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  <p:sldId id="260" r:id="rId3"/>
    <p:sldId id="261" r:id="rId4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68" userDrawn="1">
          <p15:clr>
            <a:srgbClr val="A4A3A4"/>
          </p15:clr>
        </p15:guide>
        <p15:guide id="3" orient="horz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3768" y="288"/>
      </p:cViewPr>
      <p:guideLst>
        <p:guide pos="3368"/>
        <p:guide orient="horz"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 mit Logo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40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blau mit Logo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923D822-DF57-ACA1-1532-C11622643FE2}"/>
              </a:ext>
            </a:extLst>
          </p:cNvPr>
          <p:cNvSpPr/>
          <p:nvPr userDrawn="1"/>
        </p:nvSpPr>
        <p:spPr>
          <a:xfrm>
            <a:off x="0" y="-1"/>
            <a:ext cx="10691813" cy="13967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A4B2142-D5FB-856D-DCAD-8DA829351D27}"/>
              </a:ext>
            </a:extLst>
          </p:cNvPr>
          <p:cNvGrpSpPr/>
          <p:nvPr userDrawn="1"/>
        </p:nvGrpSpPr>
        <p:grpSpPr>
          <a:xfrm>
            <a:off x="436324" y="14043989"/>
            <a:ext cx="9883334" cy="1029349"/>
            <a:chOff x="2094558" y="13769438"/>
            <a:chExt cx="8225100" cy="85664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353ED00-76D7-F728-A44B-8823A6472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094558" y="13950645"/>
              <a:ext cx="1985663" cy="49422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4E009EB-60B0-701D-57AD-0686D9C63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55694" y="13966004"/>
              <a:ext cx="2159214" cy="463511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ADB8A5B-4A06-0054-B844-00C16BD6F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78609" y="13957561"/>
              <a:ext cx="1276973" cy="48039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DCEC3F7-F986-75B4-F52F-64C4B276F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8775167" y="13769438"/>
              <a:ext cx="1544491" cy="85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035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grau  mit Logo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923D822-DF57-ACA1-1532-C11622643FE2}"/>
              </a:ext>
            </a:extLst>
          </p:cNvPr>
          <p:cNvSpPr/>
          <p:nvPr userDrawn="1"/>
        </p:nvSpPr>
        <p:spPr>
          <a:xfrm>
            <a:off x="0" y="-1"/>
            <a:ext cx="10691813" cy="139677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2B52B58-2E6D-9E18-8FD7-C52FF3CAACBB}"/>
              </a:ext>
            </a:extLst>
          </p:cNvPr>
          <p:cNvGrpSpPr/>
          <p:nvPr userDrawn="1"/>
        </p:nvGrpSpPr>
        <p:grpSpPr>
          <a:xfrm>
            <a:off x="436324" y="14043989"/>
            <a:ext cx="9883334" cy="1029349"/>
            <a:chOff x="2094558" y="13769438"/>
            <a:chExt cx="8225100" cy="85664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ADD344F-2316-477D-A94B-36C7113BC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094558" y="13950645"/>
              <a:ext cx="1985663" cy="49422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1F20026-EA1A-3376-B9EA-F40C9A596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4554" y="13966004"/>
              <a:ext cx="2159214" cy="463511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25AC805-5D6E-FC36-99B3-9AB7A8C46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78609" y="13957561"/>
              <a:ext cx="1276973" cy="48039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77F3FF7-F138-875A-3265-8CB658EFC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8775167" y="13769438"/>
              <a:ext cx="1544491" cy="85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289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weiss mit Logo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489D2AD-3474-2A70-045E-056D2C0D5F6D}"/>
              </a:ext>
            </a:extLst>
          </p:cNvPr>
          <p:cNvGrpSpPr/>
          <p:nvPr userDrawn="1"/>
        </p:nvGrpSpPr>
        <p:grpSpPr>
          <a:xfrm>
            <a:off x="436324" y="14043989"/>
            <a:ext cx="9883334" cy="1029349"/>
            <a:chOff x="2094558" y="13769438"/>
            <a:chExt cx="8225100" cy="856644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E615FAE-6BFD-5425-D0FE-AF4035236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094558" y="13950645"/>
              <a:ext cx="1985663" cy="494228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63175EE-BD10-1B02-8C0D-DC0BC266C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3416" y="13966004"/>
              <a:ext cx="2159214" cy="463511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12C650BA-9F48-42C2-83AA-B538F189B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78609" y="13957561"/>
              <a:ext cx="1276973" cy="480397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1510284-62F5-7D24-F4E3-82D90F59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8775167" y="13769438"/>
              <a:ext cx="1544491" cy="85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37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56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5" r:id="rId4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3F87BC8-D02A-6D7C-00BD-A87E455E61BC}"/>
              </a:ext>
            </a:extLst>
          </p:cNvPr>
          <p:cNvSpPr/>
          <p:nvPr/>
        </p:nvSpPr>
        <p:spPr>
          <a:xfrm>
            <a:off x="-41834" y="-41835"/>
            <a:ext cx="5543831" cy="5515356"/>
          </a:xfrm>
          <a:custGeom>
            <a:avLst/>
            <a:gdLst>
              <a:gd name="connsiteX0" fmla="*/ 0 w 6186205"/>
              <a:gd name="connsiteY0" fmla="*/ 0 h 6154430"/>
              <a:gd name="connsiteX1" fmla="*/ 6087013 w 6186205"/>
              <a:gd name="connsiteY1" fmla="*/ 0 h 6154430"/>
              <a:gd name="connsiteX2" fmla="*/ 6133662 w 6186205"/>
              <a:gd name="connsiteY2" fmla="*/ 257321 h 6154430"/>
              <a:gd name="connsiteX3" fmla="*/ 3998161 w 6186205"/>
              <a:gd name="connsiteY3" fmla="*/ 5231868 h 6154430"/>
              <a:gd name="connsiteX4" fmla="*/ 332769 w 6186205"/>
              <a:gd name="connsiteY4" fmla="*/ 6097227 h 6154430"/>
              <a:gd name="connsiteX5" fmla="*/ 0 w 6186205"/>
              <a:gd name="connsiteY5" fmla="*/ 6033663 h 6154430"/>
              <a:gd name="connsiteX6" fmla="*/ 0 w 6186205"/>
              <a:gd name="connsiteY6" fmla="*/ 0 h 615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6205" h="6154430">
                <a:moveTo>
                  <a:pt x="0" y="0"/>
                </a:moveTo>
                <a:lnTo>
                  <a:pt x="6087013" y="0"/>
                </a:lnTo>
                <a:lnTo>
                  <a:pt x="6133662" y="257321"/>
                </a:lnTo>
                <a:cubicBezTo>
                  <a:pt x="6408545" y="2179569"/>
                  <a:pt x="5591423" y="4110858"/>
                  <a:pt x="3998161" y="5231868"/>
                </a:cubicBezTo>
                <a:cubicBezTo>
                  <a:pt x="2906403" y="6000024"/>
                  <a:pt x="1591883" y="6288522"/>
                  <a:pt x="332769" y="6097227"/>
                </a:cubicBezTo>
                <a:lnTo>
                  <a:pt x="0" y="60336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08A998D-D12E-13FB-42AB-633866F7EC03}"/>
              </a:ext>
            </a:extLst>
          </p:cNvPr>
          <p:cNvSpPr/>
          <p:nvPr/>
        </p:nvSpPr>
        <p:spPr>
          <a:xfrm>
            <a:off x="-12539" y="9200572"/>
            <a:ext cx="386026" cy="44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FD34E8-6200-3F24-7670-47629F2E7C73}"/>
              </a:ext>
            </a:extLst>
          </p:cNvPr>
          <p:cNvSpPr txBox="1"/>
          <p:nvPr/>
        </p:nvSpPr>
        <p:spPr>
          <a:xfrm>
            <a:off x="616740" y="9393755"/>
            <a:ext cx="6523648" cy="2931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DD</a:t>
            </a:r>
            <a:r>
              <a:rPr lang="de-DE" sz="3600" b="1" baseline="30000" dirty="0" err="1">
                <a:solidFill>
                  <a:schemeClr val="accent1"/>
                </a:solidFill>
                <a:latin typeface="Calibri" panose="020F0502020204030204" pitchFamily="34" charset="0"/>
              </a:rPr>
              <a:t>th</a:t>
            </a:r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MONTH</a:t>
            </a:r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2023</a:t>
            </a:r>
          </a:p>
          <a:p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17:30 (s.t.)</a:t>
            </a:r>
          </a:p>
          <a:p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Room 010/011</a:t>
            </a:r>
          </a:p>
          <a:p>
            <a:pPr>
              <a:lnSpc>
                <a:spcPct val="113000"/>
              </a:lnSpc>
              <a:spcBef>
                <a:spcPts val="1200"/>
              </a:spcBef>
            </a:pPr>
            <a:r>
              <a:rPr lang="de-DE" sz="2000" b="1" dirty="0">
                <a:latin typeface="Calibri" panose="020F0502020204030204" pitchFamily="34" charset="0"/>
              </a:rPr>
              <a:t>Freie Universität Berlin </a:t>
            </a:r>
            <a:br>
              <a:rPr lang="de-DE" sz="2000" b="1" dirty="0">
                <a:latin typeface="Calibri" panose="020F0502020204030204" pitchFamily="34" charset="0"/>
              </a:rPr>
            </a:br>
            <a:r>
              <a:rPr lang="de-DE" sz="2000" b="1" dirty="0">
                <a:latin typeface="Calibri" panose="020F0502020204030204" pitchFamily="34" charset="0"/>
              </a:rPr>
              <a:t>Hittorfstr. 18, 14195 Berlin</a:t>
            </a:r>
            <a:br>
              <a:rPr lang="de-DE" sz="20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de-DE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C73D68-9F79-CA26-3DCC-CC3CDC9C3733}"/>
              </a:ext>
            </a:extLst>
          </p:cNvPr>
          <p:cNvSpPr txBox="1"/>
          <p:nvPr/>
        </p:nvSpPr>
        <p:spPr>
          <a:xfrm>
            <a:off x="5873230" y="9200572"/>
            <a:ext cx="4222704" cy="446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rtl="0">
              <a:lnSpc>
                <a:spcPct val="113000"/>
              </a:lnSpc>
              <a:spcBef>
                <a:spcPts val="1200"/>
              </a:spcBef>
            </a:pPr>
            <a:r>
              <a:rPr lang="en-US" sz="1400" dirty="0">
                <a:latin typeface="Calibri" panose="020F0502020204030204" pitchFamily="34" charset="0"/>
              </a:rPr>
              <a:t>Lorem ipsum dolor sit </a:t>
            </a:r>
            <a:r>
              <a:rPr lang="en-US" sz="1400" dirty="0" err="1">
                <a:latin typeface="Calibri" panose="020F0502020204030204" pitchFamily="34" charset="0"/>
              </a:rPr>
              <a:t>amet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consetetur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sadipscing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elitr</a:t>
            </a:r>
            <a:r>
              <a:rPr lang="en-US" sz="1400" dirty="0"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latin typeface="Calibri" panose="020F0502020204030204" pitchFamily="34" charset="0"/>
              </a:rPr>
              <a:t>nonumy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eirmod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tempor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invidunt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ut</a:t>
            </a:r>
            <a:r>
              <a:rPr lang="en-US" sz="1400" dirty="0">
                <a:latin typeface="Calibri" panose="020F0502020204030204" pitchFamily="34" charset="0"/>
              </a:rPr>
              <a:t> labore et dolore magna </a:t>
            </a:r>
            <a:r>
              <a:rPr lang="en-US" sz="1400" dirty="0" err="1">
                <a:latin typeface="Calibri" panose="020F0502020204030204" pitchFamily="34" charset="0"/>
              </a:rPr>
              <a:t>aliquyam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erat</a:t>
            </a:r>
            <a:r>
              <a:rPr lang="en-US" sz="1400" dirty="0"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latin typeface="Calibri" panose="020F0502020204030204" pitchFamily="34" charset="0"/>
              </a:rPr>
              <a:t>voluptua</a:t>
            </a:r>
            <a:r>
              <a:rPr lang="en-US" sz="1400" dirty="0">
                <a:latin typeface="Calibri" panose="020F0502020204030204" pitchFamily="34" charset="0"/>
              </a:rPr>
              <a:t>. At </a:t>
            </a:r>
            <a:r>
              <a:rPr lang="en-US" sz="1400" dirty="0" err="1">
                <a:latin typeface="Calibri" panose="020F0502020204030204" pitchFamily="34" charset="0"/>
              </a:rPr>
              <a:t>vero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eos</a:t>
            </a:r>
            <a:r>
              <a:rPr lang="en-US" sz="1400" dirty="0">
                <a:latin typeface="Calibri" panose="020F0502020204030204" pitchFamily="34" charset="0"/>
              </a:rPr>
              <a:t> et </a:t>
            </a:r>
            <a:r>
              <a:rPr lang="en-US" sz="1400" dirty="0" err="1">
                <a:latin typeface="Calibri" panose="020F0502020204030204" pitchFamily="34" charset="0"/>
              </a:rPr>
              <a:t>accusam</a:t>
            </a:r>
            <a:r>
              <a:rPr lang="en-US" sz="1400" dirty="0">
                <a:latin typeface="Calibri" panose="020F0502020204030204" pitchFamily="34" charset="0"/>
              </a:rPr>
              <a:t> et </a:t>
            </a:r>
            <a:r>
              <a:rPr lang="en-US" sz="1400" dirty="0" err="1">
                <a:latin typeface="Calibri" panose="020F0502020204030204" pitchFamily="34" charset="0"/>
              </a:rPr>
              <a:t>justo</a:t>
            </a:r>
            <a:r>
              <a:rPr lang="en-US" sz="1400" dirty="0">
                <a:latin typeface="Calibri" panose="020F0502020204030204" pitchFamily="34" charset="0"/>
              </a:rPr>
              <a:t> duo </a:t>
            </a:r>
            <a:r>
              <a:rPr lang="en-US" sz="1400" dirty="0" err="1">
                <a:latin typeface="Calibri" panose="020F0502020204030204" pitchFamily="34" charset="0"/>
              </a:rPr>
              <a:t>dolores</a:t>
            </a:r>
            <a:r>
              <a:rPr lang="en-US" sz="1400" dirty="0">
                <a:latin typeface="Calibri" panose="020F0502020204030204" pitchFamily="34" charset="0"/>
              </a:rPr>
              <a:t> et </a:t>
            </a:r>
            <a:r>
              <a:rPr lang="en-US" sz="1400" dirty="0" err="1">
                <a:latin typeface="Calibri" panose="020F0502020204030204" pitchFamily="34" charset="0"/>
              </a:rPr>
              <a:t>ea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rebum</a:t>
            </a:r>
            <a:r>
              <a:rPr lang="en-US" sz="1400" dirty="0">
                <a:latin typeface="Calibri" panose="020F0502020204030204" pitchFamily="34" charset="0"/>
              </a:rPr>
              <a:t>. Stet </a:t>
            </a:r>
            <a:r>
              <a:rPr lang="en-US" sz="1400" dirty="0" err="1">
                <a:latin typeface="Calibri" panose="020F0502020204030204" pitchFamily="34" charset="0"/>
              </a:rPr>
              <a:t>clita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kasd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gubergren</a:t>
            </a:r>
            <a:r>
              <a:rPr lang="en-US" sz="1400" dirty="0">
                <a:latin typeface="Calibri" panose="020F0502020204030204" pitchFamily="34" charset="0"/>
              </a:rPr>
              <a:t>, no sea </a:t>
            </a:r>
            <a:r>
              <a:rPr lang="en-US" sz="1400" dirty="0" err="1">
                <a:latin typeface="Calibri" panose="020F0502020204030204" pitchFamily="34" charset="0"/>
              </a:rPr>
              <a:t>takimata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sanctus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est</a:t>
            </a:r>
            <a:r>
              <a:rPr lang="en-US" sz="1400" dirty="0">
                <a:latin typeface="Calibri" panose="020F0502020204030204" pitchFamily="34" charset="0"/>
              </a:rPr>
              <a:t> Lorem ipsum dolor sit </a:t>
            </a:r>
            <a:r>
              <a:rPr lang="en-US" sz="1400" dirty="0" err="1">
                <a:latin typeface="Calibri" panose="020F0502020204030204" pitchFamily="34" charset="0"/>
              </a:rPr>
              <a:t>amet</a:t>
            </a:r>
            <a:r>
              <a:rPr lang="en-US" sz="1400" dirty="0">
                <a:latin typeface="Calibri" panose="020F0502020204030204" pitchFamily="34" charset="0"/>
              </a:rPr>
              <a:t>. Lorem ipsum dolor sit </a:t>
            </a:r>
            <a:r>
              <a:rPr lang="en-US" sz="1400" dirty="0" err="1">
                <a:latin typeface="Calibri" panose="020F0502020204030204" pitchFamily="34" charset="0"/>
              </a:rPr>
              <a:t>amet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consetetur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sadipscing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elitr</a:t>
            </a:r>
            <a:r>
              <a:rPr lang="en-US" sz="1400" dirty="0"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latin typeface="Calibri" panose="020F0502020204030204" pitchFamily="34" charset="0"/>
              </a:rPr>
              <a:t>nonumy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eirmod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tempor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invidunt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ut</a:t>
            </a:r>
            <a:r>
              <a:rPr lang="en-US" sz="1400" dirty="0">
                <a:latin typeface="Calibri" panose="020F0502020204030204" pitchFamily="34" charset="0"/>
              </a:rPr>
              <a:t> labore et dolore magna </a:t>
            </a:r>
            <a:r>
              <a:rPr lang="en-US" sz="1400" dirty="0" err="1">
                <a:latin typeface="Calibri" panose="020F0502020204030204" pitchFamily="34" charset="0"/>
              </a:rPr>
              <a:t>aliquyam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erat</a:t>
            </a:r>
            <a:r>
              <a:rPr lang="en-US" sz="1400" dirty="0"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latin typeface="Calibri" panose="020F0502020204030204" pitchFamily="34" charset="0"/>
              </a:rPr>
              <a:t>voluptua</a:t>
            </a:r>
            <a:r>
              <a:rPr lang="en-US" sz="1400" dirty="0">
                <a:latin typeface="Calibri" panose="020F0502020204030204" pitchFamily="34" charset="0"/>
              </a:rPr>
              <a:t>. At </a:t>
            </a:r>
            <a:r>
              <a:rPr lang="en-US" sz="1400" dirty="0" err="1">
                <a:latin typeface="Calibri" panose="020F0502020204030204" pitchFamily="34" charset="0"/>
              </a:rPr>
              <a:t>vero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eos</a:t>
            </a:r>
            <a:r>
              <a:rPr lang="en-US" sz="1400" dirty="0">
                <a:latin typeface="Calibri" panose="020F0502020204030204" pitchFamily="34" charset="0"/>
              </a:rPr>
              <a:t> et </a:t>
            </a:r>
            <a:r>
              <a:rPr lang="en-US" sz="1400" dirty="0" err="1">
                <a:latin typeface="Calibri" panose="020F0502020204030204" pitchFamily="34" charset="0"/>
              </a:rPr>
              <a:t>accusam</a:t>
            </a:r>
            <a:r>
              <a:rPr lang="en-US" sz="1400" dirty="0">
                <a:latin typeface="Calibri" panose="020F0502020204030204" pitchFamily="34" charset="0"/>
              </a:rPr>
              <a:t> et </a:t>
            </a:r>
            <a:r>
              <a:rPr lang="en-US" sz="1400" dirty="0" err="1">
                <a:latin typeface="Calibri" panose="020F0502020204030204" pitchFamily="34" charset="0"/>
              </a:rPr>
              <a:t>justo</a:t>
            </a:r>
            <a:r>
              <a:rPr lang="en-US" sz="1400" dirty="0">
                <a:latin typeface="Calibri" panose="020F0502020204030204" pitchFamily="34" charset="0"/>
              </a:rPr>
              <a:t> duo </a:t>
            </a:r>
            <a:r>
              <a:rPr lang="en-US" sz="1400" dirty="0" err="1">
                <a:latin typeface="Calibri" panose="020F0502020204030204" pitchFamily="34" charset="0"/>
              </a:rPr>
              <a:t>dolores</a:t>
            </a:r>
            <a:r>
              <a:rPr lang="en-US" sz="1400" dirty="0">
                <a:latin typeface="Calibri" panose="020F0502020204030204" pitchFamily="34" charset="0"/>
              </a:rPr>
              <a:t> et </a:t>
            </a:r>
            <a:r>
              <a:rPr lang="en-US" sz="1400" dirty="0" err="1">
                <a:latin typeface="Calibri" panose="020F0502020204030204" pitchFamily="34" charset="0"/>
              </a:rPr>
              <a:t>ea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rebum</a:t>
            </a:r>
            <a:r>
              <a:rPr lang="en-US" sz="1400" dirty="0">
                <a:latin typeface="Calibri" panose="020F0502020204030204" pitchFamily="34" charset="0"/>
              </a:rPr>
              <a:t>. Stet </a:t>
            </a:r>
            <a:r>
              <a:rPr lang="en-US" sz="1400" dirty="0" err="1">
                <a:latin typeface="Calibri" panose="020F0502020204030204" pitchFamily="34" charset="0"/>
              </a:rPr>
              <a:t>clita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kasd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gubergren</a:t>
            </a:r>
            <a:r>
              <a:rPr lang="en-US" sz="1400" dirty="0">
                <a:latin typeface="Calibri" panose="020F0502020204030204" pitchFamily="34" charset="0"/>
              </a:rPr>
              <a:t>, no sea </a:t>
            </a:r>
            <a:r>
              <a:rPr lang="en-US" sz="1400" dirty="0" err="1">
                <a:latin typeface="Calibri" panose="020F0502020204030204" pitchFamily="34" charset="0"/>
              </a:rPr>
              <a:t>takimata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sanctus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est</a:t>
            </a:r>
            <a:r>
              <a:rPr lang="en-US" sz="1400" dirty="0">
                <a:latin typeface="Calibri" panose="020F0502020204030204" pitchFamily="34" charset="0"/>
              </a:rPr>
              <a:t> Lorem ipsum dolor sit </a:t>
            </a:r>
            <a:r>
              <a:rPr lang="en-US" sz="1400" dirty="0" err="1">
                <a:latin typeface="Calibri" panose="020F0502020204030204" pitchFamily="34" charset="0"/>
              </a:rPr>
              <a:t>amet</a:t>
            </a:r>
            <a:r>
              <a:rPr lang="en-US" sz="1400" dirty="0">
                <a:latin typeface="Calibri" panose="020F0502020204030204" pitchFamily="34" charset="0"/>
              </a:rPr>
              <a:t>. Lorem ipsum dolor sit </a:t>
            </a:r>
            <a:r>
              <a:rPr lang="en-US" sz="1400" dirty="0" err="1">
                <a:latin typeface="Calibri" panose="020F0502020204030204" pitchFamily="34" charset="0"/>
              </a:rPr>
              <a:t>amet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consetetur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sadipscing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elitr</a:t>
            </a:r>
            <a:r>
              <a:rPr lang="en-US" sz="1400" dirty="0"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latin typeface="Calibri" panose="020F0502020204030204" pitchFamily="34" charset="0"/>
              </a:rPr>
              <a:t>nonumy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eirmod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tempor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invidunt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ut</a:t>
            </a:r>
            <a:r>
              <a:rPr lang="en-US" sz="1400" dirty="0">
                <a:latin typeface="Calibri" panose="020F0502020204030204" pitchFamily="34" charset="0"/>
              </a:rPr>
              <a:t> labore et dolore magna </a:t>
            </a:r>
            <a:r>
              <a:rPr lang="en-US" sz="1400" dirty="0" err="1">
                <a:latin typeface="Calibri" panose="020F0502020204030204" pitchFamily="34" charset="0"/>
              </a:rPr>
              <a:t>aliquyam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erat</a:t>
            </a:r>
            <a:r>
              <a:rPr lang="en-US" sz="1400" dirty="0"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latin typeface="Calibri" panose="020F0502020204030204" pitchFamily="34" charset="0"/>
              </a:rPr>
              <a:t>voluptua</a:t>
            </a:r>
            <a:r>
              <a:rPr lang="en-US" sz="1400" dirty="0">
                <a:latin typeface="Calibri" panose="020F0502020204030204" pitchFamily="34" charset="0"/>
              </a:rPr>
              <a:t>. At </a:t>
            </a:r>
            <a:r>
              <a:rPr lang="en-US" sz="1400" dirty="0" err="1">
                <a:latin typeface="Calibri" panose="020F0502020204030204" pitchFamily="34" charset="0"/>
              </a:rPr>
              <a:t>vero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eos</a:t>
            </a:r>
            <a:r>
              <a:rPr lang="en-US" sz="1400" dirty="0">
                <a:latin typeface="Calibri" panose="020F0502020204030204" pitchFamily="34" charset="0"/>
              </a:rPr>
              <a:t> et </a:t>
            </a:r>
            <a:r>
              <a:rPr lang="en-US" sz="1400" dirty="0" err="1">
                <a:latin typeface="Calibri" panose="020F0502020204030204" pitchFamily="34" charset="0"/>
              </a:rPr>
              <a:t>accusam</a:t>
            </a:r>
            <a:r>
              <a:rPr lang="en-US" sz="1400" dirty="0">
                <a:latin typeface="Calibri" panose="020F0502020204030204" pitchFamily="34" charset="0"/>
              </a:rPr>
              <a:t> et </a:t>
            </a:r>
            <a:r>
              <a:rPr lang="en-US" sz="1400" dirty="0" err="1">
                <a:latin typeface="Calibri" panose="020F0502020204030204" pitchFamily="34" charset="0"/>
              </a:rPr>
              <a:t>justo</a:t>
            </a:r>
            <a:r>
              <a:rPr lang="en-US" sz="1400" dirty="0">
                <a:latin typeface="Calibri" panose="020F0502020204030204" pitchFamily="34" charset="0"/>
              </a:rPr>
              <a:t> duo </a:t>
            </a:r>
            <a:r>
              <a:rPr lang="en-US" sz="1400" dirty="0" err="1">
                <a:latin typeface="Calibri" panose="020F0502020204030204" pitchFamily="34" charset="0"/>
              </a:rPr>
              <a:t>dolores</a:t>
            </a:r>
            <a:r>
              <a:rPr lang="en-US" sz="1400" dirty="0">
                <a:latin typeface="Calibri" panose="020F0502020204030204" pitchFamily="34" charset="0"/>
              </a:rPr>
              <a:t> et </a:t>
            </a:r>
            <a:r>
              <a:rPr lang="en-US" sz="1400" dirty="0" err="1">
                <a:latin typeface="Calibri" panose="020F0502020204030204" pitchFamily="34" charset="0"/>
              </a:rPr>
              <a:t>ea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rebum</a:t>
            </a:r>
            <a:r>
              <a:rPr lang="en-US" sz="1400" dirty="0">
                <a:latin typeface="Calibri" panose="020F0502020204030204" pitchFamily="34" charset="0"/>
              </a:rPr>
              <a:t>. Stet </a:t>
            </a:r>
            <a:r>
              <a:rPr lang="en-US" sz="1400" dirty="0" err="1">
                <a:latin typeface="Calibri" panose="020F0502020204030204" pitchFamily="34" charset="0"/>
              </a:rPr>
              <a:t>clita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kasd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gubergren</a:t>
            </a:r>
            <a:r>
              <a:rPr lang="en-US" sz="1400" dirty="0">
                <a:latin typeface="Calibri" panose="020F0502020204030204" pitchFamily="34" charset="0"/>
              </a:rPr>
              <a:t>, no sea </a:t>
            </a:r>
            <a:r>
              <a:rPr lang="en-US" sz="1400" dirty="0" err="1">
                <a:latin typeface="Calibri" panose="020F0502020204030204" pitchFamily="34" charset="0"/>
              </a:rPr>
              <a:t>takimata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sanctus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est</a:t>
            </a:r>
            <a:r>
              <a:rPr lang="en-US" sz="1400" dirty="0">
                <a:latin typeface="Calibri" panose="020F0502020204030204" pitchFamily="34" charset="0"/>
              </a:rPr>
              <a:t> Lorem ipsum dolor sit </a:t>
            </a:r>
            <a:r>
              <a:rPr lang="en-US" sz="1400" dirty="0" err="1">
                <a:latin typeface="Calibri" panose="020F0502020204030204" pitchFamily="34" charset="0"/>
              </a:rPr>
              <a:t>amet</a:t>
            </a:r>
            <a:r>
              <a:rPr lang="en-US" sz="1400" dirty="0">
                <a:latin typeface="Calibri" panose="020F0502020204030204" pitchFamily="34" charset="0"/>
              </a:rPr>
              <a:t>.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94427C-D37A-6BD2-7804-70C8C342E9CF}"/>
              </a:ext>
            </a:extLst>
          </p:cNvPr>
          <p:cNvSpPr txBox="1"/>
          <p:nvPr/>
        </p:nvSpPr>
        <p:spPr>
          <a:xfrm>
            <a:off x="578994" y="12240816"/>
            <a:ext cx="4558376" cy="1116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</a:pPr>
            <a:r>
              <a:rPr lang="it-IT" sz="2000" b="1" cap="all" dirty="0">
                <a:latin typeface="Calibri" panose="020F0502020204030204" pitchFamily="34" charset="0"/>
              </a:rPr>
              <a:t>Info &amp; Contact</a:t>
            </a:r>
          </a:p>
          <a:p>
            <a:pPr>
              <a:lnSpc>
                <a:spcPct val="113000"/>
              </a:lnSpc>
            </a:pPr>
            <a:r>
              <a:rPr lang="it-IT" sz="2000" dirty="0">
                <a:latin typeface="Calibri" panose="020F0502020204030204" pitchFamily="34" charset="0"/>
              </a:rPr>
              <a:t>email@berliner-antike-kolleg.org</a:t>
            </a:r>
            <a:br>
              <a:rPr lang="it-IT" sz="2000" dirty="0">
                <a:latin typeface="Calibri" panose="020F0502020204030204" pitchFamily="34" charset="0"/>
              </a:rPr>
            </a:br>
            <a:r>
              <a:rPr lang="it-IT" sz="2000" dirty="0">
                <a:latin typeface="Calibri" panose="020F0502020204030204" pitchFamily="34" charset="0"/>
              </a:rPr>
              <a:t>www.berliner-antike-kolleg.org/calendar</a:t>
            </a:r>
            <a:endParaRPr lang="de-DE" sz="2000" dirty="0">
              <a:latin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42F800F-7352-DFD4-E4D0-E9B0DEFBE733}"/>
              </a:ext>
            </a:extLst>
          </p:cNvPr>
          <p:cNvSpPr txBox="1"/>
          <p:nvPr/>
        </p:nvSpPr>
        <p:spPr>
          <a:xfrm>
            <a:off x="616740" y="874707"/>
            <a:ext cx="97955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825"/>
              </a:spcAft>
            </a:pPr>
            <a:r>
              <a:rPr lang="en-GB" sz="7200" b="1" cap="all" spc="10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Titel</a:t>
            </a:r>
            <a:r>
              <a:rPr lang="en-GB" sz="7200" b="1" cap="all" spc="1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der </a:t>
            </a:r>
            <a:r>
              <a:rPr lang="en-GB" sz="7200" b="1" cap="all" spc="10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Veranstaltung</a:t>
            </a:r>
            <a:endParaRPr lang="en-GB" sz="7200" b="1" cap="all" spc="1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723BD06-1C20-7DDA-058C-B6BE63843324}"/>
              </a:ext>
            </a:extLst>
          </p:cNvPr>
          <p:cNvSpPr txBox="1"/>
          <p:nvPr/>
        </p:nvSpPr>
        <p:spPr>
          <a:xfrm>
            <a:off x="603293" y="6084376"/>
            <a:ext cx="5419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Guest lecture by </a:t>
            </a:r>
            <a:br>
              <a:rPr lang="en-GB" sz="3000" b="1" dirty="0">
                <a:latin typeface="Calibri" panose="020F0502020204030204" pitchFamily="34" charset="0"/>
              </a:rPr>
            </a:br>
            <a:r>
              <a:rPr lang="en-GB" sz="4800" b="1" dirty="0" err="1">
                <a:latin typeface="Calibri" panose="020F0502020204030204" pitchFamily="34" charset="0"/>
              </a:rPr>
              <a:t>Vorname</a:t>
            </a:r>
            <a:r>
              <a:rPr lang="en-GB" sz="4800" b="1" dirty="0">
                <a:latin typeface="Calibri" panose="020F0502020204030204" pitchFamily="34" charset="0"/>
              </a:rPr>
              <a:t> Name </a:t>
            </a:r>
            <a:br>
              <a:rPr lang="en-GB" sz="3000" b="1" dirty="0">
                <a:latin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</a:rPr>
              <a:t>Universität</a:t>
            </a:r>
            <a:endParaRPr lang="de-DE" sz="3600" dirty="0">
              <a:latin typeface="Calibri" panose="020F0502020204030204" pitchFamily="34" charset="0"/>
            </a:endParaRPr>
          </a:p>
        </p:txBody>
      </p:sp>
      <p:pic>
        <p:nvPicPr>
          <p:cNvPr id="8" name="Grafik 7" descr="Machu Pichu">
            <a:extLst>
              <a:ext uri="{FF2B5EF4-FFF2-40B4-BE49-F238E27FC236}">
                <a16:creationId xmlns:a16="http://schemas.microsoft.com/office/drawing/2014/main" id="{CCEE74C6-A6B8-97D8-F9D3-682D82EF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" r="33794"/>
          <a:stretch/>
        </p:blipFill>
        <p:spPr>
          <a:xfrm>
            <a:off x="5345906" y="3542119"/>
            <a:ext cx="4940277" cy="49402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1486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3F87BC8-D02A-6D7C-00BD-A87E455E61BC}"/>
              </a:ext>
            </a:extLst>
          </p:cNvPr>
          <p:cNvSpPr/>
          <p:nvPr/>
        </p:nvSpPr>
        <p:spPr>
          <a:xfrm>
            <a:off x="-41834" y="-41835"/>
            <a:ext cx="5543831" cy="5515356"/>
          </a:xfrm>
          <a:custGeom>
            <a:avLst/>
            <a:gdLst>
              <a:gd name="connsiteX0" fmla="*/ 0 w 6186205"/>
              <a:gd name="connsiteY0" fmla="*/ 0 h 6154430"/>
              <a:gd name="connsiteX1" fmla="*/ 6087013 w 6186205"/>
              <a:gd name="connsiteY1" fmla="*/ 0 h 6154430"/>
              <a:gd name="connsiteX2" fmla="*/ 6133662 w 6186205"/>
              <a:gd name="connsiteY2" fmla="*/ 257321 h 6154430"/>
              <a:gd name="connsiteX3" fmla="*/ 3998161 w 6186205"/>
              <a:gd name="connsiteY3" fmla="*/ 5231868 h 6154430"/>
              <a:gd name="connsiteX4" fmla="*/ 332769 w 6186205"/>
              <a:gd name="connsiteY4" fmla="*/ 6097227 h 6154430"/>
              <a:gd name="connsiteX5" fmla="*/ 0 w 6186205"/>
              <a:gd name="connsiteY5" fmla="*/ 6033663 h 6154430"/>
              <a:gd name="connsiteX6" fmla="*/ 0 w 6186205"/>
              <a:gd name="connsiteY6" fmla="*/ 0 h 615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6205" h="6154430">
                <a:moveTo>
                  <a:pt x="0" y="0"/>
                </a:moveTo>
                <a:lnTo>
                  <a:pt x="6087013" y="0"/>
                </a:lnTo>
                <a:lnTo>
                  <a:pt x="6133662" y="257321"/>
                </a:lnTo>
                <a:cubicBezTo>
                  <a:pt x="6408545" y="2179569"/>
                  <a:pt x="5591423" y="4110858"/>
                  <a:pt x="3998161" y="5231868"/>
                </a:cubicBezTo>
                <a:cubicBezTo>
                  <a:pt x="2906403" y="6000024"/>
                  <a:pt x="1591883" y="6288522"/>
                  <a:pt x="332769" y="6097227"/>
                </a:cubicBezTo>
                <a:lnTo>
                  <a:pt x="0" y="60336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08A998D-D12E-13FB-42AB-633866F7EC03}"/>
              </a:ext>
            </a:extLst>
          </p:cNvPr>
          <p:cNvSpPr/>
          <p:nvPr/>
        </p:nvSpPr>
        <p:spPr>
          <a:xfrm>
            <a:off x="-12539" y="9200572"/>
            <a:ext cx="386026" cy="44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FD34E8-6200-3F24-7670-47629F2E7C73}"/>
              </a:ext>
            </a:extLst>
          </p:cNvPr>
          <p:cNvSpPr txBox="1"/>
          <p:nvPr/>
        </p:nvSpPr>
        <p:spPr>
          <a:xfrm>
            <a:off x="616740" y="9393755"/>
            <a:ext cx="6523648" cy="2931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DD</a:t>
            </a:r>
            <a:r>
              <a:rPr lang="de-DE" sz="3600" b="1" baseline="30000" dirty="0" err="1">
                <a:solidFill>
                  <a:schemeClr val="accent1"/>
                </a:solidFill>
                <a:latin typeface="Calibri" panose="020F0502020204030204" pitchFamily="34" charset="0"/>
              </a:rPr>
              <a:t>th</a:t>
            </a:r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MONTH</a:t>
            </a:r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2023</a:t>
            </a:r>
          </a:p>
          <a:p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17:30 (s.t.)</a:t>
            </a:r>
          </a:p>
          <a:p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Room 010/011</a:t>
            </a:r>
          </a:p>
          <a:p>
            <a:pPr>
              <a:lnSpc>
                <a:spcPct val="113000"/>
              </a:lnSpc>
              <a:spcBef>
                <a:spcPts val="1200"/>
              </a:spcBef>
            </a:pP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Freie Universität Berlin </a:t>
            </a:r>
            <a:b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Hittorfstr. 18, 14195 Berlin</a:t>
            </a:r>
            <a:b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de-DE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C73D68-9F79-CA26-3DCC-CC3CDC9C3733}"/>
              </a:ext>
            </a:extLst>
          </p:cNvPr>
          <p:cNvSpPr txBox="1"/>
          <p:nvPr/>
        </p:nvSpPr>
        <p:spPr>
          <a:xfrm>
            <a:off x="5873230" y="9200572"/>
            <a:ext cx="4222704" cy="446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rtl="0">
              <a:lnSpc>
                <a:spcPct val="113000"/>
              </a:lnSpc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consetetur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sadipscing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elitr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nonumy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eirmod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invidunt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aliquyam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voluptua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. At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vero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eos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accusam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justo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duo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dolores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rebum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. Stet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clita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kasd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gubergren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no sea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takimata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sanctus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Lorem ipsum dolor sit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. Lorem ipsum dolor sit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consetetur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sadipscing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elitr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nonumy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eirmod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invidunt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aliquyam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voluptua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. At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vero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eos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accusam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justo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duo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dolores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rebum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. Stet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clita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kasd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gubergren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no sea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takimata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sanctus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Lorem ipsum dolor sit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. Lorem ipsum dolor sit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consetetur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sadipscing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elitr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nonumy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eirmod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invidunt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aliquyam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voluptua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. At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vero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eos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accusam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justo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duo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dolores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rebum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. Stet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clita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kasd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gubergren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, no sea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takimata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sanctus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est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 Lorem ipsum dolor sit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.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94427C-D37A-6BD2-7804-70C8C342E9CF}"/>
              </a:ext>
            </a:extLst>
          </p:cNvPr>
          <p:cNvSpPr txBox="1"/>
          <p:nvPr/>
        </p:nvSpPr>
        <p:spPr>
          <a:xfrm>
            <a:off x="578994" y="12240816"/>
            <a:ext cx="4558376" cy="1116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</a:pPr>
            <a:r>
              <a:rPr lang="it-IT" sz="2000" b="1" cap="all" dirty="0">
                <a:solidFill>
                  <a:schemeClr val="bg1"/>
                </a:solidFill>
                <a:latin typeface="Calibri" panose="020F0502020204030204" pitchFamily="34" charset="0"/>
              </a:rPr>
              <a:t>Info &amp; Contact</a:t>
            </a:r>
          </a:p>
          <a:p>
            <a:pPr>
              <a:lnSpc>
                <a:spcPct val="113000"/>
              </a:lnSpc>
            </a:pP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email@berliner-antike-kolleg.org</a:t>
            </a:r>
            <a:b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www.berliner-antike-kolleg.org/calendar</a:t>
            </a:r>
            <a:endParaRPr lang="de-DE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42F800F-7352-DFD4-E4D0-E9B0DEFBE733}"/>
              </a:ext>
            </a:extLst>
          </p:cNvPr>
          <p:cNvSpPr txBox="1"/>
          <p:nvPr/>
        </p:nvSpPr>
        <p:spPr>
          <a:xfrm>
            <a:off x="616740" y="874707"/>
            <a:ext cx="97955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825"/>
              </a:spcAft>
            </a:pPr>
            <a:r>
              <a:rPr lang="en-GB" sz="7200" b="1" cap="all" spc="100" dirty="0" err="1">
                <a:solidFill>
                  <a:schemeClr val="bg1"/>
                </a:solidFill>
                <a:latin typeface="Calibri" panose="020F0502020204030204" pitchFamily="34" charset="0"/>
              </a:rPr>
              <a:t>Titel</a:t>
            </a:r>
            <a:r>
              <a:rPr lang="en-GB" sz="7200" b="1" cap="all" spc="100" dirty="0">
                <a:solidFill>
                  <a:schemeClr val="bg1"/>
                </a:solidFill>
                <a:latin typeface="Calibri" panose="020F0502020204030204" pitchFamily="34" charset="0"/>
              </a:rPr>
              <a:t> der </a:t>
            </a:r>
            <a:r>
              <a:rPr lang="en-GB" sz="7200" b="1" cap="all" spc="100" dirty="0" err="1">
                <a:solidFill>
                  <a:schemeClr val="bg1"/>
                </a:solidFill>
                <a:latin typeface="Calibri" panose="020F0502020204030204" pitchFamily="34" charset="0"/>
              </a:rPr>
              <a:t>Veranstaltung</a:t>
            </a:r>
            <a:endParaRPr lang="en-GB" sz="7200" b="1" cap="all" spc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723BD06-1C20-7DDA-058C-B6BE63843324}"/>
              </a:ext>
            </a:extLst>
          </p:cNvPr>
          <p:cNvSpPr txBox="1"/>
          <p:nvPr/>
        </p:nvSpPr>
        <p:spPr>
          <a:xfrm>
            <a:off x="603293" y="6084376"/>
            <a:ext cx="5419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Guest lecture by </a:t>
            </a:r>
            <a:b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4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Vorname</a:t>
            </a:r>
            <a: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 Name </a:t>
            </a:r>
            <a:b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Universität</a:t>
            </a:r>
            <a:endParaRPr lang="de-DE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Grafik 2" descr="Ein Raster mit kleinen Kreisen">
            <a:extLst>
              <a:ext uri="{FF2B5EF4-FFF2-40B4-BE49-F238E27FC236}">
                <a16:creationId xmlns:a16="http://schemas.microsoft.com/office/drawing/2014/main" id="{AF69645C-2B53-E18C-7FB4-6698A5FE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4100" y="2748607"/>
            <a:ext cx="7029723" cy="70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9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Frau, die im Fenster liest">
            <a:extLst>
              <a:ext uri="{FF2B5EF4-FFF2-40B4-BE49-F238E27FC236}">
                <a16:creationId xmlns:a16="http://schemas.microsoft.com/office/drawing/2014/main" id="{530C1F2F-5777-ACB4-10CF-8F6D6B8E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2" r="29357" b="-92"/>
          <a:stretch/>
        </p:blipFill>
        <p:spPr>
          <a:xfrm>
            <a:off x="-41834" y="1"/>
            <a:ext cx="10733648" cy="13973576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73F87BC8-D02A-6D7C-00BD-A87E455E61BC}"/>
              </a:ext>
            </a:extLst>
          </p:cNvPr>
          <p:cNvSpPr/>
          <p:nvPr/>
        </p:nvSpPr>
        <p:spPr>
          <a:xfrm>
            <a:off x="-41834" y="-41835"/>
            <a:ext cx="5543831" cy="5515356"/>
          </a:xfrm>
          <a:custGeom>
            <a:avLst/>
            <a:gdLst>
              <a:gd name="connsiteX0" fmla="*/ 0 w 6186205"/>
              <a:gd name="connsiteY0" fmla="*/ 0 h 6154430"/>
              <a:gd name="connsiteX1" fmla="*/ 6087013 w 6186205"/>
              <a:gd name="connsiteY1" fmla="*/ 0 h 6154430"/>
              <a:gd name="connsiteX2" fmla="*/ 6133662 w 6186205"/>
              <a:gd name="connsiteY2" fmla="*/ 257321 h 6154430"/>
              <a:gd name="connsiteX3" fmla="*/ 3998161 w 6186205"/>
              <a:gd name="connsiteY3" fmla="*/ 5231868 h 6154430"/>
              <a:gd name="connsiteX4" fmla="*/ 332769 w 6186205"/>
              <a:gd name="connsiteY4" fmla="*/ 6097227 h 6154430"/>
              <a:gd name="connsiteX5" fmla="*/ 0 w 6186205"/>
              <a:gd name="connsiteY5" fmla="*/ 6033663 h 6154430"/>
              <a:gd name="connsiteX6" fmla="*/ 0 w 6186205"/>
              <a:gd name="connsiteY6" fmla="*/ 0 h 615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6205" h="6154430">
                <a:moveTo>
                  <a:pt x="0" y="0"/>
                </a:moveTo>
                <a:lnTo>
                  <a:pt x="6087013" y="0"/>
                </a:lnTo>
                <a:lnTo>
                  <a:pt x="6133662" y="257321"/>
                </a:lnTo>
                <a:cubicBezTo>
                  <a:pt x="6408545" y="2179569"/>
                  <a:pt x="5591423" y="4110858"/>
                  <a:pt x="3998161" y="5231868"/>
                </a:cubicBezTo>
                <a:cubicBezTo>
                  <a:pt x="2906403" y="6000024"/>
                  <a:pt x="1591883" y="6288522"/>
                  <a:pt x="332769" y="6097227"/>
                </a:cubicBezTo>
                <a:lnTo>
                  <a:pt x="0" y="603366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08A998D-D12E-13FB-42AB-633866F7EC03}"/>
              </a:ext>
            </a:extLst>
          </p:cNvPr>
          <p:cNvSpPr/>
          <p:nvPr/>
        </p:nvSpPr>
        <p:spPr>
          <a:xfrm>
            <a:off x="-12539" y="9200572"/>
            <a:ext cx="386026" cy="44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FD34E8-6200-3F24-7670-47629F2E7C73}"/>
              </a:ext>
            </a:extLst>
          </p:cNvPr>
          <p:cNvSpPr txBox="1"/>
          <p:nvPr/>
        </p:nvSpPr>
        <p:spPr>
          <a:xfrm>
            <a:off x="616740" y="9393755"/>
            <a:ext cx="6523648" cy="2931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DD</a:t>
            </a:r>
            <a:r>
              <a:rPr lang="de-DE" sz="3600" b="1" baseline="30000" dirty="0" err="1">
                <a:solidFill>
                  <a:schemeClr val="accent1"/>
                </a:solidFill>
                <a:latin typeface="Calibri" panose="020F0502020204030204" pitchFamily="34" charset="0"/>
              </a:rPr>
              <a:t>th</a:t>
            </a:r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de-DE" sz="36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MONTH</a:t>
            </a:r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 2023</a:t>
            </a:r>
          </a:p>
          <a:p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17:30 (s.t.)</a:t>
            </a:r>
          </a:p>
          <a:p>
            <a:r>
              <a:rPr lang="de-DE" sz="3600" b="1" dirty="0">
                <a:solidFill>
                  <a:schemeClr val="accent1"/>
                </a:solidFill>
                <a:latin typeface="Calibri" panose="020F0502020204030204" pitchFamily="34" charset="0"/>
              </a:rPr>
              <a:t>Room 010/011</a:t>
            </a:r>
          </a:p>
          <a:p>
            <a:pPr>
              <a:lnSpc>
                <a:spcPct val="113000"/>
              </a:lnSpc>
              <a:spcBef>
                <a:spcPts val="1200"/>
              </a:spcBef>
            </a:pP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Freie Universität Berlin </a:t>
            </a:r>
            <a:b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Hittorfstr. 18, 14195 Berlin</a:t>
            </a:r>
            <a:b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de-DE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94427C-D37A-6BD2-7804-70C8C342E9CF}"/>
              </a:ext>
            </a:extLst>
          </p:cNvPr>
          <p:cNvSpPr txBox="1"/>
          <p:nvPr/>
        </p:nvSpPr>
        <p:spPr>
          <a:xfrm>
            <a:off x="578994" y="12240816"/>
            <a:ext cx="4558376" cy="1116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</a:pPr>
            <a:r>
              <a:rPr lang="it-IT" sz="2000" b="1" cap="all" dirty="0">
                <a:solidFill>
                  <a:schemeClr val="bg1"/>
                </a:solidFill>
                <a:latin typeface="Calibri" panose="020F0502020204030204" pitchFamily="34" charset="0"/>
              </a:rPr>
              <a:t>Info &amp; Contact</a:t>
            </a:r>
          </a:p>
          <a:p>
            <a:pPr>
              <a:lnSpc>
                <a:spcPct val="113000"/>
              </a:lnSpc>
            </a:pP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email@berliner-antike-kolleg.org</a:t>
            </a:r>
            <a:b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www.berliner-antike-kolleg.org/calendar</a:t>
            </a:r>
            <a:endParaRPr lang="de-DE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42F800F-7352-DFD4-E4D0-E9B0DEFBE733}"/>
              </a:ext>
            </a:extLst>
          </p:cNvPr>
          <p:cNvSpPr txBox="1"/>
          <p:nvPr/>
        </p:nvSpPr>
        <p:spPr>
          <a:xfrm>
            <a:off x="616740" y="874707"/>
            <a:ext cx="97955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825"/>
              </a:spcAft>
            </a:pPr>
            <a:r>
              <a:rPr lang="en-GB" sz="7200" b="1" cap="all" spc="100" dirty="0" err="1">
                <a:solidFill>
                  <a:schemeClr val="bg1"/>
                </a:solidFill>
                <a:latin typeface="Calibri" panose="020F0502020204030204" pitchFamily="34" charset="0"/>
              </a:rPr>
              <a:t>Titel</a:t>
            </a:r>
            <a:r>
              <a:rPr lang="en-GB" sz="7200" b="1" cap="all" spc="1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GB" sz="7200" b="1" cap="all" spc="1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7200" b="1" cap="all" spc="100" dirty="0">
                <a:solidFill>
                  <a:schemeClr val="bg1"/>
                </a:solidFill>
                <a:latin typeface="Calibri" panose="020F0502020204030204" pitchFamily="34" charset="0"/>
              </a:rPr>
              <a:t>der </a:t>
            </a:r>
            <a:br>
              <a:rPr lang="en-GB" sz="7200" b="1" cap="all" spc="1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7200" b="1" cap="all" spc="100" dirty="0" err="1">
                <a:solidFill>
                  <a:schemeClr val="bg1"/>
                </a:solidFill>
                <a:latin typeface="Calibri" panose="020F0502020204030204" pitchFamily="34" charset="0"/>
              </a:rPr>
              <a:t>Veranstaltung</a:t>
            </a:r>
            <a:endParaRPr lang="en-GB" sz="7200" b="1" cap="all" spc="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723BD06-1C20-7DDA-058C-B6BE63843324}"/>
              </a:ext>
            </a:extLst>
          </p:cNvPr>
          <p:cNvSpPr txBox="1"/>
          <p:nvPr/>
        </p:nvSpPr>
        <p:spPr>
          <a:xfrm>
            <a:off x="603293" y="6084376"/>
            <a:ext cx="54191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Guest lecture by </a:t>
            </a:r>
            <a:b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4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Vorname</a:t>
            </a:r>
            <a: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 Name </a:t>
            </a:r>
            <a:b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Universität</a:t>
            </a:r>
            <a:endParaRPr lang="de-DE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4819"/>
      </p:ext>
    </p:extLst>
  </p:cSld>
  <p:clrMapOvr>
    <a:masterClrMapping/>
  </p:clrMapOvr>
</p:sld>
</file>

<file path=ppt/theme/theme1.xml><?xml version="1.0" encoding="utf-8"?>
<a:theme xmlns:a="http://schemas.openxmlformats.org/drawingml/2006/main" name="BerGSAS Poster">
  <a:themeElements>
    <a:clrScheme name="pottery-network">
      <a:dk1>
        <a:srgbClr val="000000"/>
      </a:dk1>
      <a:lt1>
        <a:sysClr val="window" lastClr="FFFFFF"/>
      </a:lt1>
      <a:dk2>
        <a:srgbClr val="00376C"/>
      </a:dk2>
      <a:lt2>
        <a:srgbClr val="EEECE1"/>
      </a:lt2>
      <a:accent1>
        <a:srgbClr val="F39100"/>
      </a:accent1>
      <a:accent2>
        <a:srgbClr val="99CC00"/>
      </a:accent2>
      <a:accent3>
        <a:srgbClr val="6AB0C4"/>
      </a:accent3>
      <a:accent4>
        <a:srgbClr val="004D8F"/>
      </a:accent4>
      <a:accent5>
        <a:srgbClr val="B40000"/>
      </a:accent5>
      <a:accent6>
        <a:srgbClr val="C7C3B9"/>
      </a:accent6>
      <a:hlink>
        <a:srgbClr val="0D88FF"/>
      </a:hlink>
      <a:folHlink>
        <a:srgbClr val="9966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491</Words>
  <Application>Microsoft Office PowerPoint</Application>
  <PresentationFormat>Benutzerdefiniert</PresentationFormat>
  <Paragraphs>26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BerGSAS Poster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Birgit Nennstiel</dc:creator>
  <cp:lastModifiedBy>Birgit Nennstiel</cp:lastModifiedBy>
  <cp:revision>32</cp:revision>
  <dcterms:created xsi:type="dcterms:W3CDTF">2023-06-06T14:30:54Z</dcterms:created>
  <dcterms:modified xsi:type="dcterms:W3CDTF">2025-03-28T14:32:11Z</dcterms:modified>
</cp:coreProperties>
</file>