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42D432-69F7-4375-A86D-74251C4FF575}" v="12" dt="2023-08-21T07:05:16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54" d="100"/>
          <a:sy n="154" d="100"/>
        </p:scale>
        <p:origin x="504" y="34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44D7CFDA-C8D3-046B-9A20-C9E0F4731D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0142" y="254756"/>
            <a:ext cx="3278443" cy="816000"/>
          </a:xfrm>
          <a:prstGeom prst="rect">
            <a:avLst/>
          </a:prstGeom>
        </p:spPr>
      </p:pic>
      <p:sp>
        <p:nvSpPr>
          <p:cNvPr id="9" name="Textplatzhalter 4">
            <a:extLst>
              <a:ext uri="{FF2B5EF4-FFF2-40B4-BE49-F238E27FC236}">
                <a16:creationId xmlns:a16="http://schemas.microsoft.com/office/drawing/2014/main" id="{1017A8C5-121E-2291-D3E3-08C1E44980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62567" y="2143752"/>
            <a:ext cx="10066867" cy="4229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de-DE" sz="2800" kern="1200" cap="all" spc="267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189" indent="0" algn="ctr">
              <a:buNone/>
              <a:defRPr lang="de-DE" sz="2667" kern="1200" cap="all" spc="267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de-DE" dirty="0"/>
              <a:t>Vorname Name</a:t>
            </a:r>
          </a:p>
        </p:txBody>
      </p:sp>
      <p:sp>
        <p:nvSpPr>
          <p:cNvPr id="11" name="Untertitel 2">
            <a:extLst>
              <a:ext uri="{FF2B5EF4-FFF2-40B4-BE49-F238E27FC236}">
                <a16:creationId xmlns:a16="http://schemas.microsoft.com/office/drawing/2014/main" id="{99625AEF-D048-5E3A-FC62-F4CB9ACF0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2565" y="4120906"/>
            <a:ext cx="10066867" cy="989476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12" name="Titelplatzhalter 1">
            <a:extLst>
              <a:ext uri="{FF2B5EF4-FFF2-40B4-BE49-F238E27FC236}">
                <a16:creationId xmlns:a16="http://schemas.microsoft.com/office/drawing/2014/main" id="{945A1DBA-0B41-6648-2211-70D8C5D0E8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565" y="2737670"/>
            <a:ext cx="10066868" cy="13826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>
              <a:defRPr sz="8000"/>
            </a:lvl1pPr>
          </a:lstStyle>
          <a:p>
            <a:r>
              <a:rPr lang="de-DE" dirty="0"/>
              <a:t>Titel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34AEF60-B873-5715-0E8A-C33D79EDCAC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08764" y="288434"/>
            <a:ext cx="3507194" cy="75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7256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7509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52660EC3-AAE9-63B1-0A7F-C46C09D0BB43}"/>
              </a:ext>
            </a:extLst>
          </p:cNvPr>
          <p:cNvSpPr/>
          <p:nvPr userDrawn="1"/>
        </p:nvSpPr>
        <p:spPr>
          <a:xfrm>
            <a:off x="0" y="1267885"/>
            <a:ext cx="12192000" cy="55901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4D7CFDA-C8D3-046B-9A20-C9E0F4731D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0142" y="254467"/>
            <a:ext cx="3278443" cy="816000"/>
          </a:xfrm>
          <a:prstGeom prst="rect">
            <a:avLst/>
          </a:prstGeom>
        </p:spPr>
      </p:pic>
      <p:sp>
        <p:nvSpPr>
          <p:cNvPr id="9" name="Textplatzhalter 4">
            <a:extLst>
              <a:ext uri="{FF2B5EF4-FFF2-40B4-BE49-F238E27FC236}">
                <a16:creationId xmlns:a16="http://schemas.microsoft.com/office/drawing/2014/main" id="{1017A8C5-121E-2291-D3E3-08C1E44980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62567" y="2143752"/>
            <a:ext cx="10066867" cy="4229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de-DE" sz="2800" kern="1200" cap="all" spc="267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189" indent="0" algn="ctr">
              <a:buNone/>
              <a:defRPr lang="de-DE" sz="2667" kern="1200" cap="all" spc="267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de-DE" dirty="0"/>
              <a:t>Vorname Name</a:t>
            </a:r>
          </a:p>
        </p:txBody>
      </p:sp>
      <p:sp>
        <p:nvSpPr>
          <p:cNvPr id="11" name="Untertitel 2">
            <a:extLst>
              <a:ext uri="{FF2B5EF4-FFF2-40B4-BE49-F238E27FC236}">
                <a16:creationId xmlns:a16="http://schemas.microsoft.com/office/drawing/2014/main" id="{99625AEF-D048-5E3A-FC62-F4CB9ACF0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2565" y="4111506"/>
            <a:ext cx="10066867" cy="98947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3" name="Titelplatzhalter 1">
            <a:extLst>
              <a:ext uri="{FF2B5EF4-FFF2-40B4-BE49-F238E27FC236}">
                <a16:creationId xmlns:a16="http://schemas.microsoft.com/office/drawing/2014/main" id="{FB512E92-E0DF-69D0-F3EC-39212D91E3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565" y="2728270"/>
            <a:ext cx="10066868" cy="13832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C9ABFA2-481A-D6DF-6A46-C1568703A73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08764" y="288434"/>
            <a:ext cx="3507194" cy="75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9138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83FB6E6F-BF91-C9AE-B882-895D06D632DD}"/>
              </a:ext>
            </a:extLst>
          </p:cNvPr>
          <p:cNvSpPr/>
          <p:nvPr userDrawn="1"/>
        </p:nvSpPr>
        <p:spPr>
          <a:xfrm>
            <a:off x="0" y="1267883"/>
            <a:ext cx="12192000" cy="55901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4D7CFDA-C8D3-046B-9A20-C9E0F4731D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0142" y="254756"/>
            <a:ext cx="3278443" cy="816000"/>
          </a:xfrm>
          <a:prstGeom prst="rect">
            <a:avLst/>
          </a:prstGeom>
        </p:spPr>
      </p:pic>
      <p:sp>
        <p:nvSpPr>
          <p:cNvPr id="9" name="Textplatzhalter 4">
            <a:extLst>
              <a:ext uri="{FF2B5EF4-FFF2-40B4-BE49-F238E27FC236}">
                <a16:creationId xmlns:a16="http://schemas.microsoft.com/office/drawing/2014/main" id="{1017A8C5-121E-2291-D3E3-08C1E44980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62567" y="2143752"/>
            <a:ext cx="10066867" cy="4229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de-DE" sz="2800" kern="1200" cap="all" spc="267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189" indent="0" algn="ctr">
              <a:buNone/>
              <a:defRPr lang="de-DE" sz="2667" kern="1200" cap="all" spc="267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de-DE" dirty="0"/>
              <a:t>Vorname Name</a:t>
            </a:r>
          </a:p>
        </p:txBody>
      </p:sp>
      <p:sp>
        <p:nvSpPr>
          <p:cNvPr id="11" name="Untertitel 2">
            <a:extLst>
              <a:ext uri="{FF2B5EF4-FFF2-40B4-BE49-F238E27FC236}">
                <a16:creationId xmlns:a16="http://schemas.microsoft.com/office/drawing/2014/main" id="{99625AEF-D048-5E3A-FC62-F4CB9ACF0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2565" y="4120618"/>
            <a:ext cx="10066867" cy="98947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Titelplatzhalter 1">
            <a:extLst>
              <a:ext uri="{FF2B5EF4-FFF2-40B4-BE49-F238E27FC236}">
                <a16:creationId xmlns:a16="http://schemas.microsoft.com/office/drawing/2014/main" id="{9CAC7BD8-3439-3BF6-2BC2-F41DA6A5CC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565" y="2737382"/>
            <a:ext cx="10066868" cy="13832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>
              <a:defRPr sz="8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6896C4A-6844-7985-89AE-A1E2328D692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08764" y="288434"/>
            <a:ext cx="3507194" cy="75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038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D12B99CF-FF5E-7971-69B5-106CD77A9BB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8" y="3038795"/>
            <a:ext cx="11376025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lang="de-DE" sz="3200" b="0" i="0" kern="1200" cap="none" spc="0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4C4103B7-2802-A957-D3AB-3F0F5AE640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988" y="3832739"/>
            <a:ext cx="11376025" cy="235355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spcBef>
                <a:spcPts val="800"/>
              </a:spcBef>
              <a:spcAft>
                <a:spcPts val="0"/>
              </a:spcAft>
              <a:buNone/>
              <a:defRPr sz="1867" spc="0" baseline="0">
                <a:solidFill>
                  <a:schemeClr val="bg2">
                    <a:lumMod val="25000"/>
                  </a:schemeClr>
                </a:solidFill>
              </a:defRPr>
            </a:lvl1pPr>
            <a:lvl2pPr marL="457189" indent="0">
              <a:buNone/>
              <a:defRPr sz="1867"/>
            </a:lvl2pPr>
            <a:lvl3pPr marL="914377" indent="0">
              <a:buNone/>
              <a:defRPr sz="1867"/>
            </a:lvl3pPr>
            <a:lvl4pPr marL="1371566" indent="0">
              <a:buNone/>
              <a:defRPr sz="1867"/>
            </a:lvl4pPr>
            <a:lvl5pPr marL="1828754" indent="0">
              <a:buNone/>
              <a:defRPr sz="1867"/>
            </a:lvl5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erat,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erat,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EB326F9-14C6-2B95-1263-1668B98DC8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801" y="365311"/>
            <a:ext cx="2400000" cy="597356"/>
          </a:xfrm>
          <a:prstGeom prst="rect">
            <a:avLst/>
          </a:prstGeom>
        </p:spPr>
      </p:pic>
      <p:sp>
        <p:nvSpPr>
          <p:cNvPr id="5" name="Titelplatzhalter 1">
            <a:extLst>
              <a:ext uri="{FF2B5EF4-FFF2-40B4-BE49-F238E27FC236}">
                <a16:creationId xmlns:a16="http://schemas.microsoft.com/office/drawing/2014/main" id="{30D3B02C-9C17-A8FE-6516-28723B446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65125"/>
            <a:ext cx="1137602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3205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DE0B1B-5CFF-89B8-A326-7C2D09E94A4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12014" y="3814809"/>
            <a:ext cx="5472000" cy="225095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spcBef>
                <a:spcPts val="800"/>
              </a:spcBef>
              <a:buNone/>
              <a:defRPr sz="1867">
                <a:solidFill>
                  <a:schemeClr val="bg2">
                    <a:lumMod val="25000"/>
                  </a:schemeClr>
                </a:solidFill>
              </a:defRPr>
            </a:lvl1pPr>
            <a:lvl2pPr marL="457189" indent="0">
              <a:buNone/>
              <a:defRPr sz="1867"/>
            </a:lvl2pPr>
            <a:lvl3pPr marL="914377" indent="0">
              <a:buNone/>
              <a:defRPr sz="1867"/>
            </a:lvl3pPr>
            <a:lvl4pPr marL="1371566" indent="0">
              <a:buNone/>
              <a:defRPr sz="1867"/>
            </a:lvl4pPr>
            <a:lvl5pPr marL="1828754" indent="0">
              <a:buNone/>
              <a:defRPr sz="1867"/>
            </a:lvl5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erat,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4C4103B7-2802-A957-D3AB-3F0F5AE640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988" y="3814809"/>
            <a:ext cx="5472000" cy="225095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spcBef>
                <a:spcPts val="800"/>
              </a:spcBef>
              <a:buNone/>
              <a:defRPr sz="1867">
                <a:solidFill>
                  <a:schemeClr val="bg2">
                    <a:lumMod val="25000"/>
                  </a:schemeClr>
                </a:solidFill>
              </a:defRPr>
            </a:lvl1pPr>
            <a:lvl2pPr marL="457189" indent="0">
              <a:buNone/>
              <a:defRPr sz="1867"/>
            </a:lvl2pPr>
            <a:lvl3pPr marL="914377" indent="0">
              <a:buNone/>
              <a:defRPr sz="1867"/>
            </a:lvl3pPr>
            <a:lvl4pPr marL="1371566" indent="0">
              <a:buNone/>
              <a:defRPr sz="1867"/>
            </a:lvl4pPr>
            <a:lvl5pPr marL="1828754" indent="0">
              <a:buNone/>
              <a:defRPr sz="1867"/>
            </a:lvl5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erat,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  <p:sp>
        <p:nvSpPr>
          <p:cNvPr id="8" name="Textplatzhalter 9">
            <a:extLst>
              <a:ext uri="{FF2B5EF4-FFF2-40B4-BE49-F238E27FC236}">
                <a16:creationId xmlns:a16="http://schemas.microsoft.com/office/drawing/2014/main" id="{37893EC6-ECEE-FF74-5FE3-B6B24439452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8" y="3038795"/>
            <a:ext cx="11376025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lang="de-DE" sz="3200" b="0" i="0" kern="1200" cap="none" spc="0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AF4AB57-9C55-D0E7-F33D-601BA28758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801" y="365311"/>
            <a:ext cx="2400000" cy="597356"/>
          </a:xfrm>
          <a:prstGeom prst="rect">
            <a:avLst/>
          </a:prstGeom>
        </p:spPr>
      </p:pic>
      <p:sp>
        <p:nvSpPr>
          <p:cNvPr id="4" name="Titelplatzhalter 1">
            <a:extLst>
              <a:ext uri="{FF2B5EF4-FFF2-40B4-BE49-F238E27FC236}">
                <a16:creationId xmlns:a16="http://schemas.microsoft.com/office/drawing/2014/main" id="{11CB6538-936F-3767-57B0-53EB3B70B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65125"/>
            <a:ext cx="1137602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8916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4">
            <a:extLst>
              <a:ext uri="{FF2B5EF4-FFF2-40B4-BE49-F238E27FC236}">
                <a16:creationId xmlns:a16="http://schemas.microsoft.com/office/drawing/2014/main" id="{4C4103B7-2802-A957-D3AB-3F0F5AE640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988" y="3824106"/>
            <a:ext cx="3600000" cy="186147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spcBef>
                <a:spcPts val="800"/>
              </a:spcBef>
              <a:buNone/>
              <a:defRPr sz="1867">
                <a:solidFill>
                  <a:schemeClr val="bg2">
                    <a:lumMod val="25000"/>
                  </a:schemeClr>
                </a:solidFill>
              </a:defRPr>
            </a:lvl1pPr>
            <a:lvl2pPr marL="457189" indent="0">
              <a:buNone/>
              <a:defRPr sz="1867"/>
            </a:lvl2pPr>
            <a:lvl3pPr marL="914377" indent="0">
              <a:buNone/>
              <a:defRPr sz="1867"/>
            </a:lvl3pPr>
            <a:lvl4pPr marL="1371566" indent="0">
              <a:buNone/>
              <a:defRPr sz="1867"/>
            </a:lvl4pPr>
            <a:lvl5pPr marL="1828754" indent="0">
              <a:buNone/>
              <a:defRPr sz="1867"/>
            </a:lvl5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erat,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B63182C5-C6EA-26A1-0247-80833DD218E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96000" y="3824106"/>
            <a:ext cx="3600000" cy="186147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spcBef>
                <a:spcPts val="800"/>
              </a:spcBef>
              <a:buNone/>
              <a:defRPr sz="1867">
                <a:solidFill>
                  <a:schemeClr val="bg2">
                    <a:lumMod val="25000"/>
                  </a:schemeClr>
                </a:solidFill>
              </a:defRPr>
            </a:lvl1pPr>
            <a:lvl2pPr marL="457189" indent="0">
              <a:buNone/>
              <a:defRPr sz="1867"/>
            </a:lvl2pPr>
            <a:lvl3pPr marL="914377" indent="0">
              <a:buNone/>
              <a:defRPr sz="1867"/>
            </a:lvl3pPr>
            <a:lvl4pPr marL="1371566" indent="0">
              <a:buNone/>
              <a:defRPr sz="1867"/>
            </a:lvl4pPr>
            <a:lvl5pPr marL="1828754" indent="0">
              <a:buNone/>
              <a:defRPr sz="1867"/>
            </a:lvl5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erat,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1FE5E524-A6E0-595D-3418-B92E9FC6F3E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84012" y="3824106"/>
            <a:ext cx="3600000" cy="186147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spcBef>
                <a:spcPts val="800"/>
              </a:spcBef>
              <a:buNone/>
              <a:defRPr sz="1867">
                <a:solidFill>
                  <a:schemeClr val="bg2">
                    <a:lumMod val="25000"/>
                  </a:schemeClr>
                </a:solidFill>
              </a:defRPr>
            </a:lvl1pPr>
            <a:lvl2pPr marL="457189" indent="0">
              <a:buNone/>
              <a:defRPr sz="1867"/>
            </a:lvl2pPr>
            <a:lvl3pPr marL="914377" indent="0">
              <a:buNone/>
              <a:defRPr sz="1867"/>
            </a:lvl3pPr>
            <a:lvl4pPr marL="1371566" indent="0">
              <a:buNone/>
              <a:defRPr sz="1867"/>
            </a:lvl4pPr>
            <a:lvl5pPr marL="1828754" indent="0">
              <a:buNone/>
              <a:defRPr sz="1867"/>
            </a:lvl5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erat,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</a:p>
        </p:txBody>
      </p:sp>
      <p:sp>
        <p:nvSpPr>
          <p:cNvPr id="4" name="Textplatzhalter 9">
            <a:extLst>
              <a:ext uri="{FF2B5EF4-FFF2-40B4-BE49-F238E27FC236}">
                <a16:creationId xmlns:a16="http://schemas.microsoft.com/office/drawing/2014/main" id="{2E1F0779-ADE5-247E-0750-407E530CD9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8" y="3038795"/>
            <a:ext cx="11376025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lang="de-DE" sz="3200" b="0" i="0" kern="1200" cap="none" spc="0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4A30028-ED9F-7064-F6A0-E174DDE396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801" y="365311"/>
            <a:ext cx="2400000" cy="597356"/>
          </a:xfrm>
          <a:prstGeom prst="rect">
            <a:avLst/>
          </a:prstGeom>
        </p:spPr>
      </p:pic>
      <p:sp>
        <p:nvSpPr>
          <p:cNvPr id="7" name="Titelplatzhalter 1">
            <a:extLst>
              <a:ext uri="{FF2B5EF4-FFF2-40B4-BE49-F238E27FC236}">
                <a16:creationId xmlns:a16="http://schemas.microsoft.com/office/drawing/2014/main" id="{A75A74C6-A16C-6E60-031A-FAD03B7C2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65125"/>
            <a:ext cx="1137602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0094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c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5D6C5CBC-0B35-AE2E-63F2-7F4A1CA3B8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801" y="365311"/>
            <a:ext cx="2400000" cy="597356"/>
          </a:xfrm>
          <a:prstGeom prst="rect">
            <a:avLst/>
          </a:prstGeom>
        </p:spPr>
      </p:pic>
      <p:sp>
        <p:nvSpPr>
          <p:cNvPr id="8" name="Titelplatzhalter 1">
            <a:extLst>
              <a:ext uri="{FF2B5EF4-FFF2-40B4-BE49-F238E27FC236}">
                <a16:creationId xmlns:a16="http://schemas.microsoft.com/office/drawing/2014/main" id="{244B7CF6-C723-8867-B41D-BBC039D2A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65125"/>
            <a:ext cx="1137602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931194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764A897-6BEC-4D24-E066-5382048B071A}"/>
              </a:ext>
            </a:extLst>
          </p:cNvPr>
          <p:cNvSpPr/>
          <p:nvPr/>
        </p:nvSpPr>
        <p:spPr>
          <a:xfrm>
            <a:off x="0" y="1267885"/>
            <a:ext cx="12192000" cy="55901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A609BEF-BB44-7371-7E29-6F1358202E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801" y="365311"/>
            <a:ext cx="2400000" cy="597356"/>
          </a:xfrm>
          <a:prstGeom prst="rect">
            <a:avLst/>
          </a:prstGeom>
        </p:spPr>
      </p:pic>
      <p:sp>
        <p:nvSpPr>
          <p:cNvPr id="6" name="Titelplatzhalter 1">
            <a:extLst>
              <a:ext uri="{FF2B5EF4-FFF2-40B4-BE49-F238E27FC236}">
                <a16:creationId xmlns:a16="http://schemas.microsoft.com/office/drawing/2014/main" id="{DC0EA495-EAA8-46E7-F999-5BFCF4CA3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65125"/>
            <a:ext cx="1137602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088433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gree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5FFAA20-B16E-13DA-2794-BF57D435C51F}"/>
              </a:ext>
            </a:extLst>
          </p:cNvPr>
          <p:cNvSpPr/>
          <p:nvPr/>
        </p:nvSpPr>
        <p:spPr>
          <a:xfrm>
            <a:off x="0" y="1267883"/>
            <a:ext cx="12192000" cy="55901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756DA14-05EC-FCFE-6C0D-D4FB2A996C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801" y="365311"/>
            <a:ext cx="2400000" cy="597356"/>
          </a:xfrm>
          <a:prstGeom prst="rect">
            <a:avLst/>
          </a:prstGeom>
        </p:spPr>
      </p:pic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DD8813DF-E2FC-23ED-2D52-7FF494E2A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65125"/>
            <a:ext cx="1137602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0835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platzhalter 1">
            <a:extLst>
              <a:ext uri="{FF2B5EF4-FFF2-40B4-BE49-F238E27FC236}">
                <a16:creationId xmlns:a16="http://schemas.microsoft.com/office/drawing/2014/main" id="{CDDAA55A-9FDF-305C-5F5B-431B9DAE2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1" y="365125"/>
            <a:ext cx="1111589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5" name="Textplatzhalter 2">
            <a:extLst>
              <a:ext uri="{FF2B5EF4-FFF2-40B4-BE49-F238E27FC236}">
                <a16:creationId xmlns:a16="http://schemas.microsoft.com/office/drawing/2014/main" id="{9247F6EF-7394-EA1E-0A9A-F909737C2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01" y="1825625"/>
            <a:ext cx="1111589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02905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704" r:id="rId3"/>
    <p:sldLayoutId id="2147483668" r:id="rId4"/>
    <p:sldLayoutId id="2147483669" r:id="rId5"/>
    <p:sldLayoutId id="2147483670" r:id="rId6"/>
    <p:sldLayoutId id="2147483665" r:id="rId7"/>
    <p:sldLayoutId id="2147483666" r:id="rId8"/>
    <p:sldLayoutId id="2147483667" r:id="rId9"/>
    <p:sldLayoutId id="2147483705" r:id="rId10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2160" userDrawn="1">
          <p15:clr>
            <a:srgbClr val="F26B43"/>
          </p15:clr>
        </p15:guide>
        <p15:guide id="5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4540B90-5E0C-1AC5-20C0-828D8B92A6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26F7D85-3445-7C79-E9FB-9CD13841F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A58EC9F-15BA-17E8-E20B-CDFB338D7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029842"/>
      </p:ext>
    </p:extLst>
  </p:cSld>
  <p:clrMapOvr>
    <a:masterClrMapping/>
  </p:clrMapOvr>
</p:sld>
</file>

<file path=ppt/theme/theme1.xml><?xml version="1.0" encoding="utf-8"?>
<a:theme xmlns:a="http://schemas.openxmlformats.org/drawingml/2006/main" name="BerGSAS-Template-2023">
  <a:themeElements>
    <a:clrScheme name="BerGSAS-Theme-1">
      <a:dk1>
        <a:srgbClr val="000000"/>
      </a:dk1>
      <a:lt1>
        <a:srgbClr val="FFFFFF"/>
      </a:lt1>
      <a:dk2>
        <a:srgbClr val="004D8F"/>
      </a:dk2>
      <a:lt2>
        <a:srgbClr val="E1E1E1"/>
      </a:lt2>
      <a:accent1>
        <a:srgbClr val="ADD633"/>
      </a:accent1>
      <a:accent2>
        <a:srgbClr val="436396"/>
      </a:accent2>
      <a:accent3>
        <a:srgbClr val="F39100"/>
      </a:accent3>
      <a:accent4>
        <a:srgbClr val="B70916"/>
      </a:accent4>
      <a:accent5>
        <a:srgbClr val="337C55"/>
      </a:accent5>
      <a:accent6>
        <a:srgbClr val="6B11A9"/>
      </a:accent6>
      <a:hlink>
        <a:srgbClr val="2299FF"/>
      </a:hlink>
      <a:folHlink>
        <a:srgbClr val="C789F3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lnSpc>
            <a:spcPct val="125000"/>
          </a:lnSpc>
          <a:spcBef>
            <a:spcPts val="1200"/>
          </a:spcBef>
          <a:defRPr sz="1400" dirty="0" err="1">
            <a:solidFill>
              <a:schemeClr val="bg2">
                <a:lumMod val="25000"/>
              </a:schemeClr>
            </a:solidFill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erGSAS-Template-2023" id="{85729B1B-2559-4380-A0CC-207A07091022}" vid="{8B2A2596-F01F-430A-B6BB-4A736848EE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BerGSAS-Template-2023</Template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BerGSAS-Template-2023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Birgit Nennstiel</dc:creator>
  <cp:lastModifiedBy>Birgit Nennstiel</cp:lastModifiedBy>
  <cp:revision>7</cp:revision>
  <dcterms:created xsi:type="dcterms:W3CDTF">2023-08-20T19:40:37Z</dcterms:created>
  <dcterms:modified xsi:type="dcterms:W3CDTF">2025-03-28T12:33:13Z</dcterms:modified>
</cp:coreProperties>
</file>