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sldIdLst>
    <p:sldId id="259" r:id="rId2"/>
    <p:sldId id="263" r:id="rId3"/>
    <p:sldId id="257" r:id="rId4"/>
    <p:sldId id="258" r:id="rId5"/>
    <p:sldId id="260" r:id="rId6"/>
    <p:sldId id="262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08" y="29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EB495-E48A-4786-9E5C-CA316FC9B950}" type="datetimeFigureOut">
              <a:rPr lang="de-DE" smtClean="0"/>
              <a:t>28.03.2025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43E90-B54E-4E21-9A13-71DF76CDD3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440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43E90-B54E-4E21-9A13-71DF76CDD3E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259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43E90-B54E-4E21-9A13-71DF76CDD3E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7844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4D7CFDA-C8D3-046B-9A20-C9E0F4731D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0142" y="254756"/>
            <a:ext cx="3278443" cy="816000"/>
          </a:xfrm>
          <a:prstGeom prst="rect">
            <a:avLst/>
          </a:prstGeom>
        </p:spPr>
      </p:pic>
      <p:sp>
        <p:nvSpPr>
          <p:cNvPr id="9" name="Textplatzhalter 4">
            <a:extLst>
              <a:ext uri="{FF2B5EF4-FFF2-40B4-BE49-F238E27FC236}">
                <a16:creationId xmlns:a16="http://schemas.microsoft.com/office/drawing/2014/main" id="{1017A8C5-121E-2291-D3E3-08C1E44980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2567" y="2143752"/>
            <a:ext cx="10066867" cy="4229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de-DE" sz="2800" kern="1200" cap="all" spc="267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 algn="ctr">
              <a:buNone/>
              <a:defRPr lang="de-DE" sz="2667" kern="1200" cap="all" spc="267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99625AEF-D048-5E3A-FC62-F4CB9ACF0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565" y="4401048"/>
            <a:ext cx="10066867" cy="989476"/>
          </a:xfrm>
        </p:spPr>
        <p:txBody>
          <a:bodyPr>
            <a:no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945A1DBA-0B41-6648-2211-70D8C5D0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565" y="3017812"/>
            <a:ext cx="10066868" cy="13826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sz="8000"/>
            </a:lvl1pPr>
          </a:lstStyle>
          <a:p>
            <a:r>
              <a:rPr lang="de-DE" dirty="0"/>
              <a:t>Titel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2077CD-9B2C-1B31-FDC0-53C48389BA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8764" y="288434"/>
            <a:ext cx="3507194" cy="75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256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509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2660EC3-AAE9-63B1-0A7F-C46C09D0BB43}"/>
              </a:ext>
            </a:extLst>
          </p:cNvPr>
          <p:cNvSpPr/>
          <p:nvPr userDrawn="1"/>
        </p:nvSpPr>
        <p:spPr>
          <a:xfrm>
            <a:off x="0" y="1267885"/>
            <a:ext cx="12192000" cy="55901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4D7CFDA-C8D3-046B-9A20-C9E0F4731D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0142" y="254756"/>
            <a:ext cx="3278443" cy="816000"/>
          </a:xfrm>
          <a:prstGeom prst="rect">
            <a:avLst/>
          </a:prstGeom>
        </p:spPr>
      </p:pic>
      <p:sp>
        <p:nvSpPr>
          <p:cNvPr id="9" name="Textplatzhalter 4">
            <a:extLst>
              <a:ext uri="{FF2B5EF4-FFF2-40B4-BE49-F238E27FC236}">
                <a16:creationId xmlns:a16="http://schemas.microsoft.com/office/drawing/2014/main" id="{1017A8C5-121E-2291-D3E3-08C1E44980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2567" y="2143752"/>
            <a:ext cx="10066867" cy="4229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de-DE" sz="2800" kern="1200" cap="all" spc="267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 algn="ctr">
              <a:buNone/>
              <a:defRPr lang="de-DE" sz="2667" kern="1200" cap="all" spc="267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99625AEF-D048-5E3A-FC62-F4CB9ACF0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565" y="4404822"/>
            <a:ext cx="10066867" cy="989476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3" name="Titelplatzhalter 1">
            <a:extLst>
              <a:ext uri="{FF2B5EF4-FFF2-40B4-BE49-F238E27FC236}">
                <a16:creationId xmlns:a16="http://schemas.microsoft.com/office/drawing/2014/main" id="{FB512E92-E0DF-69D0-F3EC-39212D91E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565" y="3021586"/>
            <a:ext cx="10066868" cy="13832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EB19DB3-2AA0-C28B-A239-BDA8A0891A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8764" y="288434"/>
            <a:ext cx="3507194" cy="75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138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83FB6E6F-BF91-C9AE-B882-895D06D632DD}"/>
              </a:ext>
            </a:extLst>
          </p:cNvPr>
          <p:cNvSpPr/>
          <p:nvPr userDrawn="1"/>
        </p:nvSpPr>
        <p:spPr>
          <a:xfrm>
            <a:off x="0" y="1267883"/>
            <a:ext cx="12192000" cy="55901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4D7CFDA-C8D3-046B-9A20-C9E0F4731D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0142" y="254756"/>
            <a:ext cx="3278443" cy="816000"/>
          </a:xfrm>
          <a:prstGeom prst="rect">
            <a:avLst/>
          </a:prstGeom>
        </p:spPr>
      </p:pic>
      <p:sp>
        <p:nvSpPr>
          <p:cNvPr id="9" name="Textplatzhalter 4">
            <a:extLst>
              <a:ext uri="{FF2B5EF4-FFF2-40B4-BE49-F238E27FC236}">
                <a16:creationId xmlns:a16="http://schemas.microsoft.com/office/drawing/2014/main" id="{1017A8C5-121E-2291-D3E3-08C1E44980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2567" y="2143752"/>
            <a:ext cx="10066867" cy="4229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de-DE" sz="2800" kern="1200" cap="all" spc="267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 algn="ctr">
              <a:buNone/>
              <a:defRPr lang="de-DE" sz="2667" kern="1200" cap="all" spc="267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99625AEF-D048-5E3A-FC62-F4CB9ACF0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565" y="4408849"/>
            <a:ext cx="10066867" cy="989476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9CAC7BD8-3439-3BF6-2BC2-F41DA6A5CC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565" y="3025613"/>
            <a:ext cx="10066868" cy="13832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sz="80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1365C3B-A441-B35E-6C40-DF86F1689B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8764" y="288434"/>
            <a:ext cx="3507194" cy="75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03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12B99CF-FF5E-7971-69B5-106CD77A9BB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988" y="3038795"/>
            <a:ext cx="11376025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de-DE" sz="3200" b="0" i="0" kern="1200" cap="none" spc="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4C4103B7-2802-A957-D3AB-3F0F5AE640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988" y="3832739"/>
            <a:ext cx="11376025" cy="23535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  <a:defRPr sz="1867" spc="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189" indent="0">
              <a:buNone/>
              <a:defRPr sz="1867"/>
            </a:lvl2pPr>
            <a:lvl3pPr marL="914377" indent="0">
              <a:buNone/>
              <a:defRPr sz="1867"/>
            </a:lvl3pPr>
            <a:lvl4pPr marL="1371566" indent="0">
              <a:buNone/>
              <a:defRPr sz="1867"/>
            </a:lvl4pPr>
            <a:lvl5pPr marL="1828754" indent="0">
              <a:buNone/>
              <a:defRPr sz="1867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EB326F9-14C6-2B95-1263-1668B98DC8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8801" y="365311"/>
            <a:ext cx="2400000" cy="597356"/>
          </a:xfrm>
          <a:prstGeom prst="rect">
            <a:avLst/>
          </a:prstGeom>
        </p:spPr>
      </p:pic>
      <p:sp>
        <p:nvSpPr>
          <p:cNvPr id="5" name="Titelplatzhalter 1">
            <a:extLst>
              <a:ext uri="{FF2B5EF4-FFF2-40B4-BE49-F238E27FC236}">
                <a16:creationId xmlns:a16="http://schemas.microsoft.com/office/drawing/2014/main" id="{30D3B02C-9C17-A8FE-6516-28723B44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5125"/>
            <a:ext cx="1137602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32058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4DE0B1B-5CFF-89B8-A326-7C2D09E94A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2014" y="3814809"/>
            <a:ext cx="5472000" cy="225095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25000"/>
              </a:lnSpc>
              <a:spcBef>
                <a:spcPts val="800"/>
              </a:spcBef>
              <a:buNone/>
              <a:defRPr sz="1867">
                <a:solidFill>
                  <a:schemeClr val="bg2">
                    <a:lumMod val="25000"/>
                  </a:schemeClr>
                </a:solidFill>
              </a:defRPr>
            </a:lvl1pPr>
            <a:lvl2pPr marL="457189" indent="0">
              <a:buNone/>
              <a:defRPr sz="1867"/>
            </a:lvl2pPr>
            <a:lvl3pPr marL="914377" indent="0">
              <a:buNone/>
              <a:defRPr sz="1867"/>
            </a:lvl3pPr>
            <a:lvl4pPr marL="1371566" indent="0">
              <a:buNone/>
              <a:defRPr sz="1867"/>
            </a:lvl4pPr>
            <a:lvl5pPr marL="1828754" indent="0">
              <a:buNone/>
              <a:defRPr sz="1867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4C4103B7-2802-A957-D3AB-3F0F5AE640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988" y="3814809"/>
            <a:ext cx="5472000" cy="225095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25000"/>
              </a:lnSpc>
              <a:spcBef>
                <a:spcPts val="800"/>
              </a:spcBef>
              <a:buNone/>
              <a:defRPr sz="1867">
                <a:solidFill>
                  <a:schemeClr val="bg2">
                    <a:lumMod val="25000"/>
                  </a:schemeClr>
                </a:solidFill>
              </a:defRPr>
            </a:lvl1pPr>
            <a:lvl2pPr marL="457189" indent="0">
              <a:buNone/>
              <a:defRPr sz="1867"/>
            </a:lvl2pPr>
            <a:lvl3pPr marL="914377" indent="0">
              <a:buNone/>
              <a:defRPr sz="1867"/>
            </a:lvl3pPr>
            <a:lvl4pPr marL="1371566" indent="0">
              <a:buNone/>
              <a:defRPr sz="1867"/>
            </a:lvl4pPr>
            <a:lvl5pPr marL="1828754" indent="0">
              <a:buNone/>
              <a:defRPr sz="1867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37893EC6-ECEE-FF74-5FE3-B6B24439452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988" y="3038795"/>
            <a:ext cx="11376025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de-DE" sz="3200" b="0" i="0" kern="1200" cap="none" spc="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AF4AB57-9C55-D0E7-F33D-601BA28758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8801" y="365311"/>
            <a:ext cx="2400000" cy="597356"/>
          </a:xfrm>
          <a:prstGeom prst="rect">
            <a:avLst/>
          </a:prstGeom>
        </p:spPr>
      </p:pic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11CB6538-936F-3767-57B0-53EB3B70B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5125"/>
            <a:ext cx="1137602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89162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4">
            <a:extLst>
              <a:ext uri="{FF2B5EF4-FFF2-40B4-BE49-F238E27FC236}">
                <a16:creationId xmlns:a16="http://schemas.microsoft.com/office/drawing/2014/main" id="{4C4103B7-2802-A957-D3AB-3F0F5AE640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988" y="3824106"/>
            <a:ext cx="3600000" cy="18614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25000"/>
              </a:lnSpc>
              <a:spcBef>
                <a:spcPts val="800"/>
              </a:spcBef>
              <a:buNone/>
              <a:defRPr sz="1867">
                <a:solidFill>
                  <a:schemeClr val="bg2">
                    <a:lumMod val="25000"/>
                  </a:schemeClr>
                </a:solidFill>
              </a:defRPr>
            </a:lvl1pPr>
            <a:lvl2pPr marL="457189" indent="0">
              <a:buNone/>
              <a:defRPr sz="1867"/>
            </a:lvl2pPr>
            <a:lvl3pPr marL="914377" indent="0">
              <a:buNone/>
              <a:defRPr sz="1867"/>
            </a:lvl3pPr>
            <a:lvl4pPr marL="1371566" indent="0">
              <a:buNone/>
              <a:defRPr sz="1867"/>
            </a:lvl4pPr>
            <a:lvl5pPr marL="1828754" indent="0">
              <a:buNone/>
              <a:defRPr sz="1867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B63182C5-C6EA-26A1-0247-80833DD218E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96000" y="3824106"/>
            <a:ext cx="3600000" cy="18614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25000"/>
              </a:lnSpc>
              <a:spcBef>
                <a:spcPts val="800"/>
              </a:spcBef>
              <a:buNone/>
              <a:defRPr sz="1867">
                <a:solidFill>
                  <a:schemeClr val="bg2">
                    <a:lumMod val="25000"/>
                  </a:schemeClr>
                </a:solidFill>
              </a:defRPr>
            </a:lvl1pPr>
            <a:lvl2pPr marL="457189" indent="0">
              <a:buNone/>
              <a:defRPr sz="1867"/>
            </a:lvl2pPr>
            <a:lvl3pPr marL="914377" indent="0">
              <a:buNone/>
              <a:defRPr sz="1867"/>
            </a:lvl3pPr>
            <a:lvl4pPr marL="1371566" indent="0">
              <a:buNone/>
              <a:defRPr sz="1867"/>
            </a:lvl4pPr>
            <a:lvl5pPr marL="1828754" indent="0">
              <a:buNone/>
              <a:defRPr sz="1867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1FE5E524-A6E0-595D-3418-B92E9FC6F3E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84012" y="3824106"/>
            <a:ext cx="3600000" cy="18614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25000"/>
              </a:lnSpc>
              <a:spcBef>
                <a:spcPts val="800"/>
              </a:spcBef>
              <a:buNone/>
              <a:defRPr sz="1867">
                <a:solidFill>
                  <a:schemeClr val="bg2">
                    <a:lumMod val="25000"/>
                  </a:schemeClr>
                </a:solidFill>
              </a:defRPr>
            </a:lvl1pPr>
            <a:lvl2pPr marL="457189" indent="0">
              <a:buNone/>
              <a:defRPr sz="1867"/>
            </a:lvl2pPr>
            <a:lvl3pPr marL="914377" indent="0">
              <a:buNone/>
              <a:defRPr sz="1867"/>
            </a:lvl3pPr>
            <a:lvl4pPr marL="1371566" indent="0">
              <a:buNone/>
              <a:defRPr sz="1867"/>
            </a:lvl4pPr>
            <a:lvl5pPr marL="1828754" indent="0">
              <a:buNone/>
              <a:defRPr sz="1867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</p:txBody>
      </p:sp>
      <p:sp>
        <p:nvSpPr>
          <p:cNvPr id="4" name="Textplatzhalter 9">
            <a:extLst>
              <a:ext uri="{FF2B5EF4-FFF2-40B4-BE49-F238E27FC236}">
                <a16:creationId xmlns:a16="http://schemas.microsoft.com/office/drawing/2014/main" id="{2E1F0779-ADE5-247E-0750-407E530CD9B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988" y="3038795"/>
            <a:ext cx="11376025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de-DE" sz="3200" b="0" i="0" kern="1200" cap="none" spc="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4A30028-ED9F-7064-F6A0-E174DDE396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8801" y="365311"/>
            <a:ext cx="2400000" cy="597356"/>
          </a:xfrm>
          <a:prstGeom prst="rect">
            <a:avLst/>
          </a:prstGeom>
        </p:spPr>
      </p:pic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A75A74C6-A16C-6E60-031A-FAD03B7C2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5125"/>
            <a:ext cx="1137602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0094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D6C5CBC-0B35-AE2E-63F2-7F4A1CA3B8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8801" y="365311"/>
            <a:ext cx="2400000" cy="597356"/>
          </a:xfrm>
          <a:prstGeom prst="rect">
            <a:avLst/>
          </a:prstGeom>
        </p:spPr>
      </p:pic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244B7CF6-C723-8867-B41D-BBC039D2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5125"/>
            <a:ext cx="1137602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931194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764A897-6BEC-4D24-E066-5382048B071A}"/>
              </a:ext>
            </a:extLst>
          </p:cNvPr>
          <p:cNvSpPr/>
          <p:nvPr/>
        </p:nvSpPr>
        <p:spPr>
          <a:xfrm>
            <a:off x="0" y="1267885"/>
            <a:ext cx="12192000" cy="55901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A609BEF-BB44-7371-7E29-6F1358202E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8801" y="365311"/>
            <a:ext cx="2400000" cy="597356"/>
          </a:xfrm>
          <a:prstGeom prst="rect">
            <a:avLst/>
          </a:prstGeom>
        </p:spPr>
      </p:pic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DC0EA495-EAA8-46E7-F999-5BFCF4CA3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5125"/>
            <a:ext cx="1137602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08843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gre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5FFAA20-B16E-13DA-2794-BF57D435C51F}"/>
              </a:ext>
            </a:extLst>
          </p:cNvPr>
          <p:cNvSpPr/>
          <p:nvPr/>
        </p:nvSpPr>
        <p:spPr>
          <a:xfrm>
            <a:off x="0" y="1267883"/>
            <a:ext cx="12192000" cy="55901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756DA14-05EC-FCFE-6C0D-D4FB2A996C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8801" y="365311"/>
            <a:ext cx="2400000" cy="597356"/>
          </a:xfrm>
          <a:prstGeom prst="rect">
            <a:avLst/>
          </a:prstGeom>
        </p:spPr>
      </p:pic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DD8813DF-E2FC-23ED-2D52-7FF494E2A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5125"/>
            <a:ext cx="1137602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0835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CDDAA55A-9FDF-305C-5F5B-431B9DAE2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1" y="365125"/>
            <a:ext cx="111158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9247F6EF-7394-EA1E-0A9A-F909737C2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1" y="1825625"/>
            <a:ext cx="1111589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2905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704" r:id="rId3"/>
    <p:sldLayoutId id="2147483668" r:id="rId4"/>
    <p:sldLayoutId id="2147483669" r:id="rId5"/>
    <p:sldLayoutId id="2147483670" r:id="rId6"/>
    <p:sldLayoutId id="2147483665" r:id="rId7"/>
    <p:sldLayoutId id="2147483666" r:id="rId8"/>
    <p:sldLayoutId id="2147483667" r:id="rId9"/>
    <p:sldLayoutId id="2147483705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2160" userDrawn="1">
          <p15:clr>
            <a:srgbClr val="F26B43"/>
          </p15:clr>
        </p15:guide>
        <p15:guide id="5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birgit.nennstiel@berliner-antike-kolleg.d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723A77A-EAE0-7983-1597-A437D1C505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Ancient Studies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7F328D9A-71A1-3653-CAC6-36E91CB5B7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Beispiele für die Gestaltung von Präsentationen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AA8DC81-A2C0-35C5-C3B1-BC673EC94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Musterfolien </a:t>
            </a:r>
          </a:p>
        </p:txBody>
      </p:sp>
    </p:spTree>
    <p:extLst>
      <p:ext uri="{BB962C8B-B14F-4D97-AF65-F5344CB8AC3E}">
        <p14:creationId xmlns:p14="http://schemas.microsoft.com/office/powerpoint/2010/main" val="1613917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10DA637-A539-494F-0977-0FCAB475DA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2105758"/>
            <a:ext cx="5688013" cy="450097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Grundfrage: Welche kommunikative Rolle kam Terrakotten in Grabkontexten zu?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Welche Inhalte wurden mittels Tonfiguren bei Bestattungen vermittelt? Suchten die Figuren Bezüge zu den Bestatteten, und wenn ja, welche?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 verhalten sich die Tonfiguren zu den anderen Bildmedien der Gräber – thematisch, typologisch und ikonographisch? Ergeben sich daraus Hinweise, dass gleiche oder verschiedene kommunikative Strategien verfolgt wurden?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8E3EC3C-03EB-806F-57BD-AB1E715EE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Thematische Fragestellung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897F495B-FFFE-6094-569C-28A513C9C106}"/>
              </a:ext>
            </a:extLst>
          </p:cNvPr>
          <p:cNvGrpSpPr/>
          <p:nvPr/>
        </p:nvGrpSpPr>
        <p:grpSpPr>
          <a:xfrm>
            <a:off x="499261" y="2198077"/>
            <a:ext cx="5305552" cy="4325815"/>
            <a:chOff x="6397641" y="1696330"/>
            <a:chExt cx="3057592" cy="2492971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2754191E-4AE6-0996-DFE8-71296EABBB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2000" contrast="1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" t="156" r="961"/>
            <a:stretch/>
          </p:blipFill>
          <p:spPr>
            <a:xfrm>
              <a:off x="7499968" y="1700195"/>
              <a:ext cx="1955265" cy="2489106"/>
            </a:xfrm>
            <a:prstGeom prst="rect">
              <a:avLst/>
            </a:prstGeom>
          </p:spPr>
        </p:pic>
        <p:pic>
          <p:nvPicPr>
            <p:cNvPr id="11" name="Grafik 10" descr="Ein Bild, das Einmachglas, Keramikwaren enthält.&#10;&#10;Automatisch generierte Beschreibung">
              <a:extLst>
                <a:ext uri="{FF2B5EF4-FFF2-40B4-BE49-F238E27FC236}">
                  <a16:creationId xmlns:a16="http://schemas.microsoft.com/office/drawing/2014/main" id="{1E51D579-9AB1-732E-94E6-074B00110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641" y="1696330"/>
              <a:ext cx="1013329" cy="2492971"/>
            </a:xfrm>
            <a:prstGeom prst="rect">
              <a:avLst/>
            </a:prstGeom>
          </p:spPr>
        </p:pic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0998FC32-0C28-EB01-D562-F097DD17C7CD}"/>
              </a:ext>
            </a:extLst>
          </p:cNvPr>
          <p:cNvSpPr txBox="1"/>
          <p:nvPr/>
        </p:nvSpPr>
        <p:spPr>
          <a:xfrm>
            <a:off x="499262" y="5986950"/>
            <a:ext cx="5305552" cy="536942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  <a:spcBef>
                <a:spcPts val="1200"/>
              </a:spcBef>
            </a:pPr>
            <a:r>
              <a:rPr lang="de-DE" sz="1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Bilder ggf. zuschneiden und passend zum Text ausrichten (in einheitlicher Höhe oder Breite setzen) . Fotos: Quellenangaben nicht vergessen</a:t>
            </a:r>
          </a:p>
        </p:txBody>
      </p:sp>
    </p:spTree>
    <p:extLst>
      <p:ext uri="{BB962C8B-B14F-4D97-AF65-F5344CB8AC3E}">
        <p14:creationId xmlns:p14="http://schemas.microsoft.com/office/powerpoint/2010/main" val="755689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0073E4-8725-D143-FE0D-D22645F22E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12014" y="3814809"/>
            <a:ext cx="5472000" cy="2605009"/>
          </a:xfrm>
        </p:spPr>
        <p:txBody>
          <a:bodyPr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sed do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eiusmod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incididunt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labore et dolore magna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aliqua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Ut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exercitation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ullamco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laboris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nisi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Lorem ipsum dolor sit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A6317F4-29EA-B283-8151-A69DD10735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7988" y="3814809"/>
            <a:ext cx="5472000" cy="1797928"/>
          </a:xfrm>
        </p:spPr>
        <p:txBody>
          <a:bodyPr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sed do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eiusmod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incididunt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labore et dolore magna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aliqua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Ut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exercitation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ullamco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laboris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nisi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1607C5E-4006-CC50-EDAB-D2DABB5B8B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Structure texts with columns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6F1A9D2-FABC-8A2D-9F73-94FB9BB1E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columns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7558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0073E4-8725-D143-FE0D-D22645F22E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12014" y="1788183"/>
            <a:ext cx="5472000" cy="5250412"/>
          </a:xfrm>
        </p:spPr>
        <p:txBody>
          <a:bodyPr/>
          <a:lstStyle/>
          <a:p>
            <a:pPr marL="0" indent="0" eaLnBrk="1" hangingPunct="1">
              <a:spcBef>
                <a:spcPts val="1800"/>
              </a:spcBef>
              <a:tabLst>
                <a:tab pos="1257300" algn="l"/>
              </a:tabLst>
            </a:pPr>
            <a:r>
              <a:rPr lang="en-US" sz="1600" b="1" u="sng" dirty="0"/>
              <a:t>Chapter 3: </a:t>
            </a:r>
            <a:r>
              <a:rPr lang="en-US" sz="1600" b="1" i="1" u="sng" dirty="0"/>
              <a:t>Phys</a:t>
            </a:r>
            <a:r>
              <a:rPr lang="en-US" sz="1600" b="1" u="sng" dirty="0"/>
              <a:t>. VIII, 5.</a:t>
            </a:r>
            <a:r>
              <a:rPr lang="en-US" sz="1600" b="1" dirty="0"/>
              <a:t> </a:t>
            </a:r>
            <a:r>
              <a:rPr lang="en-US" sz="1600" dirty="0"/>
              <a:t>The mechanism of motion (the moved, the mover, the instrument of motion): the infinite regression and causal conditions. </a:t>
            </a:r>
            <a:r>
              <a:rPr lang="en-US" sz="1600" dirty="0">
                <a:solidFill>
                  <a:schemeClr val="tx2"/>
                </a:solidFill>
              </a:rPr>
              <a:t>Aristotle’s </a:t>
            </a:r>
            <a:r>
              <a:rPr lang="en-US" sz="1600" i="1" dirty="0">
                <a:solidFill>
                  <a:schemeClr val="tx2"/>
                </a:solidFill>
              </a:rPr>
              <a:t>Phys</a:t>
            </a:r>
            <a:r>
              <a:rPr lang="en-US" sz="1600" dirty="0">
                <a:solidFill>
                  <a:schemeClr val="tx2"/>
                </a:solidFill>
              </a:rPr>
              <a:t>. VIII, 6 //</a:t>
            </a:r>
          </a:p>
          <a:p>
            <a:pPr marL="0" indent="0" eaLnBrk="1" hangingPunct="1">
              <a:spcBef>
                <a:spcPts val="1800"/>
              </a:spcBef>
              <a:tabLst>
                <a:tab pos="1257300" algn="l"/>
              </a:tabLst>
            </a:pPr>
            <a:r>
              <a:rPr lang="en-US" sz="1600" b="1" u="sng" dirty="0"/>
              <a:t>Chapter 4: </a:t>
            </a:r>
            <a:r>
              <a:rPr lang="en-US" sz="1600" b="1" i="1" u="sng" dirty="0"/>
              <a:t>Phys</a:t>
            </a:r>
            <a:r>
              <a:rPr lang="en-US" sz="1600" b="1" u="sng" dirty="0"/>
              <a:t>. VIII, 6.</a:t>
            </a:r>
            <a:r>
              <a:rPr lang="en-US" sz="1600" b="1" dirty="0"/>
              <a:t> </a:t>
            </a:r>
            <a:r>
              <a:rPr lang="en-US" sz="1600" dirty="0"/>
              <a:t>The permanent universe and its unceasing motion. </a:t>
            </a:r>
            <a:r>
              <a:rPr lang="en-US" sz="1600" dirty="0">
                <a:solidFill>
                  <a:schemeClr val="tx2"/>
                </a:solidFill>
              </a:rPr>
              <a:t>Aristotle’s </a:t>
            </a:r>
            <a:r>
              <a:rPr lang="en-US" sz="1600" i="1" dirty="0">
                <a:solidFill>
                  <a:schemeClr val="tx2"/>
                </a:solidFill>
              </a:rPr>
              <a:t>Phys</a:t>
            </a:r>
            <a:r>
              <a:rPr lang="en-US" sz="1600" dirty="0">
                <a:solidFill>
                  <a:schemeClr val="tx2"/>
                </a:solidFill>
              </a:rPr>
              <a:t>. VIII, 5 (same editions listed above) and second. lit.</a:t>
            </a:r>
          </a:p>
          <a:p>
            <a:pPr marL="0" indent="0" eaLnBrk="1" hangingPunct="1">
              <a:spcBef>
                <a:spcPts val="1800"/>
              </a:spcBef>
              <a:tabLst>
                <a:tab pos="1257300" algn="l"/>
              </a:tabLst>
            </a:pPr>
            <a:r>
              <a:rPr lang="en-US" sz="1600" b="1" u="sng" dirty="0"/>
              <a:t>Chapter 5:</a:t>
            </a:r>
            <a:r>
              <a:rPr lang="en-US" sz="1600" b="1" dirty="0"/>
              <a:t> </a:t>
            </a:r>
            <a:r>
              <a:rPr lang="en-US" sz="1600" dirty="0"/>
              <a:t>The concept of motion between antiquity and modernity, contemporary reflections on the topic.</a:t>
            </a:r>
            <a:br>
              <a:rPr lang="en-US" sz="1600" dirty="0"/>
            </a:br>
            <a:r>
              <a:rPr lang="en-US" sz="1600" i="1" dirty="0">
                <a:solidFill>
                  <a:schemeClr val="tx2"/>
                </a:solidFill>
              </a:rPr>
              <a:t>Neo-Aristotelian Perspectives on Contemporary Science </a:t>
            </a:r>
            <a:r>
              <a:rPr lang="it-IT" sz="1600" dirty="0">
                <a:solidFill>
                  <a:schemeClr val="tx2"/>
                </a:solidFill>
              </a:rPr>
              <a:t>(2017); </a:t>
            </a:r>
            <a:r>
              <a:rPr lang="it-IT" sz="1600" i="1" dirty="0" err="1">
                <a:solidFill>
                  <a:schemeClr val="tx2"/>
                </a:solidFill>
              </a:rPr>
              <a:t>Potentiality</a:t>
            </a:r>
            <a:r>
              <a:rPr lang="it-IT" sz="1600" i="1" dirty="0">
                <a:solidFill>
                  <a:schemeClr val="tx2"/>
                </a:solidFill>
              </a:rPr>
              <a:t>. From </a:t>
            </a:r>
            <a:r>
              <a:rPr lang="it-IT" sz="1600" i="1" dirty="0" err="1">
                <a:solidFill>
                  <a:schemeClr val="tx2"/>
                </a:solidFill>
              </a:rPr>
              <a:t>Dispositions</a:t>
            </a:r>
            <a:r>
              <a:rPr lang="it-IT" sz="1600" i="1" dirty="0">
                <a:solidFill>
                  <a:schemeClr val="tx2"/>
                </a:solidFill>
              </a:rPr>
              <a:t> to </a:t>
            </a:r>
            <a:r>
              <a:rPr lang="it-IT" sz="1600" i="1" dirty="0" err="1">
                <a:solidFill>
                  <a:schemeClr val="tx2"/>
                </a:solidFill>
              </a:rPr>
              <a:t>Modality</a:t>
            </a:r>
            <a:r>
              <a:rPr lang="it-IT" sz="1600" dirty="0">
                <a:solidFill>
                  <a:schemeClr val="tx2"/>
                </a:solidFill>
              </a:rPr>
              <a:t> (2015); </a:t>
            </a:r>
            <a:r>
              <a:rPr lang="it-IT" sz="1600" i="1" dirty="0">
                <a:solidFill>
                  <a:schemeClr val="tx2"/>
                </a:solidFill>
              </a:rPr>
              <a:t>La Fisica di Aristotele oggi. Problemi e Prospettive </a:t>
            </a:r>
            <a:r>
              <a:rPr lang="it-IT" sz="1600" dirty="0">
                <a:solidFill>
                  <a:schemeClr val="tx2"/>
                </a:solidFill>
              </a:rPr>
              <a:t>(2005); </a:t>
            </a:r>
            <a:r>
              <a:rPr lang="it-IT" sz="1600" i="1" dirty="0">
                <a:solidFill>
                  <a:schemeClr val="tx2"/>
                </a:solidFill>
              </a:rPr>
              <a:t>Sistema e sistematicità in Aristotele</a:t>
            </a:r>
            <a:r>
              <a:rPr lang="it-IT" sz="1600" dirty="0">
                <a:solidFill>
                  <a:schemeClr val="tx2"/>
                </a:solidFill>
              </a:rPr>
              <a:t> (2016</a:t>
            </a:r>
            <a:r>
              <a:rPr lang="it-IT" sz="1600" i="1" dirty="0">
                <a:solidFill>
                  <a:schemeClr val="tx2"/>
                </a:solidFill>
              </a:rPr>
              <a:t>); Neo-</a:t>
            </a:r>
            <a:r>
              <a:rPr lang="it-IT" sz="1600" i="1" dirty="0" err="1">
                <a:solidFill>
                  <a:schemeClr val="tx2"/>
                </a:solidFill>
              </a:rPr>
              <a:t>Aristotelian</a:t>
            </a:r>
            <a:r>
              <a:rPr lang="it-IT" sz="1600" i="1" dirty="0">
                <a:solidFill>
                  <a:schemeClr val="tx2"/>
                </a:solidFill>
              </a:rPr>
              <a:t> </a:t>
            </a:r>
            <a:r>
              <a:rPr lang="it-IT" sz="1600" i="1" dirty="0" err="1">
                <a:solidFill>
                  <a:schemeClr val="tx2"/>
                </a:solidFill>
              </a:rPr>
              <a:t>Perspectives</a:t>
            </a:r>
            <a:r>
              <a:rPr lang="it-IT" sz="1600" i="1" dirty="0">
                <a:solidFill>
                  <a:schemeClr val="tx2"/>
                </a:solidFill>
              </a:rPr>
              <a:t> in </a:t>
            </a:r>
            <a:r>
              <a:rPr lang="it-IT" sz="1600" i="1" dirty="0" err="1">
                <a:solidFill>
                  <a:schemeClr val="tx2"/>
                </a:solidFill>
              </a:rPr>
              <a:t>Metaphysics</a:t>
            </a:r>
            <a:r>
              <a:rPr lang="it-IT" sz="1600" i="1" dirty="0">
                <a:solidFill>
                  <a:schemeClr val="tx2"/>
                </a:solidFill>
              </a:rPr>
              <a:t> </a:t>
            </a:r>
            <a:r>
              <a:rPr lang="it-IT" sz="1600" dirty="0">
                <a:solidFill>
                  <a:schemeClr val="tx2"/>
                </a:solidFill>
              </a:rPr>
              <a:t>(2014); </a:t>
            </a:r>
            <a:r>
              <a:rPr lang="it-IT" sz="1600" i="1" dirty="0">
                <a:solidFill>
                  <a:schemeClr val="tx2"/>
                </a:solidFill>
              </a:rPr>
              <a:t>Neo-</a:t>
            </a:r>
            <a:r>
              <a:rPr lang="it-IT" sz="1600" i="1" dirty="0" err="1">
                <a:solidFill>
                  <a:schemeClr val="tx2"/>
                </a:solidFill>
              </a:rPr>
              <a:t>Aristotelian</a:t>
            </a:r>
            <a:r>
              <a:rPr lang="it-IT" sz="1600" i="1" dirty="0">
                <a:solidFill>
                  <a:schemeClr val="tx2"/>
                </a:solidFill>
              </a:rPr>
              <a:t> </a:t>
            </a:r>
            <a:r>
              <a:rPr lang="it-IT" sz="1600" i="1" dirty="0" err="1">
                <a:solidFill>
                  <a:schemeClr val="tx2"/>
                </a:solidFill>
              </a:rPr>
              <a:t>Perspectives</a:t>
            </a:r>
            <a:r>
              <a:rPr lang="it-IT" sz="1600" i="1" dirty="0">
                <a:solidFill>
                  <a:schemeClr val="tx2"/>
                </a:solidFill>
              </a:rPr>
              <a:t> on </a:t>
            </a:r>
            <a:r>
              <a:rPr lang="it-IT" sz="1600" i="1" dirty="0" err="1">
                <a:solidFill>
                  <a:schemeClr val="tx2"/>
                </a:solidFill>
              </a:rPr>
              <a:t>Formal</a:t>
            </a:r>
            <a:r>
              <a:rPr lang="it-IT" sz="1600" i="1" dirty="0">
                <a:solidFill>
                  <a:schemeClr val="tx2"/>
                </a:solidFill>
              </a:rPr>
              <a:t> </a:t>
            </a:r>
            <a:r>
              <a:rPr lang="it-IT" sz="1600" i="1" dirty="0" err="1">
                <a:solidFill>
                  <a:schemeClr val="tx2"/>
                </a:solidFill>
              </a:rPr>
              <a:t>Causation</a:t>
            </a:r>
            <a:r>
              <a:rPr lang="it-IT" sz="1600" i="1" dirty="0">
                <a:solidFill>
                  <a:schemeClr val="tx2"/>
                </a:solidFill>
              </a:rPr>
              <a:t> </a:t>
            </a:r>
            <a:r>
              <a:rPr lang="it-IT" sz="1600" dirty="0">
                <a:solidFill>
                  <a:schemeClr val="tx2"/>
                </a:solidFill>
              </a:rPr>
              <a:t>(</a:t>
            </a:r>
            <a:r>
              <a:rPr lang="it-IT" sz="1600" dirty="0" err="1">
                <a:solidFill>
                  <a:schemeClr val="tx2"/>
                </a:solidFill>
              </a:rPr>
              <a:t>forthcoming</a:t>
            </a:r>
            <a:r>
              <a:rPr lang="it-IT" sz="1600" dirty="0">
                <a:solidFill>
                  <a:schemeClr val="tx2"/>
                </a:solidFill>
              </a:rPr>
              <a:t>).</a:t>
            </a:r>
            <a:endParaRPr lang="de-DE" sz="1600" i="1" dirty="0">
              <a:solidFill>
                <a:schemeClr val="tx2"/>
              </a:solidFill>
            </a:endParaRPr>
          </a:p>
          <a:p>
            <a:endParaRPr lang="de-DE" sz="160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A6317F4-29EA-B283-8151-A69DD10735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7987" y="1788183"/>
            <a:ext cx="5472000" cy="4532266"/>
          </a:xfrm>
        </p:spPr>
        <p:txBody>
          <a:bodyPr/>
          <a:lstStyle/>
          <a:p>
            <a:pPr>
              <a:spcBef>
                <a:spcPts val="1800"/>
              </a:spcBef>
              <a:tabLst>
                <a:tab pos="808038" algn="l"/>
              </a:tabLst>
            </a:pPr>
            <a:r>
              <a:rPr lang="en-US" sz="1600" b="1" u="sng" dirty="0"/>
              <a:t>Chapter 1: Introduction of the project.</a:t>
            </a:r>
            <a:r>
              <a:rPr lang="en-US" sz="1600" b="1" dirty="0"/>
              <a:t> </a:t>
            </a:r>
            <a:r>
              <a:rPr lang="en-US" sz="1600" dirty="0"/>
              <a:t>Motion in book VIII, </a:t>
            </a:r>
            <a:r>
              <a:rPr lang="en-US" sz="1600" i="1" dirty="0"/>
              <a:t>status quo </a:t>
            </a:r>
            <a:r>
              <a:rPr lang="en-US" sz="1600" dirty="0"/>
              <a:t>and Aristotle’s background. </a:t>
            </a:r>
            <a:r>
              <a:rPr lang="en-US" sz="1600" dirty="0">
                <a:solidFill>
                  <a:schemeClr val="tx2"/>
                </a:solidFill>
              </a:rPr>
              <a:t>Aristotle’s </a:t>
            </a:r>
            <a:r>
              <a:rPr lang="en-US" sz="1600" i="1" dirty="0">
                <a:solidFill>
                  <a:schemeClr val="tx2"/>
                </a:solidFill>
              </a:rPr>
              <a:t>Phys</a:t>
            </a:r>
            <a:r>
              <a:rPr lang="en-US" sz="1600" dirty="0">
                <a:solidFill>
                  <a:schemeClr val="tx2"/>
                </a:solidFill>
              </a:rPr>
              <a:t>. III, V, VI, VIII 1, 2, 3; </a:t>
            </a:r>
            <a:r>
              <a:rPr lang="en-US" sz="1600" i="1" dirty="0">
                <a:solidFill>
                  <a:schemeClr val="tx2"/>
                </a:solidFill>
              </a:rPr>
              <a:t>Metaph</a:t>
            </a:r>
            <a:r>
              <a:rPr lang="en-US" sz="1600" dirty="0">
                <a:solidFill>
                  <a:schemeClr val="tx2"/>
                </a:solidFill>
              </a:rPr>
              <a:t>. V,  IX, XII; </a:t>
            </a:r>
            <a:r>
              <a:rPr lang="en-US" sz="1600" i="1" dirty="0">
                <a:solidFill>
                  <a:schemeClr val="tx2"/>
                </a:solidFill>
              </a:rPr>
              <a:t>De </a:t>
            </a:r>
            <a:r>
              <a:rPr lang="en-US" sz="1600" i="1" dirty="0" err="1">
                <a:solidFill>
                  <a:schemeClr val="tx2"/>
                </a:solidFill>
              </a:rPr>
              <a:t>Caelo</a:t>
            </a:r>
            <a:r>
              <a:rPr lang="en-US" sz="1600" i="1" dirty="0">
                <a:solidFill>
                  <a:schemeClr val="tx2"/>
                </a:solidFill>
              </a:rPr>
              <a:t>, De Anima, De Gen. et corrupt; Historia Anim.</a:t>
            </a:r>
            <a:r>
              <a:rPr lang="en-US" sz="1600" dirty="0">
                <a:solidFill>
                  <a:schemeClr val="tx2"/>
                </a:solidFill>
              </a:rPr>
              <a:t>; </a:t>
            </a:r>
            <a:r>
              <a:rPr lang="en-US" sz="1600" i="1" dirty="0">
                <a:solidFill>
                  <a:schemeClr val="tx2"/>
                </a:solidFill>
              </a:rPr>
              <a:t>Motion of the Anim.; </a:t>
            </a:r>
            <a:r>
              <a:rPr lang="en-US" sz="1600" dirty="0">
                <a:solidFill>
                  <a:schemeClr val="tx2"/>
                </a:solidFill>
              </a:rPr>
              <a:t>Plato, </a:t>
            </a:r>
            <a:r>
              <a:rPr lang="en-US" sz="1600" i="1" dirty="0">
                <a:solidFill>
                  <a:schemeClr val="tx2"/>
                </a:solidFill>
              </a:rPr>
              <a:t>Timaeus, Republic and Phaedrus; Ancient Commentators on Aristotle project</a:t>
            </a:r>
            <a:r>
              <a:rPr lang="en-US" sz="1600" dirty="0">
                <a:solidFill>
                  <a:schemeClr val="tx2"/>
                </a:solidFill>
              </a:rPr>
              <a:t> (1987).</a:t>
            </a:r>
          </a:p>
          <a:p>
            <a:pPr eaLnBrk="1" hangingPunct="1">
              <a:spcBef>
                <a:spcPts val="1800"/>
              </a:spcBef>
              <a:tabLst>
                <a:tab pos="808038" algn="l"/>
              </a:tabLst>
            </a:pPr>
            <a:r>
              <a:rPr lang="en-US" sz="1600" b="1" u="sng" dirty="0"/>
              <a:t>Chapter 2: </a:t>
            </a:r>
            <a:r>
              <a:rPr lang="en-US" sz="1600" b="1" i="1" u="sng" dirty="0"/>
              <a:t>Phys</a:t>
            </a:r>
            <a:r>
              <a:rPr lang="en-US" sz="1600" b="1" u="sng" dirty="0"/>
              <a:t>. VIII, 4.</a:t>
            </a:r>
            <a:r>
              <a:rPr lang="en-US" sz="1600" b="1" dirty="0"/>
              <a:t> </a:t>
            </a:r>
            <a:r>
              <a:rPr lang="en-US" sz="1600" dirty="0"/>
              <a:t>Motion in natural world: self-movers and elements. </a:t>
            </a:r>
            <a:r>
              <a:rPr lang="en-US" sz="1600" dirty="0">
                <a:solidFill>
                  <a:schemeClr val="tx2"/>
                </a:solidFill>
              </a:rPr>
              <a:t>Aristotle’s </a:t>
            </a:r>
            <a:r>
              <a:rPr lang="en-US" sz="1600" i="1" dirty="0">
                <a:solidFill>
                  <a:schemeClr val="tx2"/>
                </a:solidFill>
              </a:rPr>
              <a:t>Phys</a:t>
            </a:r>
            <a:r>
              <a:rPr lang="en-US" sz="1600" dirty="0">
                <a:solidFill>
                  <a:schemeClr val="tx2"/>
                </a:solidFill>
              </a:rPr>
              <a:t>. VIII, 4 – Translations and Commentaries by Ross (1936), Barnes (1984) and </a:t>
            </a:r>
            <a:r>
              <a:rPr lang="en-US" sz="1600" dirty="0" err="1">
                <a:solidFill>
                  <a:schemeClr val="tx2"/>
                </a:solidFill>
              </a:rPr>
              <a:t>Pellegrin</a:t>
            </a:r>
            <a:r>
              <a:rPr lang="en-US" sz="1600" dirty="0">
                <a:solidFill>
                  <a:schemeClr val="tx2"/>
                </a:solidFill>
              </a:rPr>
              <a:t> (2014) and secondary literature on the topic.</a:t>
            </a:r>
          </a:p>
          <a:p>
            <a:pPr marL="0" indent="0" eaLnBrk="1" hangingPunct="1">
              <a:spcBef>
                <a:spcPts val="1800"/>
              </a:spcBef>
              <a:tabLst>
                <a:tab pos="1257300" algn="l"/>
              </a:tabLst>
            </a:pPr>
            <a:r>
              <a:rPr lang="en-US" sz="1600" b="1" u="sng" dirty="0"/>
              <a:t>Chapter 3: </a:t>
            </a:r>
            <a:r>
              <a:rPr lang="en-US" sz="1600" b="1" i="1" u="sng" dirty="0"/>
              <a:t>Phys</a:t>
            </a:r>
            <a:r>
              <a:rPr lang="en-US" sz="1600" b="1" u="sng" dirty="0"/>
              <a:t>. VIII, 5.</a:t>
            </a:r>
            <a:r>
              <a:rPr lang="en-US" sz="1600" b="1" dirty="0"/>
              <a:t> </a:t>
            </a:r>
            <a:r>
              <a:rPr lang="en-US" sz="1600" dirty="0"/>
              <a:t>The mechanism of motion (the moved, the mover, the instrument of motion): the infinite regression and causal conditions. </a:t>
            </a:r>
            <a:r>
              <a:rPr lang="en-US" sz="1600" dirty="0">
                <a:solidFill>
                  <a:schemeClr val="tx2"/>
                </a:solidFill>
              </a:rPr>
              <a:t>Aristotle’s </a:t>
            </a:r>
            <a:r>
              <a:rPr lang="en-US" sz="1600" i="1" dirty="0">
                <a:solidFill>
                  <a:schemeClr val="tx2"/>
                </a:solidFill>
              </a:rPr>
              <a:t>Phys</a:t>
            </a:r>
            <a:r>
              <a:rPr lang="en-US" sz="1600" dirty="0">
                <a:solidFill>
                  <a:schemeClr val="tx2"/>
                </a:solidFill>
              </a:rPr>
              <a:t>. VIII, 6 //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6F1A9D2-FABC-8A2D-9F73-94FB9BB1E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Structure and Materials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2824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BBD8760-462F-4884-BC4A-2895B14E1A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7988" y="3429000"/>
            <a:ext cx="3600000" cy="1105431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elements and columns break up the slides and make them easier to read and understand.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DD067E-E08C-8A6D-37FF-46D1A14A590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96000" y="3429000"/>
            <a:ext cx="3600000" cy="1912511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 icons can be found in the Pictograms tab in newer versions of PowerPoint, or have a look at e.g.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www.svgrepo.com/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00B9E64-5140-4BC8-CD8C-D6DC4219338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84012" y="3429000"/>
            <a:ext cx="3600000" cy="1451679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sed do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eiusmod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incididunt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labore et dolore magna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aliqua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EC27068-7D97-DDD2-1DEE-D1ABA5C77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columns</a:t>
            </a:r>
            <a:endParaRPr lang="de-DE" dirty="0"/>
          </a:p>
        </p:txBody>
      </p:sp>
      <p:pic>
        <p:nvPicPr>
          <p:cNvPr id="11" name="Picture 20">
            <a:extLst>
              <a:ext uri="{FF2B5EF4-FFF2-40B4-BE49-F238E27FC236}">
                <a16:creationId xmlns:a16="http://schemas.microsoft.com/office/drawing/2014/main" id="{C33104DA-2096-E0C2-8125-08687F5024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164" y="2532075"/>
            <a:ext cx="775672" cy="775672"/>
          </a:xfrm>
          <a:prstGeom prst="rect">
            <a:avLst/>
          </a:prstGeom>
        </p:spPr>
      </p:pic>
      <p:pic>
        <p:nvPicPr>
          <p:cNvPr id="12" name="Picture 23">
            <a:extLst>
              <a:ext uri="{FF2B5EF4-FFF2-40B4-BE49-F238E27FC236}">
                <a16:creationId xmlns:a16="http://schemas.microsoft.com/office/drawing/2014/main" id="{7069D595-A661-7F1C-0677-DCD2860173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538" y="2532075"/>
            <a:ext cx="739447" cy="739447"/>
          </a:xfrm>
          <a:prstGeom prst="rect">
            <a:avLst/>
          </a:prstGeom>
        </p:spPr>
      </p:pic>
      <p:pic>
        <p:nvPicPr>
          <p:cNvPr id="15" name="Picture 21">
            <a:extLst>
              <a:ext uri="{FF2B5EF4-FFF2-40B4-BE49-F238E27FC236}">
                <a16:creationId xmlns:a16="http://schemas.microsoft.com/office/drawing/2014/main" id="{5B0B69DA-0DC8-E20A-2785-4C5EC43541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015" y="2532075"/>
            <a:ext cx="734514" cy="73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35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5931F7DC-1919-1E98-82B2-AF9175E8A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Location</a:t>
            </a:r>
          </a:p>
        </p:txBody>
      </p:sp>
      <p:sp>
        <p:nvSpPr>
          <p:cNvPr id="270" name="Freihandform: Form 269">
            <a:extLst>
              <a:ext uri="{FF2B5EF4-FFF2-40B4-BE49-F238E27FC236}">
                <a16:creationId xmlns:a16="http://schemas.microsoft.com/office/drawing/2014/main" id="{3AF8A2A1-2068-DF8F-F32A-045E77A16C19}"/>
              </a:ext>
            </a:extLst>
          </p:cNvPr>
          <p:cNvSpPr/>
          <p:nvPr/>
        </p:nvSpPr>
        <p:spPr>
          <a:xfrm>
            <a:off x="-245834" y="5075459"/>
            <a:ext cx="6705" cy="4876"/>
          </a:xfrm>
          <a:custGeom>
            <a:avLst/>
            <a:gdLst>
              <a:gd name="connsiteX0" fmla="*/ 6706 w 6705"/>
              <a:gd name="connsiteY0" fmla="*/ 0 h 4876"/>
              <a:gd name="connsiteX1" fmla="*/ 4877 w 6705"/>
              <a:gd name="connsiteY1" fmla="*/ 2439 h 4876"/>
              <a:gd name="connsiteX2" fmla="*/ 3658 w 6705"/>
              <a:gd name="connsiteY2" fmla="*/ 4267 h 4876"/>
              <a:gd name="connsiteX3" fmla="*/ 2438 w 6705"/>
              <a:gd name="connsiteY3" fmla="*/ 4877 h 4876"/>
              <a:gd name="connsiteX4" fmla="*/ 0 w 6705"/>
              <a:gd name="connsiteY4" fmla="*/ 3048 h 4876"/>
              <a:gd name="connsiteX5" fmla="*/ 1219 w 6705"/>
              <a:gd name="connsiteY5" fmla="*/ 1829 h 4876"/>
              <a:gd name="connsiteX6" fmla="*/ 3048 w 6705"/>
              <a:gd name="connsiteY6" fmla="*/ 1829 h 4876"/>
              <a:gd name="connsiteX7" fmla="*/ 3658 w 6705"/>
              <a:gd name="connsiteY7" fmla="*/ 610 h 4876"/>
              <a:gd name="connsiteX8" fmla="*/ 6706 w 6705"/>
              <a:gd name="connsiteY8" fmla="*/ 0 h 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05" h="4876">
                <a:moveTo>
                  <a:pt x="6706" y="0"/>
                </a:moveTo>
                <a:lnTo>
                  <a:pt x="4877" y="2439"/>
                </a:lnTo>
                <a:lnTo>
                  <a:pt x="3658" y="4267"/>
                </a:lnTo>
                <a:lnTo>
                  <a:pt x="2438" y="4877"/>
                </a:lnTo>
                <a:lnTo>
                  <a:pt x="0" y="3048"/>
                </a:lnTo>
                <a:lnTo>
                  <a:pt x="1219" y="1829"/>
                </a:lnTo>
                <a:lnTo>
                  <a:pt x="3048" y="1829"/>
                </a:lnTo>
                <a:lnTo>
                  <a:pt x="3658" y="610"/>
                </a:lnTo>
                <a:lnTo>
                  <a:pt x="6706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71" name="Freihandform: Form 270">
            <a:extLst>
              <a:ext uri="{FF2B5EF4-FFF2-40B4-BE49-F238E27FC236}">
                <a16:creationId xmlns:a16="http://schemas.microsoft.com/office/drawing/2014/main" id="{69CCF6C0-5BA9-90FA-CB29-6D2B714FB80C}"/>
              </a:ext>
            </a:extLst>
          </p:cNvPr>
          <p:cNvSpPr/>
          <p:nvPr/>
        </p:nvSpPr>
        <p:spPr>
          <a:xfrm>
            <a:off x="-202552" y="5074240"/>
            <a:ext cx="3657" cy="1829"/>
          </a:xfrm>
          <a:custGeom>
            <a:avLst/>
            <a:gdLst>
              <a:gd name="connsiteX0" fmla="*/ 3658 w 3657"/>
              <a:gd name="connsiteY0" fmla="*/ 1219 h 1829"/>
              <a:gd name="connsiteX1" fmla="*/ 610 w 3657"/>
              <a:gd name="connsiteY1" fmla="*/ 1829 h 1829"/>
              <a:gd name="connsiteX2" fmla="*/ 0 w 3657"/>
              <a:gd name="connsiteY2" fmla="*/ 610 h 1829"/>
              <a:gd name="connsiteX3" fmla="*/ 2438 w 3657"/>
              <a:gd name="connsiteY3" fmla="*/ 0 h 1829"/>
              <a:gd name="connsiteX4" fmla="*/ 3658 w 3657"/>
              <a:gd name="connsiteY4" fmla="*/ 1219 h 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" h="1829">
                <a:moveTo>
                  <a:pt x="3658" y="1219"/>
                </a:moveTo>
                <a:lnTo>
                  <a:pt x="610" y="1829"/>
                </a:lnTo>
                <a:lnTo>
                  <a:pt x="0" y="610"/>
                </a:lnTo>
                <a:lnTo>
                  <a:pt x="2438" y="0"/>
                </a:lnTo>
                <a:lnTo>
                  <a:pt x="3658" y="121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425" name="Freihandform: Form 424">
            <a:extLst>
              <a:ext uri="{FF2B5EF4-FFF2-40B4-BE49-F238E27FC236}">
                <a16:creationId xmlns:a16="http://schemas.microsoft.com/office/drawing/2014/main" id="{26779534-A46E-BE78-0503-295EE840E27C}"/>
              </a:ext>
            </a:extLst>
          </p:cNvPr>
          <p:cNvSpPr/>
          <p:nvPr/>
        </p:nvSpPr>
        <p:spPr>
          <a:xfrm>
            <a:off x="-321424" y="5352827"/>
            <a:ext cx="3048" cy="4267"/>
          </a:xfrm>
          <a:custGeom>
            <a:avLst/>
            <a:gdLst>
              <a:gd name="connsiteX0" fmla="*/ 3048 w 3048"/>
              <a:gd name="connsiteY0" fmla="*/ 4267 h 4267"/>
              <a:gd name="connsiteX1" fmla="*/ 0 w 3048"/>
              <a:gd name="connsiteY1" fmla="*/ 2439 h 4267"/>
              <a:gd name="connsiteX2" fmla="*/ 0 w 3048"/>
              <a:gd name="connsiteY2" fmla="*/ 1219 h 4267"/>
              <a:gd name="connsiteX3" fmla="*/ 1829 w 3048"/>
              <a:gd name="connsiteY3" fmla="*/ 0 h 4267"/>
              <a:gd name="connsiteX4" fmla="*/ 3048 w 3048"/>
              <a:gd name="connsiteY4" fmla="*/ 4267 h 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" h="4267">
                <a:moveTo>
                  <a:pt x="3048" y="4267"/>
                </a:moveTo>
                <a:lnTo>
                  <a:pt x="0" y="2439"/>
                </a:lnTo>
                <a:lnTo>
                  <a:pt x="0" y="1219"/>
                </a:lnTo>
                <a:lnTo>
                  <a:pt x="1829" y="0"/>
                </a:lnTo>
                <a:lnTo>
                  <a:pt x="3048" y="426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426" name="Freihandform: Form 425">
            <a:extLst>
              <a:ext uri="{FF2B5EF4-FFF2-40B4-BE49-F238E27FC236}">
                <a16:creationId xmlns:a16="http://schemas.microsoft.com/office/drawing/2014/main" id="{B4D4CCA4-E843-8225-B00D-A699273AA518}"/>
              </a:ext>
            </a:extLst>
          </p:cNvPr>
          <p:cNvSpPr/>
          <p:nvPr/>
        </p:nvSpPr>
        <p:spPr>
          <a:xfrm>
            <a:off x="-335445" y="5344293"/>
            <a:ext cx="9144" cy="6096"/>
          </a:xfrm>
          <a:custGeom>
            <a:avLst/>
            <a:gdLst>
              <a:gd name="connsiteX0" fmla="*/ 0 w 9144"/>
              <a:gd name="connsiteY0" fmla="*/ 0 h 6096"/>
              <a:gd name="connsiteX1" fmla="*/ 1829 w 9144"/>
              <a:gd name="connsiteY1" fmla="*/ 0 h 6096"/>
              <a:gd name="connsiteX2" fmla="*/ 4267 w 9144"/>
              <a:gd name="connsiteY2" fmla="*/ 1829 h 6096"/>
              <a:gd name="connsiteX3" fmla="*/ 6096 w 9144"/>
              <a:gd name="connsiteY3" fmla="*/ 2438 h 6096"/>
              <a:gd name="connsiteX4" fmla="*/ 7315 w 9144"/>
              <a:gd name="connsiteY4" fmla="*/ 0 h 6096"/>
              <a:gd name="connsiteX5" fmla="*/ 9144 w 9144"/>
              <a:gd name="connsiteY5" fmla="*/ 1829 h 6096"/>
              <a:gd name="connsiteX6" fmla="*/ 7315 w 9144"/>
              <a:gd name="connsiteY6" fmla="*/ 3657 h 6096"/>
              <a:gd name="connsiteX7" fmla="*/ 7925 w 9144"/>
              <a:gd name="connsiteY7" fmla="*/ 4877 h 6096"/>
              <a:gd name="connsiteX8" fmla="*/ 7315 w 9144"/>
              <a:gd name="connsiteY8" fmla="*/ 6096 h 6096"/>
              <a:gd name="connsiteX9" fmla="*/ 6096 w 9144"/>
              <a:gd name="connsiteY9" fmla="*/ 5486 h 6096"/>
              <a:gd name="connsiteX10" fmla="*/ 4267 w 9144"/>
              <a:gd name="connsiteY10" fmla="*/ 3657 h 6096"/>
              <a:gd name="connsiteX11" fmla="*/ 0 w 9144"/>
              <a:gd name="connsiteY11" fmla="*/ 2438 h 6096"/>
              <a:gd name="connsiteX12" fmla="*/ 0 w 9144"/>
              <a:gd name="connsiteY12" fmla="*/ 0 h 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" h="6096">
                <a:moveTo>
                  <a:pt x="0" y="0"/>
                </a:moveTo>
                <a:lnTo>
                  <a:pt x="1829" y="0"/>
                </a:lnTo>
                <a:lnTo>
                  <a:pt x="4267" y="1829"/>
                </a:lnTo>
                <a:lnTo>
                  <a:pt x="6096" y="2438"/>
                </a:lnTo>
                <a:lnTo>
                  <a:pt x="7315" y="0"/>
                </a:lnTo>
                <a:lnTo>
                  <a:pt x="9144" y="1829"/>
                </a:lnTo>
                <a:lnTo>
                  <a:pt x="7315" y="3657"/>
                </a:lnTo>
                <a:lnTo>
                  <a:pt x="7925" y="4877"/>
                </a:lnTo>
                <a:lnTo>
                  <a:pt x="7315" y="6096"/>
                </a:lnTo>
                <a:lnTo>
                  <a:pt x="6096" y="5486"/>
                </a:lnTo>
                <a:lnTo>
                  <a:pt x="4267" y="3657"/>
                </a:lnTo>
                <a:lnTo>
                  <a:pt x="0" y="2438"/>
                </a:lnTo>
                <a:lnTo>
                  <a:pt x="0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427" name="Freihandform: Form 426">
            <a:extLst>
              <a:ext uri="{FF2B5EF4-FFF2-40B4-BE49-F238E27FC236}">
                <a16:creationId xmlns:a16="http://schemas.microsoft.com/office/drawing/2014/main" id="{00EC77E8-4427-E35F-10B0-84E3DC1B9648}"/>
              </a:ext>
            </a:extLst>
          </p:cNvPr>
          <p:cNvSpPr/>
          <p:nvPr/>
        </p:nvSpPr>
        <p:spPr>
          <a:xfrm>
            <a:off x="-342151" y="5289429"/>
            <a:ext cx="1828" cy="3048"/>
          </a:xfrm>
          <a:custGeom>
            <a:avLst/>
            <a:gdLst>
              <a:gd name="connsiteX0" fmla="*/ 1829 w 1828"/>
              <a:gd name="connsiteY0" fmla="*/ 2438 h 3048"/>
              <a:gd name="connsiteX1" fmla="*/ 610 w 1828"/>
              <a:gd name="connsiteY1" fmla="*/ 3048 h 3048"/>
              <a:gd name="connsiteX2" fmla="*/ 0 w 1828"/>
              <a:gd name="connsiteY2" fmla="*/ 0 h 3048"/>
              <a:gd name="connsiteX3" fmla="*/ 1219 w 1828"/>
              <a:gd name="connsiteY3" fmla="*/ 609 h 3048"/>
              <a:gd name="connsiteX4" fmla="*/ 1829 w 1828"/>
              <a:gd name="connsiteY4" fmla="*/ 2438 h 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" h="3048">
                <a:moveTo>
                  <a:pt x="1829" y="2438"/>
                </a:moveTo>
                <a:lnTo>
                  <a:pt x="610" y="3048"/>
                </a:lnTo>
                <a:lnTo>
                  <a:pt x="0" y="0"/>
                </a:lnTo>
                <a:lnTo>
                  <a:pt x="1219" y="609"/>
                </a:lnTo>
                <a:lnTo>
                  <a:pt x="1829" y="243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428" name="Freihandform: Form 427">
            <a:extLst>
              <a:ext uri="{FF2B5EF4-FFF2-40B4-BE49-F238E27FC236}">
                <a16:creationId xmlns:a16="http://schemas.microsoft.com/office/drawing/2014/main" id="{939B629A-F015-F7C7-B1D1-047301C81CA2}"/>
              </a:ext>
            </a:extLst>
          </p:cNvPr>
          <p:cNvSpPr/>
          <p:nvPr/>
        </p:nvSpPr>
        <p:spPr>
          <a:xfrm>
            <a:off x="-318376" y="5244319"/>
            <a:ext cx="4876" cy="3657"/>
          </a:xfrm>
          <a:custGeom>
            <a:avLst/>
            <a:gdLst>
              <a:gd name="connsiteX0" fmla="*/ 4877 w 4876"/>
              <a:gd name="connsiteY0" fmla="*/ 1829 h 3657"/>
              <a:gd name="connsiteX1" fmla="*/ 1829 w 4876"/>
              <a:gd name="connsiteY1" fmla="*/ 3657 h 3657"/>
              <a:gd name="connsiteX2" fmla="*/ 610 w 4876"/>
              <a:gd name="connsiteY2" fmla="*/ 3657 h 3657"/>
              <a:gd name="connsiteX3" fmla="*/ 0 w 4876"/>
              <a:gd name="connsiteY3" fmla="*/ 3048 h 3657"/>
              <a:gd name="connsiteX4" fmla="*/ 1829 w 4876"/>
              <a:gd name="connsiteY4" fmla="*/ 0 h 3657"/>
              <a:gd name="connsiteX5" fmla="*/ 3658 w 4876"/>
              <a:gd name="connsiteY5" fmla="*/ 609 h 3657"/>
              <a:gd name="connsiteX6" fmla="*/ 4877 w 4876"/>
              <a:gd name="connsiteY6" fmla="*/ 1829 h 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76" h="3657">
                <a:moveTo>
                  <a:pt x="4877" y="1829"/>
                </a:moveTo>
                <a:lnTo>
                  <a:pt x="1829" y="3657"/>
                </a:lnTo>
                <a:lnTo>
                  <a:pt x="610" y="3657"/>
                </a:lnTo>
                <a:lnTo>
                  <a:pt x="0" y="3048"/>
                </a:lnTo>
                <a:lnTo>
                  <a:pt x="1829" y="0"/>
                </a:lnTo>
                <a:lnTo>
                  <a:pt x="3658" y="609"/>
                </a:lnTo>
                <a:lnTo>
                  <a:pt x="4877" y="182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429" name="Freihandform: Form 428">
            <a:extLst>
              <a:ext uri="{FF2B5EF4-FFF2-40B4-BE49-F238E27FC236}">
                <a16:creationId xmlns:a16="http://schemas.microsoft.com/office/drawing/2014/main" id="{15AC42DB-0A3A-A42A-4251-A05BE0981A99}"/>
              </a:ext>
            </a:extLst>
          </p:cNvPr>
          <p:cNvSpPr/>
          <p:nvPr/>
        </p:nvSpPr>
        <p:spPr>
          <a:xfrm>
            <a:off x="-401892" y="5127275"/>
            <a:ext cx="2438" cy="1828"/>
          </a:xfrm>
          <a:custGeom>
            <a:avLst/>
            <a:gdLst>
              <a:gd name="connsiteX0" fmla="*/ 2438 w 2438"/>
              <a:gd name="connsiteY0" fmla="*/ 1219 h 1828"/>
              <a:gd name="connsiteX1" fmla="*/ 1829 w 2438"/>
              <a:gd name="connsiteY1" fmla="*/ 1829 h 1828"/>
              <a:gd name="connsiteX2" fmla="*/ 0 w 2438"/>
              <a:gd name="connsiteY2" fmla="*/ 1219 h 1828"/>
              <a:gd name="connsiteX3" fmla="*/ 610 w 2438"/>
              <a:gd name="connsiteY3" fmla="*/ 0 h 1828"/>
              <a:gd name="connsiteX4" fmla="*/ 2438 w 2438"/>
              <a:gd name="connsiteY4" fmla="*/ 0 h 1828"/>
              <a:gd name="connsiteX5" fmla="*/ 2438 w 2438"/>
              <a:gd name="connsiteY5" fmla="*/ 1219 h 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" h="1828">
                <a:moveTo>
                  <a:pt x="2438" y="1219"/>
                </a:moveTo>
                <a:lnTo>
                  <a:pt x="1829" y="1829"/>
                </a:lnTo>
                <a:lnTo>
                  <a:pt x="0" y="1219"/>
                </a:lnTo>
                <a:lnTo>
                  <a:pt x="610" y="0"/>
                </a:lnTo>
                <a:lnTo>
                  <a:pt x="2438" y="0"/>
                </a:lnTo>
                <a:lnTo>
                  <a:pt x="2438" y="121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456" name="Freihandform: Form 455">
            <a:extLst>
              <a:ext uri="{FF2B5EF4-FFF2-40B4-BE49-F238E27FC236}">
                <a16:creationId xmlns:a16="http://schemas.microsoft.com/office/drawing/2014/main" id="{C32573DE-F494-9780-1B3C-13A1B4F0A449}"/>
              </a:ext>
            </a:extLst>
          </p:cNvPr>
          <p:cNvSpPr/>
          <p:nvPr/>
        </p:nvSpPr>
        <p:spPr>
          <a:xfrm>
            <a:off x="-291554" y="5058391"/>
            <a:ext cx="22555" cy="9144"/>
          </a:xfrm>
          <a:custGeom>
            <a:avLst/>
            <a:gdLst>
              <a:gd name="connsiteX0" fmla="*/ 17069 w 22555"/>
              <a:gd name="connsiteY0" fmla="*/ 4877 h 9144"/>
              <a:gd name="connsiteX1" fmla="*/ 18898 w 22555"/>
              <a:gd name="connsiteY1" fmla="*/ 5487 h 9144"/>
              <a:gd name="connsiteX2" fmla="*/ 20726 w 22555"/>
              <a:gd name="connsiteY2" fmla="*/ 6096 h 9144"/>
              <a:gd name="connsiteX3" fmla="*/ 22555 w 22555"/>
              <a:gd name="connsiteY3" fmla="*/ 7315 h 9144"/>
              <a:gd name="connsiteX4" fmla="*/ 21946 w 22555"/>
              <a:gd name="connsiteY4" fmla="*/ 9144 h 9144"/>
              <a:gd name="connsiteX5" fmla="*/ 15850 w 22555"/>
              <a:gd name="connsiteY5" fmla="*/ 9144 h 9144"/>
              <a:gd name="connsiteX6" fmla="*/ 14021 w 22555"/>
              <a:gd name="connsiteY6" fmla="*/ 8535 h 9144"/>
              <a:gd name="connsiteX7" fmla="*/ 12192 w 22555"/>
              <a:gd name="connsiteY7" fmla="*/ 9144 h 9144"/>
              <a:gd name="connsiteX8" fmla="*/ 10973 w 22555"/>
              <a:gd name="connsiteY8" fmla="*/ 8535 h 9144"/>
              <a:gd name="connsiteX9" fmla="*/ 8534 w 22555"/>
              <a:gd name="connsiteY9" fmla="*/ 7315 h 9144"/>
              <a:gd name="connsiteX10" fmla="*/ 6706 w 22555"/>
              <a:gd name="connsiteY10" fmla="*/ 7925 h 9144"/>
              <a:gd name="connsiteX11" fmla="*/ 4877 w 22555"/>
              <a:gd name="connsiteY11" fmla="*/ 6705 h 9144"/>
              <a:gd name="connsiteX12" fmla="*/ 3658 w 22555"/>
              <a:gd name="connsiteY12" fmla="*/ 5487 h 9144"/>
              <a:gd name="connsiteX13" fmla="*/ 0 w 22555"/>
              <a:gd name="connsiteY13" fmla="*/ 3657 h 9144"/>
              <a:gd name="connsiteX14" fmla="*/ 610 w 22555"/>
              <a:gd name="connsiteY14" fmla="*/ 1219 h 9144"/>
              <a:gd name="connsiteX15" fmla="*/ 3048 w 22555"/>
              <a:gd name="connsiteY15" fmla="*/ 0 h 9144"/>
              <a:gd name="connsiteX16" fmla="*/ 5486 w 22555"/>
              <a:gd name="connsiteY16" fmla="*/ 0 h 9144"/>
              <a:gd name="connsiteX17" fmla="*/ 8534 w 22555"/>
              <a:gd name="connsiteY17" fmla="*/ 0 h 9144"/>
              <a:gd name="connsiteX18" fmla="*/ 14021 w 22555"/>
              <a:gd name="connsiteY18" fmla="*/ 2439 h 9144"/>
              <a:gd name="connsiteX19" fmla="*/ 17069 w 22555"/>
              <a:gd name="connsiteY19" fmla="*/ 3048 h 9144"/>
              <a:gd name="connsiteX20" fmla="*/ 17069 w 22555"/>
              <a:gd name="connsiteY20" fmla="*/ 4877 h 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555" h="9144">
                <a:moveTo>
                  <a:pt x="17069" y="4877"/>
                </a:moveTo>
                <a:lnTo>
                  <a:pt x="18898" y="5487"/>
                </a:lnTo>
                <a:lnTo>
                  <a:pt x="20726" y="6096"/>
                </a:lnTo>
                <a:lnTo>
                  <a:pt x="22555" y="7315"/>
                </a:lnTo>
                <a:lnTo>
                  <a:pt x="21946" y="9144"/>
                </a:lnTo>
                <a:lnTo>
                  <a:pt x="15850" y="9144"/>
                </a:lnTo>
                <a:lnTo>
                  <a:pt x="14021" y="8535"/>
                </a:lnTo>
                <a:lnTo>
                  <a:pt x="12192" y="9144"/>
                </a:lnTo>
                <a:lnTo>
                  <a:pt x="10973" y="8535"/>
                </a:lnTo>
                <a:lnTo>
                  <a:pt x="8534" y="7315"/>
                </a:lnTo>
                <a:lnTo>
                  <a:pt x="6706" y="7925"/>
                </a:lnTo>
                <a:lnTo>
                  <a:pt x="4877" y="6705"/>
                </a:lnTo>
                <a:lnTo>
                  <a:pt x="3658" y="5487"/>
                </a:lnTo>
                <a:lnTo>
                  <a:pt x="0" y="3657"/>
                </a:lnTo>
                <a:lnTo>
                  <a:pt x="610" y="1219"/>
                </a:lnTo>
                <a:lnTo>
                  <a:pt x="3048" y="0"/>
                </a:lnTo>
                <a:lnTo>
                  <a:pt x="5486" y="0"/>
                </a:lnTo>
                <a:lnTo>
                  <a:pt x="8534" y="0"/>
                </a:lnTo>
                <a:lnTo>
                  <a:pt x="14021" y="2439"/>
                </a:lnTo>
                <a:lnTo>
                  <a:pt x="17069" y="3048"/>
                </a:lnTo>
                <a:lnTo>
                  <a:pt x="17069" y="487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457" name="Freihandform: Form 456">
            <a:extLst>
              <a:ext uri="{FF2B5EF4-FFF2-40B4-BE49-F238E27FC236}">
                <a16:creationId xmlns:a16="http://schemas.microsoft.com/office/drawing/2014/main" id="{38EC557E-5B50-1C94-1690-BF145312D5AC}"/>
              </a:ext>
            </a:extLst>
          </p:cNvPr>
          <p:cNvSpPr/>
          <p:nvPr/>
        </p:nvSpPr>
        <p:spPr>
          <a:xfrm>
            <a:off x="-318376" y="5044979"/>
            <a:ext cx="21336" cy="13411"/>
          </a:xfrm>
          <a:custGeom>
            <a:avLst/>
            <a:gdLst>
              <a:gd name="connsiteX0" fmla="*/ 16459 w 21336"/>
              <a:gd name="connsiteY0" fmla="*/ 1219 h 13411"/>
              <a:gd name="connsiteX1" fmla="*/ 20117 w 21336"/>
              <a:gd name="connsiteY1" fmla="*/ 4877 h 13411"/>
              <a:gd name="connsiteX2" fmla="*/ 21336 w 21336"/>
              <a:gd name="connsiteY2" fmla="*/ 9144 h 13411"/>
              <a:gd name="connsiteX3" fmla="*/ 20726 w 21336"/>
              <a:gd name="connsiteY3" fmla="*/ 10973 h 13411"/>
              <a:gd name="connsiteX4" fmla="*/ 21336 w 21336"/>
              <a:gd name="connsiteY4" fmla="*/ 12802 h 13411"/>
              <a:gd name="connsiteX5" fmla="*/ 19507 w 21336"/>
              <a:gd name="connsiteY5" fmla="*/ 12802 h 13411"/>
              <a:gd name="connsiteX6" fmla="*/ 17678 w 21336"/>
              <a:gd name="connsiteY6" fmla="*/ 11583 h 13411"/>
              <a:gd name="connsiteX7" fmla="*/ 15850 w 21336"/>
              <a:gd name="connsiteY7" fmla="*/ 12802 h 13411"/>
              <a:gd name="connsiteX8" fmla="*/ 10363 w 21336"/>
              <a:gd name="connsiteY8" fmla="*/ 13411 h 13411"/>
              <a:gd name="connsiteX9" fmla="*/ 8534 w 21336"/>
              <a:gd name="connsiteY9" fmla="*/ 11583 h 13411"/>
              <a:gd name="connsiteX10" fmla="*/ 7315 w 21336"/>
              <a:gd name="connsiteY10" fmla="*/ 9144 h 13411"/>
              <a:gd name="connsiteX11" fmla="*/ 6096 w 21336"/>
              <a:gd name="connsiteY11" fmla="*/ 8535 h 13411"/>
              <a:gd name="connsiteX12" fmla="*/ 4267 w 21336"/>
              <a:gd name="connsiteY12" fmla="*/ 6706 h 13411"/>
              <a:gd name="connsiteX13" fmla="*/ 1219 w 21336"/>
              <a:gd name="connsiteY13" fmla="*/ 4267 h 13411"/>
              <a:gd name="connsiteX14" fmla="*/ 0 w 21336"/>
              <a:gd name="connsiteY14" fmla="*/ 3048 h 13411"/>
              <a:gd name="connsiteX15" fmla="*/ 0 w 21336"/>
              <a:gd name="connsiteY15" fmla="*/ 1829 h 13411"/>
              <a:gd name="connsiteX16" fmla="*/ 2438 w 21336"/>
              <a:gd name="connsiteY16" fmla="*/ 2439 h 13411"/>
              <a:gd name="connsiteX17" fmla="*/ 4267 w 21336"/>
              <a:gd name="connsiteY17" fmla="*/ 1829 h 13411"/>
              <a:gd name="connsiteX18" fmla="*/ 7925 w 21336"/>
              <a:gd name="connsiteY18" fmla="*/ 610 h 13411"/>
              <a:gd name="connsiteX19" fmla="*/ 10363 w 21336"/>
              <a:gd name="connsiteY19" fmla="*/ 610 h 13411"/>
              <a:gd name="connsiteX20" fmla="*/ 13411 w 21336"/>
              <a:gd name="connsiteY20" fmla="*/ 0 h 13411"/>
              <a:gd name="connsiteX21" fmla="*/ 15240 w 21336"/>
              <a:gd name="connsiteY21" fmla="*/ 0 h 13411"/>
              <a:gd name="connsiteX22" fmla="*/ 16459 w 21336"/>
              <a:gd name="connsiteY22" fmla="*/ 1219 h 1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1336" h="13411">
                <a:moveTo>
                  <a:pt x="16459" y="1219"/>
                </a:moveTo>
                <a:lnTo>
                  <a:pt x="20117" y="4877"/>
                </a:lnTo>
                <a:lnTo>
                  <a:pt x="21336" y="9144"/>
                </a:lnTo>
                <a:lnTo>
                  <a:pt x="20726" y="10973"/>
                </a:lnTo>
                <a:lnTo>
                  <a:pt x="21336" y="12802"/>
                </a:lnTo>
                <a:lnTo>
                  <a:pt x="19507" y="12802"/>
                </a:lnTo>
                <a:lnTo>
                  <a:pt x="17678" y="11583"/>
                </a:lnTo>
                <a:lnTo>
                  <a:pt x="15850" y="12802"/>
                </a:lnTo>
                <a:lnTo>
                  <a:pt x="10363" y="13411"/>
                </a:lnTo>
                <a:lnTo>
                  <a:pt x="8534" y="11583"/>
                </a:lnTo>
                <a:lnTo>
                  <a:pt x="7315" y="9144"/>
                </a:lnTo>
                <a:lnTo>
                  <a:pt x="6096" y="8535"/>
                </a:lnTo>
                <a:lnTo>
                  <a:pt x="4267" y="6706"/>
                </a:lnTo>
                <a:lnTo>
                  <a:pt x="1219" y="4267"/>
                </a:lnTo>
                <a:lnTo>
                  <a:pt x="0" y="3048"/>
                </a:lnTo>
                <a:lnTo>
                  <a:pt x="0" y="1829"/>
                </a:lnTo>
                <a:lnTo>
                  <a:pt x="2438" y="2439"/>
                </a:lnTo>
                <a:lnTo>
                  <a:pt x="4267" y="1829"/>
                </a:lnTo>
                <a:lnTo>
                  <a:pt x="7925" y="610"/>
                </a:lnTo>
                <a:lnTo>
                  <a:pt x="10363" y="610"/>
                </a:lnTo>
                <a:lnTo>
                  <a:pt x="13411" y="0"/>
                </a:lnTo>
                <a:lnTo>
                  <a:pt x="15240" y="0"/>
                </a:lnTo>
                <a:lnTo>
                  <a:pt x="16459" y="121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487" name="Gruppieren 486">
            <a:extLst>
              <a:ext uri="{FF2B5EF4-FFF2-40B4-BE49-F238E27FC236}">
                <a16:creationId xmlns:a16="http://schemas.microsoft.com/office/drawing/2014/main" id="{6AE99738-5B5D-DF62-7682-38446510FCD4}"/>
              </a:ext>
            </a:extLst>
          </p:cNvPr>
          <p:cNvGrpSpPr/>
          <p:nvPr/>
        </p:nvGrpSpPr>
        <p:grpSpPr>
          <a:xfrm>
            <a:off x="199173" y="1464799"/>
            <a:ext cx="11578742" cy="5212079"/>
            <a:chOff x="199173" y="1464799"/>
            <a:chExt cx="11578742" cy="5212079"/>
          </a:xfrm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1C144965-9004-5E76-C205-351F2D311500}"/>
                </a:ext>
              </a:extLst>
            </p:cNvPr>
            <p:cNvSpPr/>
            <p:nvPr/>
          </p:nvSpPr>
          <p:spPr>
            <a:xfrm>
              <a:off x="7587525" y="3011963"/>
              <a:ext cx="444398" cy="358444"/>
            </a:xfrm>
            <a:custGeom>
              <a:avLst/>
              <a:gdLst>
                <a:gd name="connsiteX0" fmla="*/ 435255 w 444398"/>
                <a:gd name="connsiteY0" fmla="*/ 41453 h 358444"/>
                <a:gd name="connsiteX1" fmla="*/ 444399 w 444398"/>
                <a:gd name="connsiteY1" fmla="*/ 52426 h 358444"/>
                <a:gd name="connsiteX2" fmla="*/ 426720 w 444398"/>
                <a:gd name="connsiteY2" fmla="*/ 57302 h 358444"/>
                <a:gd name="connsiteX3" fmla="*/ 412089 w 444398"/>
                <a:gd name="connsiteY3" fmla="*/ 64008 h 358444"/>
                <a:gd name="connsiteX4" fmla="*/ 376124 w 444398"/>
                <a:gd name="connsiteY4" fmla="*/ 68885 h 358444"/>
                <a:gd name="connsiteX5" fmla="*/ 343815 w 444398"/>
                <a:gd name="connsiteY5" fmla="*/ 76810 h 358444"/>
                <a:gd name="connsiteX6" fmla="*/ 329184 w 444398"/>
                <a:gd name="connsiteY6" fmla="*/ 93878 h 358444"/>
                <a:gd name="connsiteX7" fmla="*/ 340767 w 444398"/>
                <a:gd name="connsiteY7" fmla="*/ 110338 h 358444"/>
                <a:gd name="connsiteX8" fmla="*/ 349301 w 444398"/>
                <a:gd name="connsiteY8" fmla="*/ 129845 h 358444"/>
                <a:gd name="connsiteX9" fmla="*/ 337109 w 444398"/>
                <a:gd name="connsiteY9" fmla="*/ 146304 h 358444"/>
                <a:gd name="connsiteX10" fmla="*/ 341985 w 444398"/>
                <a:gd name="connsiteY10" fmla="*/ 161544 h 358444"/>
                <a:gd name="connsiteX11" fmla="*/ 336500 w 444398"/>
                <a:gd name="connsiteY11" fmla="*/ 175565 h 358444"/>
                <a:gd name="connsiteX12" fmla="*/ 304800 w 444398"/>
                <a:gd name="connsiteY12" fmla="*/ 174346 h 358444"/>
                <a:gd name="connsiteX13" fmla="*/ 323697 w 444398"/>
                <a:gd name="connsiteY13" fmla="*/ 199949 h 358444"/>
                <a:gd name="connsiteX14" fmla="*/ 304800 w 444398"/>
                <a:gd name="connsiteY14" fmla="*/ 210312 h 358444"/>
                <a:gd name="connsiteX15" fmla="*/ 296265 w 444398"/>
                <a:gd name="connsiteY15" fmla="*/ 233477 h 358444"/>
                <a:gd name="connsiteX16" fmla="*/ 302972 w 444398"/>
                <a:gd name="connsiteY16" fmla="*/ 257251 h 358444"/>
                <a:gd name="connsiteX17" fmla="*/ 291999 w 444398"/>
                <a:gd name="connsiteY17" fmla="*/ 268224 h 358444"/>
                <a:gd name="connsiteX18" fmla="*/ 279197 w 444398"/>
                <a:gd name="connsiteY18" fmla="*/ 264566 h 358444"/>
                <a:gd name="connsiteX19" fmla="*/ 254813 w 444398"/>
                <a:gd name="connsiteY19" fmla="*/ 270053 h 358444"/>
                <a:gd name="connsiteX20" fmla="*/ 253593 w 444398"/>
                <a:gd name="connsiteY20" fmla="*/ 280416 h 358444"/>
                <a:gd name="connsiteX21" fmla="*/ 228600 w 444398"/>
                <a:gd name="connsiteY21" fmla="*/ 280416 h 358444"/>
                <a:gd name="connsiteX22" fmla="*/ 214580 w 444398"/>
                <a:gd name="connsiteY22" fmla="*/ 302971 h 358444"/>
                <a:gd name="connsiteX23" fmla="*/ 219456 w 444398"/>
                <a:gd name="connsiteY23" fmla="*/ 335890 h 358444"/>
                <a:gd name="connsiteX24" fmla="*/ 179223 w 444398"/>
                <a:gd name="connsiteY24" fmla="*/ 352349 h 358444"/>
                <a:gd name="connsiteX25" fmla="*/ 155448 w 444398"/>
                <a:gd name="connsiteY25" fmla="*/ 348691 h 358444"/>
                <a:gd name="connsiteX26" fmla="*/ 149961 w 444398"/>
                <a:gd name="connsiteY26" fmla="*/ 357226 h 358444"/>
                <a:gd name="connsiteX27" fmla="*/ 129236 w 444398"/>
                <a:gd name="connsiteY27" fmla="*/ 352349 h 358444"/>
                <a:gd name="connsiteX28" fmla="*/ 96927 w 444398"/>
                <a:gd name="connsiteY28" fmla="*/ 358445 h 358444"/>
                <a:gd name="connsiteX29" fmla="*/ 38405 w 444398"/>
                <a:gd name="connsiteY29" fmla="*/ 338328 h 358444"/>
                <a:gd name="connsiteX30" fmla="*/ 62180 w 444398"/>
                <a:gd name="connsiteY30" fmla="*/ 302971 h 358444"/>
                <a:gd name="connsiteX31" fmla="*/ 55473 w 444398"/>
                <a:gd name="connsiteY31" fmla="*/ 277978 h 358444"/>
                <a:gd name="connsiteX32" fmla="*/ 29261 w 444398"/>
                <a:gd name="connsiteY32" fmla="*/ 271272 h 358444"/>
                <a:gd name="connsiteX33" fmla="*/ 21945 w 444398"/>
                <a:gd name="connsiteY33" fmla="*/ 246278 h 358444"/>
                <a:gd name="connsiteX34" fmla="*/ 5487 w 444398"/>
                <a:gd name="connsiteY34" fmla="*/ 215189 h 358444"/>
                <a:gd name="connsiteX35" fmla="*/ 15240 w 444398"/>
                <a:gd name="connsiteY35" fmla="*/ 193853 h 358444"/>
                <a:gd name="connsiteX36" fmla="*/ 0 w 444398"/>
                <a:gd name="connsiteY36" fmla="*/ 187757 h 358444"/>
                <a:gd name="connsiteX37" fmla="*/ 3048 w 444398"/>
                <a:gd name="connsiteY37" fmla="*/ 159106 h 358444"/>
                <a:gd name="connsiteX38" fmla="*/ 6705 w 444398"/>
                <a:gd name="connsiteY38" fmla="*/ 110338 h 358444"/>
                <a:gd name="connsiteX39" fmla="*/ 42672 w 444398"/>
                <a:gd name="connsiteY39" fmla="*/ 125578 h 358444"/>
                <a:gd name="connsiteX40" fmla="*/ 66447 w 444398"/>
                <a:gd name="connsiteY40" fmla="*/ 120091 h 358444"/>
                <a:gd name="connsiteX41" fmla="*/ 68885 w 444398"/>
                <a:gd name="connsiteY41" fmla="*/ 102413 h 358444"/>
                <a:gd name="connsiteX42" fmla="*/ 93269 w 444398"/>
                <a:gd name="connsiteY42" fmla="*/ 96926 h 358444"/>
                <a:gd name="connsiteX43" fmla="*/ 109119 w 444398"/>
                <a:gd name="connsiteY43" fmla="*/ 84734 h 358444"/>
                <a:gd name="connsiteX44" fmla="*/ 107900 w 444398"/>
                <a:gd name="connsiteY44" fmla="*/ 53645 h 358444"/>
                <a:gd name="connsiteX45" fmla="*/ 133503 w 444398"/>
                <a:gd name="connsiteY45" fmla="*/ 45720 h 358444"/>
                <a:gd name="connsiteX46" fmla="*/ 135332 w 444398"/>
                <a:gd name="connsiteY46" fmla="*/ 32309 h 358444"/>
                <a:gd name="connsiteX47" fmla="*/ 153009 w 444398"/>
                <a:gd name="connsiteY47" fmla="*/ 42672 h 358444"/>
                <a:gd name="connsiteX48" fmla="*/ 162764 w 444398"/>
                <a:gd name="connsiteY48" fmla="*/ 43891 h 358444"/>
                <a:gd name="connsiteX49" fmla="*/ 181052 w 444398"/>
                <a:gd name="connsiteY49" fmla="*/ 43891 h 358444"/>
                <a:gd name="connsiteX50" fmla="*/ 207264 w 444398"/>
                <a:gd name="connsiteY50" fmla="*/ 52426 h 358444"/>
                <a:gd name="connsiteX51" fmla="*/ 218237 w 444398"/>
                <a:gd name="connsiteY51" fmla="*/ 56693 h 358444"/>
                <a:gd name="connsiteX52" fmla="*/ 238964 w 444398"/>
                <a:gd name="connsiteY52" fmla="*/ 44501 h 358444"/>
                <a:gd name="connsiteX53" fmla="*/ 251765 w 444398"/>
                <a:gd name="connsiteY53" fmla="*/ 51816 h 358444"/>
                <a:gd name="connsiteX54" fmla="*/ 257252 w 444398"/>
                <a:gd name="connsiteY54" fmla="*/ 34138 h 358444"/>
                <a:gd name="connsiteX55" fmla="*/ 276759 w 444398"/>
                <a:gd name="connsiteY55" fmla="*/ 34747 h 358444"/>
                <a:gd name="connsiteX56" fmla="*/ 280416 w 444398"/>
                <a:gd name="connsiteY56" fmla="*/ 29261 h 358444"/>
                <a:gd name="connsiteX57" fmla="*/ 279197 w 444398"/>
                <a:gd name="connsiteY57" fmla="*/ 13411 h 358444"/>
                <a:gd name="connsiteX58" fmla="*/ 289560 w 444398"/>
                <a:gd name="connsiteY58" fmla="*/ 0 h 358444"/>
                <a:gd name="connsiteX59" fmla="*/ 309677 w 444398"/>
                <a:gd name="connsiteY59" fmla="*/ 8534 h 358444"/>
                <a:gd name="connsiteX60" fmla="*/ 309068 w 444398"/>
                <a:gd name="connsiteY60" fmla="*/ 20726 h 358444"/>
                <a:gd name="connsiteX61" fmla="*/ 319431 w 444398"/>
                <a:gd name="connsiteY61" fmla="*/ 22555 h 358444"/>
                <a:gd name="connsiteX62" fmla="*/ 324917 w 444398"/>
                <a:gd name="connsiteY62" fmla="*/ 55474 h 358444"/>
                <a:gd name="connsiteX63" fmla="*/ 341376 w 444398"/>
                <a:gd name="connsiteY63" fmla="*/ 68275 h 358444"/>
                <a:gd name="connsiteX64" fmla="*/ 350520 w 444398"/>
                <a:gd name="connsiteY64" fmla="*/ 59741 h 358444"/>
                <a:gd name="connsiteX65" fmla="*/ 363932 w 444398"/>
                <a:gd name="connsiteY65" fmla="*/ 56083 h 358444"/>
                <a:gd name="connsiteX66" fmla="*/ 379172 w 444398"/>
                <a:gd name="connsiteY66" fmla="*/ 38405 h 358444"/>
                <a:gd name="connsiteX67" fmla="*/ 402336 w 444398"/>
                <a:gd name="connsiteY67" fmla="*/ 41453 h 358444"/>
                <a:gd name="connsiteX68" fmla="*/ 435255 w 444398"/>
                <a:gd name="connsiteY68" fmla="*/ 41453 h 35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44398" h="358444">
                  <a:moveTo>
                    <a:pt x="435255" y="41453"/>
                  </a:moveTo>
                  <a:lnTo>
                    <a:pt x="444399" y="52426"/>
                  </a:lnTo>
                  <a:lnTo>
                    <a:pt x="426720" y="57302"/>
                  </a:lnTo>
                  <a:lnTo>
                    <a:pt x="412089" y="64008"/>
                  </a:lnTo>
                  <a:lnTo>
                    <a:pt x="376124" y="68885"/>
                  </a:lnTo>
                  <a:lnTo>
                    <a:pt x="343815" y="76810"/>
                  </a:lnTo>
                  <a:lnTo>
                    <a:pt x="329184" y="93878"/>
                  </a:lnTo>
                  <a:lnTo>
                    <a:pt x="340767" y="110338"/>
                  </a:lnTo>
                  <a:lnTo>
                    <a:pt x="349301" y="129845"/>
                  </a:lnTo>
                  <a:lnTo>
                    <a:pt x="337109" y="146304"/>
                  </a:lnTo>
                  <a:lnTo>
                    <a:pt x="341985" y="161544"/>
                  </a:lnTo>
                  <a:lnTo>
                    <a:pt x="336500" y="175565"/>
                  </a:lnTo>
                  <a:lnTo>
                    <a:pt x="304800" y="174346"/>
                  </a:lnTo>
                  <a:lnTo>
                    <a:pt x="323697" y="199949"/>
                  </a:lnTo>
                  <a:lnTo>
                    <a:pt x="304800" y="210312"/>
                  </a:lnTo>
                  <a:lnTo>
                    <a:pt x="296265" y="233477"/>
                  </a:lnTo>
                  <a:lnTo>
                    <a:pt x="302972" y="257251"/>
                  </a:lnTo>
                  <a:lnTo>
                    <a:pt x="291999" y="268224"/>
                  </a:lnTo>
                  <a:lnTo>
                    <a:pt x="279197" y="264566"/>
                  </a:lnTo>
                  <a:lnTo>
                    <a:pt x="254813" y="270053"/>
                  </a:lnTo>
                  <a:lnTo>
                    <a:pt x="253593" y="280416"/>
                  </a:lnTo>
                  <a:lnTo>
                    <a:pt x="228600" y="280416"/>
                  </a:lnTo>
                  <a:lnTo>
                    <a:pt x="214580" y="302971"/>
                  </a:lnTo>
                  <a:lnTo>
                    <a:pt x="219456" y="335890"/>
                  </a:lnTo>
                  <a:lnTo>
                    <a:pt x="179223" y="352349"/>
                  </a:lnTo>
                  <a:lnTo>
                    <a:pt x="155448" y="348691"/>
                  </a:lnTo>
                  <a:lnTo>
                    <a:pt x="149961" y="357226"/>
                  </a:lnTo>
                  <a:lnTo>
                    <a:pt x="129236" y="352349"/>
                  </a:lnTo>
                  <a:lnTo>
                    <a:pt x="96927" y="358445"/>
                  </a:lnTo>
                  <a:lnTo>
                    <a:pt x="38405" y="338328"/>
                  </a:lnTo>
                  <a:lnTo>
                    <a:pt x="62180" y="302971"/>
                  </a:lnTo>
                  <a:lnTo>
                    <a:pt x="55473" y="277978"/>
                  </a:lnTo>
                  <a:lnTo>
                    <a:pt x="29261" y="271272"/>
                  </a:lnTo>
                  <a:lnTo>
                    <a:pt x="21945" y="246278"/>
                  </a:lnTo>
                  <a:lnTo>
                    <a:pt x="5487" y="215189"/>
                  </a:lnTo>
                  <a:lnTo>
                    <a:pt x="15240" y="193853"/>
                  </a:lnTo>
                  <a:lnTo>
                    <a:pt x="0" y="187757"/>
                  </a:lnTo>
                  <a:lnTo>
                    <a:pt x="3048" y="159106"/>
                  </a:lnTo>
                  <a:lnTo>
                    <a:pt x="6705" y="110338"/>
                  </a:lnTo>
                  <a:lnTo>
                    <a:pt x="42672" y="125578"/>
                  </a:lnTo>
                  <a:lnTo>
                    <a:pt x="66447" y="120091"/>
                  </a:lnTo>
                  <a:lnTo>
                    <a:pt x="68885" y="102413"/>
                  </a:lnTo>
                  <a:lnTo>
                    <a:pt x="93269" y="96926"/>
                  </a:lnTo>
                  <a:lnTo>
                    <a:pt x="109119" y="84734"/>
                  </a:lnTo>
                  <a:lnTo>
                    <a:pt x="107900" y="53645"/>
                  </a:lnTo>
                  <a:lnTo>
                    <a:pt x="133503" y="45720"/>
                  </a:lnTo>
                  <a:lnTo>
                    <a:pt x="135332" y="32309"/>
                  </a:lnTo>
                  <a:lnTo>
                    <a:pt x="153009" y="42672"/>
                  </a:lnTo>
                  <a:lnTo>
                    <a:pt x="162764" y="43891"/>
                  </a:lnTo>
                  <a:lnTo>
                    <a:pt x="181052" y="43891"/>
                  </a:lnTo>
                  <a:lnTo>
                    <a:pt x="207264" y="52426"/>
                  </a:lnTo>
                  <a:lnTo>
                    <a:pt x="218237" y="56693"/>
                  </a:lnTo>
                  <a:lnTo>
                    <a:pt x="238964" y="44501"/>
                  </a:lnTo>
                  <a:lnTo>
                    <a:pt x="251765" y="51816"/>
                  </a:lnTo>
                  <a:lnTo>
                    <a:pt x="257252" y="34138"/>
                  </a:lnTo>
                  <a:lnTo>
                    <a:pt x="276759" y="34747"/>
                  </a:lnTo>
                  <a:lnTo>
                    <a:pt x="280416" y="29261"/>
                  </a:lnTo>
                  <a:lnTo>
                    <a:pt x="279197" y="13411"/>
                  </a:lnTo>
                  <a:lnTo>
                    <a:pt x="289560" y="0"/>
                  </a:lnTo>
                  <a:lnTo>
                    <a:pt x="309677" y="8534"/>
                  </a:lnTo>
                  <a:lnTo>
                    <a:pt x="309068" y="20726"/>
                  </a:lnTo>
                  <a:lnTo>
                    <a:pt x="319431" y="22555"/>
                  </a:lnTo>
                  <a:lnTo>
                    <a:pt x="324917" y="55474"/>
                  </a:lnTo>
                  <a:lnTo>
                    <a:pt x="341376" y="68275"/>
                  </a:lnTo>
                  <a:lnTo>
                    <a:pt x="350520" y="59741"/>
                  </a:lnTo>
                  <a:lnTo>
                    <a:pt x="363932" y="56083"/>
                  </a:lnTo>
                  <a:lnTo>
                    <a:pt x="379172" y="38405"/>
                  </a:lnTo>
                  <a:lnTo>
                    <a:pt x="402336" y="41453"/>
                  </a:lnTo>
                  <a:lnTo>
                    <a:pt x="435255" y="41453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14A7E971-16D6-B07E-6652-EE95D5F57354}"/>
                </a:ext>
              </a:extLst>
            </p:cNvPr>
            <p:cNvSpPr/>
            <p:nvPr/>
          </p:nvSpPr>
          <p:spPr>
            <a:xfrm>
              <a:off x="6001956" y="4747495"/>
              <a:ext cx="429768" cy="471830"/>
            </a:xfrm>
            <a:custGeom>
              <a:avLst/>
              <a:gdLst>
                <a:gd name="connsiteX0" fmla="*/ 424891 w 429768"/>
                <a:gd name="connsiteY0" fmla="*/ 198120 h 471830"/>
                <a:gd name="connsiteX1" fmla="*/ 428549 w 429768"/>
                <a:gd name="connsiteY1" fmla="*/ 210312 h 471830"/>
                <a:gd name="connsiteX2" fmla="*/ 424281 w 429768"/>
                <a:gd name="connsiteY2" fmla="*/ 229209 h 471830"/>
                <a:gd name="connsiteX3" fmla="*/ 429768 w 429768"/>
                <a:gd name="connsiteY3" fmla="*/ 247497 h 471830"/>
                <a:gd name="connsiteX4" fmla="*/ 424281 w 429768"/>
                <a:gd name="connsiteY4" fmla="*/ 262128 h 471830"/>
                <a:gd name="connsiteX5" fmla="*/ 426720 w 429768"/>
                <a:gd name="connsiteY5" fmla="*/ 275539 h 471830"/>
                <a:gd name="connsiteX6" fmla="*/ 355397 w 429768"/>
                <a:gd name="connsiteY6" fmla="*/ 274929 h 471830"/>
                <a:gd name="connsiteX7" fmla="*/ 350520 w 429768"/>
                <a:gd name="connsiteY7" fmla="*/ 399897 h 471830"/>
                <a:gd name="connsiteX8" fmla="*/ 372465 w 429768"/>
                <a:gd name="connsiteY8" fmla="*/ 431597 h 471830"/>
                <a:gd name="connsiteX9" fmla="*/ 394411 w 429768"/>
                <a:gd name="connsiteY9" fmla="*/ 455981 h 471830"/>
                <a:gd name="connsiteX10" fmla="*/ 331013 w 429768"/>
                <a:gd name="connsiteY10" fmla="*/ 471831 h 471830"/>
                <a:gd name="connsiteX11" fmla="*/ 248717 w 429768"/>
                <a:gd name="connsiteY11" fmla="*/ 466344 h 471830"/>
                <a:gd name="connsiteX12" fmla="*/ 225552 w 429768"/>
                <a:gd name="connsiteY12" fmla="*/ 448056 h 471830"/>
                <a:gd name="connsiteX13" fmla="*/ 87173 w 429768"/>
                <a:gd name="connsiteY13" fmla="*/ 449275 h 471830"/>
                <a:gd name="connsiteX14" fmla="*/ 82296 w 429768"/>
                <a:gd name="connsiteY14" fmla="*/ 452323 h 471830"/>
                <a:gd name="connsiteX15" fmla="*/ 62179 w 429768"/>
                <a:gd name="connsiteY15" fmla="*/ 434645 h 471830"/>
                <a:gd name="connsiteX16" fmla="*/ 40233 w 429768"/>
                <a:gd name="connsiteY16" fmla="*/ 433425 h 471830"/>
                <a:gd name="connsiteX17" fmla="*/ 19507 w 429768"/>
                <a:gd name="connsiteY17" fmla="*/ 440131 h 471830"/>
                <a:gd name="connsiteX18" fmla="*/ 3048 w 429768"/>
                <a:gd name="connsiteY18" fmla="*/ 447447 h 471830"/>
                <a:gd name="connsiteX19" fmla="*/ 0 w 429768"/>
                <a:gd name="connsiteY19" fmla="*/ 423063 h 471830"/>
                <a:gd name="connsiteX20" fmla="*/ 5487 w 429768"/>
                <a:gd name="connsiteY20" fmla="*/ 388315 h 471830"/>
                <a:gd name="connsiteX21" fmla="*/ 17679 w 429768"/>
                <a:gd name="connsiteY21" fmla="*/ 352349 h 471830"/>
                <a:gd name="connsiteX22" fmla="*/ 19507 w 429768"/>
                <a:gd name="connsiteY22" fmla="*/ 335889 h 471830"/>
                <a:gd name="connsiteX23" fmla="*/ 31089 w 429768"/>
                <a:gd name="connsiteY23" fmla="*/ 300533 h 471830"/>
                <a:gd name="connsiteX24" fmla="*/ 39624 w 429768"/>
                <a:gd name="connsiteY24" fmla="*/ 284683 h 471830"/>
                <a:gd name="connsiteX25" fmla="*/ 59741 w 429768"/>
                <a:gd name="connsiteY25" fmla="*/ 259080 h 471830"/>
                <a:gd name="connsiteX26" fmla="*/ 71323 w 429768"/>
                <a:gd name="connsiteY26" fmla="*/ 241401 h 471830"/>
                <a:gd name="connsiteX27" fmla="*/ 74981 w 429768"/>
                <a:gd name="connsiteY27" fmla="*/ 212751 h 471830"/>
                <a:gd name="connsiteX28" fmla="*/ 73152 w 429768"/>
                <a:gd name="connsiteY28" fmla="*/ 190195 h 471830"/>
                <a:gd name="connsiteX29" fmla="*/ 63399 w 429768"/>
                <a:gd name="connsiteY29" fmla="*/ 176175 h 471830"/>
                <a:gd name="connsiteX30" fmla="*/ 54255 w 429768"/>
                <a:gd name="connsiteY30" fmla="*/ 152400 h 471830"/>
                <a:gd name="connsiteX31" fmla="*/ 46329 w 429768"/>
                <a:gd name="connsiteY31" fmla="*/ 129235 h 471830"/>
                <a:gd name="connsiteX32" fmla="*/ 48159 w 429768"/>
                <a:gd name="connsiteY32" fmla="*/ 120701 h 471830"/>
                <a:gd name="connsiteX33" fmla="*/ 58521 w 429768"/>
                <a:gd name="connsiteY33" fmla="*/ 105461 h 471830"/>
                <a:gd name="connsiteX34" fmla="*/ 48768 w 429768"/>
                <a:gd name="connsiteY34" fmla="*/ 67665 h 471830"/>
                <a:gd name="connsiteX35" fmla="*/ 41453 w 429768"/>
                <a:gd name="connsiteY35" fmla="*/ 41453 h 471830"/>
                <a:gd name="connsiteX36" fmla="*/ 24384 w 429768"/>
                <a:gd name="connsiteY36" fmla="*/ 16459 h 471830"/>
                <a:gd name="connsiteX37" fmla="*/ 28041 w 429768"/>
                <a:gd name="connsiteY37" fmla="*/ 9144 h 471830"/>
                <a:gd name="connsiteX38" fmla="*/ 42063 w 429768"/>
                <a:gd name="connsiteY38" fmla="*/ 3657 h 471830"/>
                <a:gd name="connsiteX39" fmla="*/ 52425 w 429768"/>
                <a:gd name="connsiteY39" fmla="*/ 4267 h 471830"/>
                <a:gd name="connsiteX40" fmla="*/ 64617 w 429768"/>
                <a:gd name="connsiteY40" fmla="*/ 0 h 471830"/>
                <a:gd name="connsiteX41" fmla="*/ 166421 w 429768"/>
                <a:gd name="connsiteY41" fmla="*/ 609 h 471830"/>
                <a:gd name="connsiteX42" fmla="*/ 174345 w 429768"/>
                <a:gd name="connsiteY42" fmla="*/ 29261 h 471830"/>
                <a:gd name="connsiteX43" fmla="*/ 184099 w 429768"/>
                <a:gd name="connsiteY43" fmla="*/ 53035 h 471830"/>
                <a:gd name="connsiteX44" fmla="*/ 192024 w 429768"/>
                <a:gd name="connsiteY44" fmla="*/ 65837 h 471830"/>
                <a:gd name="connsiteX45" fmla="*/ 204825 w 429768"/>
                <a:gd name="connsiteY45" fmla="*/ 85953 h 471830"/>
                <a:gd name="connsiteX46" fmla="*/ 227991 w 429768"/>
                <a:gd name="connsiteY46" fmla="*/ 82905 h 471830"/>
                <a:gd name="connsiteX47" fmla="*/ 238963 w 429768"/>
                <a:gd name="connsiteY47" fmla="*/ 77419 h 471830"/>
                <a:gd name="connsiteX48" fmla="*/ 257861 w 429768"/>
                <a:gd name="connsiteY48" fmla="*/ 82905 h 471830"/>
                <a:gd name="connsiteX49" fmla="*/ 263347 w 429768"/>
                <a:gd name="connsiteY49" fmla="*/ 73152 h 471830"/>
                <a:gd name="connsiteX50" fmla="*/ 272491 w 429768"/>
                <a:gd name="connsiteY50" fmla="*/ 50597 h 471830"/>
                <a:gd name="connsiteX51" fmla="*/ 293827 w 429768"/>
                <a:gd name="connsiteY51" fmla="*/ 48768 h 471830"/>
                <a:gd name="connsiteX52" fmla="*/ 295656 w 429768"/>
                <a:gd name="connsiteY52" fmla="*/ 42063 h 471830"/>
                <a:gd name="connsiteX53" fmla="*/ 313335 w 429768"/>
                <a:gd name="connsiteY53" fmla="*/ 42063 h 471830"/>
                <a:gd name="connsiteX54" fmla="*/ 310287 w 429768"/>
                <a:gd name="connsiteY54" fmla="*/ 56083 h 471830"/>
                <a:gd name="connsiteX55" fmla="*/ 351739 w 429768"/>
                <a:gd name="connsiteY55" fmla="*/ 55473 h 471830"/>
                <a:gd name="connsiteX56" fmla="*/ 352349 w 429768"/>
                <a:gd name="connsiteY56" fmla="*/ 80467 h 471830"/>
                <a:gd name="connsiteX57" fmla="*/ 359055 w 429768"/>
                <a:gd name="connsiteY57" fmla="*/ 95097 h 471830"/>
                <a:gd name="connsiteX58" fmla="*/ 353568 w 429768"/>
                <a:gd name="connsiteY58" fmla="*/ 118872 h 471830"/>
                <a:gd name="connsiteX59" fmla="*/ 356007 w 429768"/>
                <a:gd name="connsiteY59" fmla="*/ 143256 h 471830"/>
                <a:gd name="connsiteX60" fmla="*/ 366979 w 429768"/>
                <a:gd name="connsiteY60" fmla="*/ 157887 h 471830"/>
                <a:gd name="connsiteX61" fmla="*/ 364541 w 429768"/>
                <a:gd name="connsiteY61" fmla="*/ 204216 h 471830"/>
                <a:gd name="connsiteX62" fmla="*/ 373075 w 429768"/>
                <a:gd name="connsiteY62" fmla="*/ 200559 h 471830"/>
                <a:gd name="connsiteX63" fmla="*/ 387705 w 429768"/>
                <a:gd name="connsiteY63" fmla="*/ 201777 h 471830"/>
                <a:gd name="connsiteX64" fmla="*/ 409041 w 429768"/>
                <a:gd name="connsiteY64" fmla="*/ 195681 h 471830"/>
                <a:gd name="connsiteX65" fmla="*/ 424891 w 429768"/>
                <a:gd name="connsiteY65" fmla="*/ 198120 h 47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29768" h="471830">
                  <a:moveTo>
                    <a:pt x="424891" y="198120"/>
                  </a:moveTo>
                  <a:lnTo>
                    <a:pt x="428549" y="210312"/>
                  </a:lnTo>
                  <a:lnTo>
                    <a:pt x="424281" y="229209"/>
                  </a:lnTo>
                  <a:lnTo>
                    <a:pt x="429768" y="247497"/>
                  </a:lnTo>
                  <a:lnTo>
                    <a:pt x="424281" y="262128"/>
                  </a:lnTo>
                  <a:lnTo>
                    <a:pt x="426720" y="275539"/>
                  </a:lnTo>
                  <a:lnTo>
                    <a:pt x="355397" y="274929"/>
                  </a:lnTo>
                  <a:lnTo>
                    <a:pt x="350520" y="399897"/>
                  </a:lnTo>
                  <a:lnTo>
                    <a:pt x="372465" y="431597"/>
                  </a:lnTo>
                  <a:lnTo>
                    <a:pt x="394411" y="455981"/>
                  </a:lnTo>
                  <a:lnTo>
                    <a:pt x="331013" y="471831"/>
                  </a:lnTo>
                  <a:lnTo>
                    <a:pt x="248717" y="466344"/>
                  </a:lnTo>
                  <a:lnTo>
                    <a:pt x="225552" y="448056"/>
                  </a:lnTo>
                  <a:lnTo>
                    <a:pt x="87173" y="449275"/>
                  </a:lnTo>
                  <a:lnTo>
                    <a:pt x="82296" y="452323"/>
                  </a:lnTo>
                  <a:lnTo>
                    <a:pt x="62179" y="434645"/>
                  </a:lnTo>
                  <a:lnTo>
                    <a:pt x="40233" y="433425"/>
                  </a:lnTo>
                  <a:lnTo>
                    <a:pt x="19507" y="440131"/>
                  </a:lnTo>
                  <a:lnTo>
                    <a:pt x="3048" y="447447"/>
                  </a:lnTo>
                  <a:lnTo>
                    <a:pt x="0" y="423063"/>
                  </a:lnTo>
                  <a:lnTo>
                    <a:pt x="5487" y="388315"/>
                  </a:lnTo>
                  <a:lnTo>
                    <a:pt x="17679" y="352349"/>
                  </a:lnTo>
                  <a:lnTo>
                    <a:pt x="19507" y="335889"/>
                  </a:lnTo>
                  <a:lnTo>
                    <a:pt x="31089" y="300533"/>
                  </a:lnTo>
                  <a:lnTo>
                    <a:pt x="39624" y="284683"/>
                  </a:lnTo>
                  <a:lnTo>
                    <a:pt x="59741" y="259080"/>
                  </a:lnTo>
                  <a:lnTo>
                    <a:pt x="71323" y="241401"/>
                  </a:lnTo>
                  <a:lnTo>
                    <a:pt x="74981" y="212751"/>
                  </a:lnTo>
                  <a:lnTo>
                    <a:pt x="73152" y="190195"/>
                  </a:lnTo>
                  <a:lnTo>
                    <a:pt x="63399" y="176175"/>
                  </a:lnTo>
                  <a:lnTo>
                    <a:pt x="54255" y="152400"/>
                  </a:lnTo>
                  <a:lnTo>
                    <a:pt x="46329" y="129235"/>
                  </a:lnTo>
                  <a:lnTo>
                    <a:pt x="48159" y="120701"/>
                  </a:lnTo>
                  <a:lnTo>
                    <a:pt x="58521" y="105461"/>
                  </a:lnTo>
                  <a:lnTo>
                    <a:pt x="48768" y="67665"/>
                  </a:lnTo>
                  <a:lnTo>
                    <a:pt x="41453" y="41453"/>
                  </a:lnTo>
                  <a:lnTo>
                    <a:pt x="24384" y="16459"/>
                  </a:lnTo>
                  <a:lnTo>
                    <a:pt x="28041" y="9144"/>
                  </a:lnTo>
                  <a:lnTo>
                    <a:pt x="42063" y="3657"/>
                  </a:lnTo>
                  <a:lnTo>
                    <a:pt x="52425" y="4267"/>
                  </a:lnTo>
                  <a:lnTo>
                    <a:pt x="64617" y="0"/>
                  </a:lnTo>
                  <a:lnTo>
                    <a:pt x="166421" y="609"/>
                  </a:lnTo>
                  <a:lnTo>
                    <a:pt x="174345" y="29261"/>
                  </a:lnTo>
                  <a:lnTo>
                    <a:pt x="184099" y="53035"/>
                  </a:lnTo>
                  <a:lnTo>
                    <a:pt x="192024" y="65837"/>
                  </a:lnTo>
                  <a:lnTo>
                    <a:pt x="204825" y="85953"/>
                  </a:lnTo>
                  <a:lnTo>
                    <a:pt x="227991" y="82905"/>
                  </a:lnTo>
                  <a:lnTo>
                    <a:pt x="238963" y="77419"/>
                  </a:lnTo>
                  <a:lnTo>
                    <a:pt x="257861" y="82905"/>
                  </a:lnTo>
                  <a:lnTo>
                    <a:pt x="263347" y="73152"/>
                  </a:lnTo>
                  <a:lnTo>
                    <a:pt x="272491" y="50597"/>
                  </a:lnTo>
                  <a:lnTo>
                    <a:pt x="293827" y="48768"/>
                  </a:lnTo>
                  <a:lnTo>
                    <a:pt x="295656" y="42063"/>
                  </a:lnTo>
                  <a:lnTo>
                    <a:pt x="313335" y="42063"/>
                  </a:lnTo>
                  <a:lnTo>
                    <a:pt x="310287" y="56083"/>
                  </a:lnTo>
                  <a:lnTo>
                    <a:pt x="351739" y="55473"/>
                  </a:lnTo>
                  <a:lnTo>
                    <a:pt x="352349" y="80467"/>
                  </a:lnTo>
                  <a:lnTo>
                    <a:pt x="359055" y="95097"/>
                  </a:lnTo>
                  <a:lnTo>
                    <a:pt x="353568" y="118872"/>
                  </a:lnTo>
                  <a:lnTo>
                    <a:pt x="356007" y="143256"/>
                  </a:lnTo>
                  <a:lnTo>
                    <a:pt x="366979" y="157887"/>
                  </a:lnTo>
                  <a:lnTo>
                    <a:pt x="364541" y="204216"/>
                  </a:lnTo>
                  <a:lnTo>
                    <a:pt x="373075" y="200559"/>
                  </a:lnTo>
                  <a:lnTo>
                    <a:pt x="387705" y="201777"/>
                  </a:lnTo>
                  <a:lnTo>
                    <a:pt x="409041" y="195681"/>
                  </a:lnTo>
                  <a:lnTo>
                    <a:pt x="424891" y="19812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3A5AD25E-E45D-79C5-6538-4FB63466EF96}"/>
                </a:ext>
              </a:extLst>
            </p:cNvPr>
            <p:cNvSpPr/>
            <p:nvPr/>
          </p:nvSpPr>
          <p:spPr>
            <a:xfrm>
              <a:off x="6015977" y="4691411"/>
              <a:ext cx="37185" cy="53035"/>
            </a:xfrm>
            <a:custGeom>
              <a:avLst/>
              <a:gdLst>
                <a:gd name="connsiteX0" fmla="*/ 9144 w 37185"/>
                <a:gd name="connsiteY0" fmla="*/ 53035 h 53035"/>
                <a:gd name="connsiteX1" fmla="*/ 0 w 37185"/>
                <a:gd name="connsiteY1" fmla="*/ 23775 h 53035"/>
                <a:gd name="connsiteX2" fmla="*/ 14020 w 37185"/>
                <a:gd name="connsiteY2" fmla="*/ 6706 h 53035"/>
                <a:gd name="connsiteX3" fmla="*/ 24384 w 37185"/>
                <a:gd name="connsiteY3" fmla="*/ 0 h 53035"/>
                <a:gd name="connsiteX4" fmla="*/ 37185 w 37185"/>
                <a:gd name="connsiteY4" fmla="*/ 13411 h 53035"/>
                <a:gd name="connsiteX5" fmla="*/ 24993 w 37185"/>
                <a:gd name="connsiteY5" fmla="*/ 21946 h 53035"/>
                <a:gd name="connsiteX6" fmla="*/ 18897 w 37185"/>
                <a:gd name="connsiteY6" fmla="*/ 31699 h 53035"/>
                <a:gd name="connsiteX7" fmla="*/ 17678 w 37185"/>
                <a:gd name="connsiteY7" fmla="*/ 48768 h 53035"/>
                <a:gd name="connsiteX8" fmla="*/ 9144 w 37185"/>
                <a:gd name="connsiteY8" fmla="*/ 53035 h 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85" h="53035">
                  <a:moveTo>
                    <a:pt x="9144" y="53035"/>
                  </a:moveTo>
                  <a:lnTo>
                    <a:pt x="0" y="23775"/>
                  </a:lnTo>
                  <a:lnTo>
                    <a:pt x="14020" y="6706"/>
                  </a:lnTo>
                  <a:lnTo>
                    <a:pt x="24384" y="0"/>
                  </a:lnTo>
                  <a:lnTo>
                    <a:pt x="37185" y="13411"/>
                  </a:lnTo>
                  <a:lnTo>
                    <a:pt x="24993" y="21946"/>
                  </a:lnTo>
                  <a:lnTo>
                    <a:pt x="18897" y="31699"/>
                  </a:lnTo>
                  <a:lnTo>
                    <a:pt x="17678" y="48768"/>
                  </a:lnTo>
                  <a:lnTo>
                    <a:pt x="9144" y="53035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A1253D67-985C-0DDA-2594-1F1292CAF7B3}"/>
                </a:ext>
              </a:extLst>
            </p:cNvPr>
            <p:cNvSpPr/>
            <p:nvPr/>
          </p:nvSpPr>
          <p:spPr>
            <a:xfrm>
              <a:off x="6212877" y="2848591"/>
              <a:ext cx="59131" cy="118872"/>
            </a:xfrm>
            <a:custGeom>
              <a:avLst/>
              <a:gdLst>
                <a:gd name="connsiteX0" fmla="*/ 11583 w 59131"/>
                <a:gd name="connsiteY0" fmla="*/ 0 h 118872"/>
                <a:gd name="connsiteX1" fmla="*/ 14021 w 59131"/>
                <a:gd name="connsiteY1" fmla="*/ 7315 h 118872"/>
                <a:gd name="connsiteX2" fmla="*/ 22556 w 59131"/>
                <a:gd name="connsiteY2" fmla="*/ 3658 h 118872"/>
                <a:gd name="connsiteX3" fmla="*/ 29871 w 59131"/>
                <a:gd name="connsiteY3" fmla="*/ 14021 h 118872"/>
                <a:gd name="connsiteX4" fmla="*/ 37796 w 59131"/>
                <a:gd name="connsiteY4" fmla="*/ 18288 h 118872"/>
                <a:gd name="connsiteX5" fmla="*/ 41453 w 59131"/>
                <a:gd name="connsiteY5" fmla="*/ 32309 h 118872"/>
                <a:gd name="connsiteX6" fmla="*/ 38405 w 59131"/>
                <a:gd name="connsiteY6" fmla="*/ 45720 h 118872"/>
                <a:gd name="connsiteX7" fmla="*/ 44501 w 59131"/>
                <a:gd name="connsiteY7" fmla="*/ 62179 h 118872"/>
                <a:gd name="connsiteX8" fmla="*/ 58521 w 59131"/>
                <a:gd name="connsiteY8" fmla="*/ 71323 h 118872"/>
                <a:gd name="connsiteX9" fmla="*/ 59132 w 59131"/>
                <a:gd name="connsiteY9" fmla="*/ 81686 h 118872"/>
                <a:gd name="connsiteX10" fmla="*/ 48768 w 59131"/>
                <a:gd name="connsiteY10" fmla="*/ 87173 h 118872"/>
                <a:gd name="connsiteX11" fmla="*/ 48159 w 59131"/>
                <a:gd name="connsiteY11" fmla="*/ 99974 h 118872"/>
                <a:gd name="connsiteX12" fmla="*/ 34748 w 59131"/>
                <a:gd name="connsiteY12" fmla="*/ 118872 h 118872"/>
                <a:gd name="connsiteX13" fmla="*/ 29261 w 59131"/>
                <a:gd name="connsiteY13" fmla="*/ 116434 h 118872"/>
                <a:gd name="connsiteX14" fmla="*/ 28041 w 59131"/>
                <a:gd name="connsiteY14" fmla="*/ 107899 h 118872"/>
                <a:gd name="connsiteX15" fmla="*/ 9144 w 59131"/>
                <a:gd name="connsiteY15" fmla="*/ 94488 h 118872"/>
                <a:gd name="connsiteX16" fmla="*/ 4877 w 59131"/>
                <a:gd name="connsiteY16" fmla="*/ 76200 h 118872"/>
                <a:gd name="connsiteX17" fmla="*/ 5487 w 59131"/>
                <a:gd name="connsiteY17" fmla="*/ 49378 h 118872"/>
                <a:gd name="connsiteX18" fmla="*/ 8535 w 59131"/>
                <a:gd name="connsiteY18" fmla="*/ 37795 h 118872"/>
                <a:gd name="connsiteX19" fmla="*/ 3048 w 59131"/>
                <a:gd name="connsiteY19" fmla="*/ 31699 h 118872"/>
                <a:gd name="connsiteX20" fmla="*/ 0 w 59131"/>
                <a:gd name="connsiteY20" fmla="*/ 18898 h 118872"/>
                <a:gd name="connsiteX21" fmla="*/ 11583 w 59131"/>
                <a:gd name="connsiteY21" fmla="*/ 0 h 11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131" h="118872">
                  <a:moveTo>
                    <a:pt x="11583" y="0"/>
                  </a:moveTo>
                  <a:lnTo>
                    <a:pt x="14021" y="7315"/>
                  </a:lnTo>
                  <a:lnTo>
                    <a:pt x="22556" y="3658"/>
                  </a:lnTo>
                  <a:lnTo>
                    <a:pt x="29871" y="14021"/>
                  </a:lnTo>
                  <a:lnTo>
                    <a:pt x="37796" y="18288"/>
                  </a:lnTo>
                  <a:lnTo>
                    <a:pt x="41453" y="32309"/>
                  </a:lnTo>
                  <a:lnTo>
                    <a:pt x="38405" y="45720"/>
                  </a:lnTo>
                  <a:lnTo>
                    <a:pt x="44501" y="62179"/>
                  </a:lnTo>
                  <a:lnTo>
                    <a:pt x="58521" y="71323"/>
                  </a:lnTo>
                  <a:lnTo>
                    <a:pt x="59132" y="81686"/>
                  </a:lnTo>
                  <a:lnTo>
                    <a:pt x="48768" y="87173"/>
                  </a:lnTo>
                  <a:lnTo>
                    <a:pt x="48159" y="99974"/>
                  </a:lnTo>
                  <a:lnTo>
                    <a:pt x="34748" y="118872"/>
                  </a:lnTo>
                  <a:lnTo>
                    <a:pt x="29261" y="116434"/>
                  </a:lnTo>
                  <a:lnTo>
                    <a:pt x="28041" y="107899"/>
                  </a:lnTo>
                  <a:lnTo>
                    <a:pt x="9144" y="94488"/>
                  </a:lnTo>
                  <a:lnTo>
                    <a:pt x="4877" y="76200"/>
                  </a:lnTo>
                  <a:lnTo>
                    <a:pt x="5487" y="49378"/>
                  </a:lnTo>
                  <a:lnTo>
                    <a:pt x="8535" y="37795"/>
                  </a:lnTo>
                  <a:lnTo>
                    <a:pt x="3048" y="31699"/>
                  </a:lnTo>
                  <a:lnTo>
                    <a:pt x="0" y="18898"/>
                  </a:lnTo>
                  <a:lnTo>
                    <a:pt x="11583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4A6B348-7899-8A4B-CF71-5FF2B449BE2B}"/>
                </a:ext>
              </a:extLst>
            </p:cNvPr>
            <p:cNvSpPr/>
            <p:nvPr/>
          </p:nvSpPr>
          <p:spPr>
            <a:xfrm>
              <a:off x="7342466" y="3497815"/>
              <a:ext cx="159105" cy="139598"/>
            </a:xfrm>
            <a:custGeom>
              <a:avLst/>
              <a:gdLst>
                <a:gd name="connsiteX0" fmla="*/ 151180 w 159105"/>
                <a:gd name="connsiteY0" fmla="*/ 13411 h 139598"/>
                <a:gd name="connsiteX1" fmla="*/ 159105 w 159105"/>
                <a:gd name="connsiteY1" fmla="*/ 44501 h 139598"/>
                <a:gd name="connsiteX2" fmla="*/ 142036 w 159105"/>
                <a:gd name="connsiteY2" fmla="*/ 44501 h 139598"/>
                <a:gd name="connsiteX3" fmla="*/ 142036 w 159105"/>
                <a:gd name="connsiteY3" fmla="*/ 70104 h 139598"/>
                <a:gd name="connsiteX4" fmla="*/ 148743 w 159105"/>
                <a:gd name="connsiteY4" fmla="*/ 75590 h 139598"/>
                <a:gd name="connsiteX5" fmla="*/ 134112 w 159105"/>
                <a:gd name="connsiteY5" fmla="*/ 83515 h 139598"/>
                <a:gd name="connsiteX6" fmla="*/ 135331 w 159105"/>
                <a:gd name="connsiteY6" fmla="*/ 99365 h 139598"/>
                <a:gd name="connsiteX7" fmla="*/ 127407 w 159105"/>
                <a:gd name="connsiteY7" fmla="*/ 115214 h 139598"/>
                <a:gd name="connsiteX8" fmla="*/ 127407 w 159105"/>
                <a:gd name="connsiteY8" fmla="*/ 131064 h 139598"/>
                <a:gd name="connsiteX9" fmla="*/ 121311 w 159105"/>
                <a:gd name="connsiteY9" fmla="*/ 139598 h 139598"/>
                <a:gd name="connsiteX10" fmla="*/ 18288 w 159105"/>
                <a:gd name="connsiteY10" fmla="*/ 120091 h 139598"/>
                <a:gd name="connsiteX11" fmla="*/ 1828 w 159105"/>
                <a:gd name="connsiteY11" fmla="*/ 79858 h 139598"/>
                <a:gd name="connsiteX12" fmla="*/ 0 w 159105"/>
                <a:gd name="connsiteY12" fmla="*/ 71323 h 139598"/>
                <a:gd name="connsiteX13" fmla="*/ 5487 w 159105"/>
                <a:gd name="connsiteY13" fmla="*/ 68885 h 139598"/>
                <a:gd name="connsiteX14" fmla="*/ 7924 w 159105"/>
                <a:gd name="connsiteY14" fmla="*/ 79858 h 139598"/>
                <a:gd name="connsiteX15" fmla="*/ 33528 w 159105"/>
                <a:gd name="connsiteY15" fmla="*/ 73762 h 139598"/>
                <a:gd name="connsiteX16" fmla="*/ 61569 w 159105"/>
                <a:gd name="connsiteY16" fmla="*/ 74981 h 139598"/>
                <a:gd name="connsiteX17" fmla="*/ 82296 w 159105"/>
                <a:gd name="connsiteY17" fmla="*/ 76200 h 139598"/>
                <a:gd name="connsiteX18" fmla="*/ 102412 w 159105"/>
                <a:gd name="connsiteY18" fmla="*/ 49378 h 139598"/>
                <a:gd name="connsiteX19" fmla="*/ 124968 w 159105"/>
                <a:gd name="connsiteY19" fmla="*/ 24384 h 139598"/>
                <a:gd name="connsiteX20" fmla="*/ 143256 w 159105"/>
                <a:gd name="connsiteY20" fmla="*/ 0 h 139598"/>
                <a:gd name="connsiteX21" fmla="*/ 151180 w 159105"/>
                <a:gd name="connsiteY21" fmla="*/ 13411 h 13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9105" h="139598">
                  <a:moveTo>
                    <a:pt x="151180" y="13411"/>
                  </a:moveTo>
                  <a:lnTo>
                    <a:pt x="159105" y="44501"/>
                  </a:lnTo>
                  <a:lnTo>
                    <a:pt x="142036" y="44501"/>
                  </a:lnTo>
                  <a:lnTo>
                    <a:pt x="142036" y="70104"/>
                  </a:lnTo>
                  <a:lnTo>
                    <a:pt x="148743" y="75590"/>
                  </a:lnTo>
                  <a:lnTo>
                    <a:pt x="134112" y="83515"/>
                  </a:lnTo>
                  <a:lnTo>
                    <a:pt x="135331" y="99365"/>
                  </a:lnTo>
                  <a:lnTo>
                    <a:pt x="127407" y="115214"/>
                  </a:lnTo>
                  <a:lnTo>
                    <a:pt x="127407" y="131064"/>
                  </a:lnTo>
                  <a:lnTo>
                    <a:pt x="121311" y="139598"/>
                  </a:lnTo>
                  <a:lnTo>
                    <a:pt x="18288" y="120091"/>
                  </a:lnTo>
                  <a:lnTo>
                    <a:pt x="1828" y="79858"/>
                  </a:lnTo>
                  <a:lnTo>
                    <a:pt x="0" y="71323"/>
                  </a:lnTo>
                  <a:lnTo>
                    <a:pt x="5487" y="68885"/>
                  </a:lnTo>
                  <a:lnTo>
                    <a:pt x="7924" y="79858"/>
                  </a:lnTo>
                  <a:lnTo>
                    <a:pt x="33528" y="73762"/>
                  </a:lnTo>
                  <a:lnTo>
                    <a:pt x="61569" y="74981"/>
                  </a:lnTo>
                  <a:lnTo>
                    <a:pt x="82296" y="76200"/>
                  </a:lnTo>
                  <a:lnTo>
                    <a:pt x="102412" y="49378"/>
                  </a:lnTo>
                  <a:lnTo>
                    <a:pt x="124968" y="24384"/>
                  </a:lnTo>
                  <a:lnTo>
                    <a:pt x="143256" y="0"/>
                  </a:lnTo>
                  <a:lnTo>
                    <a:pt x="151180" y="13411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1290E3E9-757D-3C0F-8404-E043821D34E6}"/>
                </a:ext>
              </a:extLst>
            </p:cNvPr>
            <p:cNvSpPr/>
            <p:nvPr/>
          </p:nvSpPr>
          <p:spPr>
            <a:xfrm>
              <a:off x="3585501" y="6566541"/>
              <a:ext cx="137160" cy="96926"/>
            </a:xfrm>
            <a:custGeom>
              <a:avLst/>
              <a:gdLst>
                <a:gd name="connsiteX0" fmla="*/ 85344 w 137160"/>
                <a:gd name="connsiteY0" fmla="*/ 84125 h 96926"/>
                <a:gd name="connsiteX1" fmla="*/ 67056 w 137160"/>
                <a:gd name="connsiteY1" fmla="*/ 82905 h 96926"/>
                <a:gd name="connsiteX2" fmla="*/ 36576 w 137160"/>
                <a:gd name="connsiteY2" fmla="*/ 82905 h 96926"/>
                <a:gd name="connsiteX3" fmla="*/ 0 w 137160"/>
                <a:gd name="connsiteY3" fmla="*/ 0 h 96926"/>
                <a:gd name="connsiteX4" fmla="*/ 18898 w 137160"/>
                <a:gd name="connsiteY4" fmla="*/ 17069 h 96926"/>
                <a:gd name="connsiteX5" fmla="*/ 45111 w 137160"/>
                <a:gd name="connsiteY5" fmla="*/ 45110 h 96926"/>
                <a:gd name="connsiteX6" fmla="*/ 92659 w 137160"/>
                <a:gd name="connsiteY6" fmla="*/ 67665 h 96926"/>
                <a:gd name="connsiteX7" fmla="*/ 137160 w 137160"/>
                <a:gd name="connsiteY7" fmla="*/ 76809 h 96926"/>
                <a:gd name="connsiteX8" fmla="*/ 132283 w 137160"/>
                <a:gd name="connsiteY8" fmla="*/ 95097 h 96926"/>
                <a:gd name="connsiteX9" fmla="*/ 105461 w 137160"/>
                <a:gd name="connsiteY9" fmla="*/ 96926 h 96926"/>
                <a:gd name="connsiteX10" fmla="*/ 85344 w 137160"/>
                <a:gd name="connsiteY10" fmla="*/ 84125 h 9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160" h="96926">
                  <a:moveTo>
                    <a:pt x="85344" y="84125"/>
                  </a:moveTo>
                  <a:lnTo>
                    <a:pt x="67056" y="82905"/>
                  </a:lnTo>
                  <a:lnTo>
                    <a:pt x="36576" y="82905"/>
                  </a:lnTo>
                  <a:lnTo>
                    <a:pt x="0" y="0"/>
                  </a:lnTo>
                  <a:lnTo>
                    <a:pt x="18898" y="17069"/>
                  </a:lnTo>
                  <a:lnTo>
                    <a:pt x="45111" y="45110"/>
                  </a:lnTo>
                  <a:lnTo>
                    <a:pt x="92659" y="67665"/>
                  </a:lnTo>
                  <a:lnTo>
                    <a:pt x="137160" y="76809"/>
                  </a:lnTo>
                  <a:lnTo>
                    <a:pt x="132283" y="95097"/>
                  </a:lnTo>
                  <a:lnTo>
                    <a:pt x="105461" y="96926"/>
                  </a:lnTo>
                  <a:lnTo>
                    <a:pt x="85344" y="84125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4D0D6B49-F050-C12B-CB8D-5AC9C304B6E2}"/>
                </a:ext>
              </a:extLst>
            </p:cNvPr>
            <p:cNvSpPr/>
            <p:nvPr/>
          </p:nvSpPr>
          <p:spPr>
            <a:xfrm>
              <a:off x="3274605" y="5372335"/>
              <a:ext cx="534009" cy="1183233"/>
            </a:xfrm>
            <a:custGeom>
              <a:avLst/>
              <a:gdLst>
                <a:gd name="connsiteX0" fmla="*/ 210312 w 534009"/>
                <a:gd name="connsiteY0" fmla="*/ 16459 h 1183233"/>
                <a:gd name="connsiteX1" fmla="*/ 279197 w 534009"/>
                <a:gd name="connsiteY1" fmla="*/ 79857 h 1183233"/>
                <a:gd name="connsiteX2" fmla="*/ 307239 w 534009"/>
                <a:gd name="connsiteY2" fmla="*/ 85953 h 1183233"/>
                <a:gd name="connsiteX3" fmla="*/ 351739 w 534009"/>
                <a:gd name="connsiteY3" fmla="*/ 115215 h 1183233"/>
                <a:gd name="connsiteX4" fmla="*/ 387706 w 534009"/>
                <a:gd name="connsiteY4" fmla="*/ 130455 h 1183233"/>
                <a:gd name="connsiteX5" fmla="*/ 394411 w 534009"/>
                <a:gd name="connsiteY5" fmla="*/ 147523 h 1183233"/>
                <a:gd name="connsiteX6" fmla="*/ 368808 w 534009"/>
                <a:gd name="connsiteY6" fmla="*/ 207264 h 1183233"/>
                <a:gd name="connsiteX7" fmla="*/ 404165 w 534009"/>
                <a:gd name="connsiteY7" fmla="*/ 217627 h 1183233"/>
                <a:gd name="connsiteX8" fmla="*/ 442570 w 534009"/>
                <a:gd name="connsiteY8" fmla="*/ 223723 h 1183233"/>
                <a:gd name="connsiteX9" fmla="*/ 468173 w 534009"/>
                <a:gd name="connsiteY9" fmla="*/ 217627 h 1183233"/>
                <a:gd name="connsiteX10" fmla="*/ 494386 w 534009"/>
                <a:gd name="connsiteY10" fmla="*/ 187147 h 1183233"/>
                <a:gd name="connsiteX11" fmla="*/ 496215 w 534009"/>
                <a:gd name="connsiteY11" fmla="*/ 153009 h 1183233"/>
                <a:gd name="connsiteX12" fmla="*/ 512064 w 534009"/>
                <a:gd name="connsiteY12" fmla="*/ 145085 h 1183233"/>
                <a:gd name="connsiteX13" fmla="*/ 531571 w 534009"/>
                <a:gd name="connsiteY13" fmla="*/ 168249 h 1183233"/>
                <a:gd name="connsiteX14" fmla="*/ 534010 w 534009"/>
                <a:gd name="connsiteY14" fmla="*/ 199339 h 1183233"/>
                <a:gd name="connsiteX15" fmla="*/ 508407 w 534009"/>
                <a:gd name="connsiteY15" fmla="*/ 220675 h 1183233"/>
                <a:gd name="connsiteX16" fmla="*/ 488290 w 534009"/>
                <a:gd name="connsiteY16" fmla="*/ 236525 h 1183233"/>
                <a:gd name="connsiteX17" fmla="*/ 455981 w 534009"/>
                <a:gd name="connsiteY17" fmla="*/ 274929 h 1183233"/>
                <a:gd name="connsiteX18" fmla="*/ 419405 w 534009"/>
                <a:gd name="connsiteY18" fmla="*/ 327965 h 1183233"/>
                <a:gd name="connsiteX19" fmla="*/ 416357 w 534009"/>
                <a:gd name="connsiteY19" fmla="*/ 359664 h 1183233"/>
                <a:gd name="connsiteX20" fmla="*/ 413919 w 534009"/>
                <a:gd name="connsiteY20" fmla="*/ 399897 h 1183233"/>
                <a:gd name="connsiteX21" fmla="*/ 421234 w 534009"/>
                <a:gd name="connsiteY21" fmla="*/ 438912 h 1183233"/>
                <a:gd name="connsiteX22" fmla="*/ 415747 w 534009"/>
                <a:gd name="connsiteY22" fmla="*/ 447447 h 1183233"/>
                <a:gd name="connsiteX23" fmla="*/ 418186 w 534009"/>
                <a:gd name="connsiteY23" fmla="*/ 472440 h 1183233"/>
                <a:gd name="connsiteX24" fmla="*/ 420015 w 534009"/>
                <a:gd name="connsiteY24" fmla="*/ 493167 h 1183233"/>
                <a:gd name="connsiteX25" fmla="*/ 467563 w 534009"/>
                <a:gd name="connsiteY25" fmla="*/ 526695 h 1183233"/>
                <a:gd name="connsiteX26" fmla="*/ 468783 w 534009"/>
                <a:gd name="connsiteY26" fmla="*/ 553517 h 1183233"/>
                <a:gd name="connsiteX27" fmla="*/ 492557 w 534009"/>
                <a:gd name="connsiteY27" fmla="*/ 570585 h 1183233"/>
                <a:gd name="connsiteX28" fmla="*/ 494386 w 534009"/>
                <a:gd name="connsiteY28" fmla="*/ 589483 h 1183233"/>
                <a:gd name="connsiteX29" fmla="*/ 474269 w 534009"/>
                <a:gd name="connsiteY29" fmla="*/ 639471 h 1183233"/>
                <a:gd name="connsiteX30" fmla="*/ 431597 w 534009"/>
                <a:gd name="connsiteY30" fmla="*/ 660807 h 1183233"/>
                <a:gd name="connsiteX31" fmla="*/ 369418 w 534009"/>
                <a:gd name="connsiteY31" fmla="*/ 668731 h 1183233"/>
                <a:gd name="connsiteX32" fmla="*/ 332842 w 534009"/>
                <a:gd name="connsiteY32" fmla="*/ 664464 h 1183233"/>
                <a:gd name="connsiteX33" fmla="*/ 345643 w 534009"/>
                <a:gd name="connsiteY33" fmla="*/ 688239 h 1183233"/>
                <a:gd name="connsiteX34" fmla="*/ 346253 w 534009"/>
                <a:gd name="connsiteY34" fmla="*/ 716889 h 1183233"/>
                <a:gd name="connsiteX35" fmla="*/ 357226 w 534009"/>
                <a:gd name="connsiteY35" fmla="*/ 736397 h 1183233"/>
                <a:gd name="connsiteX36" fmla="*/ 341986 w 534009"/>
                <a:gd name="connsiteY36" fmla="*/ 750417 h 1183233"/>
                <a:gd name="connsiteX37" fmla="*/ 310896 w 534009"/>
                <a:gd name="connsiteY37" fmla="*/ 755904 h 1183233"/>
                <a:gd name="connsiteX38" fmla="*/ 276759 w 534009"/>
                <a:gd name="connsiteY38" fmla="*/ 741273 h 1183233"/>
                <a:gd name="connsiteX39" fmla="*/ 267615 w 534009"/>
                <a:gd name="connsiteY39" fmla="*/ 751637 h 1183233"/>
                <a:gd name="connsiteX40" fmla="*/ 282855 w 534009"/>
                <a:gd name="connsiteY40" fmla="*/ 790041 h 1183233"/>
                <a:gd name="connsiteX41" fmla="*/ 307239 w 534009"/>
                <a:gd name="connsiteY41" fmla="*/ 801624 h 1183233"/>
                <a:gd name="connsiteX42" fmla="*/ 321259 w 534009"/>
                <a:gd name="connsiteY42" fmla="*/ 789432 h 1183233"/>
                <a:gd name="connsiteX43" fmla="*/ 336499 w 534009"/>
                <a:gd name="connsiteY43" fmla="*/ 809549 h 1183233"/>
                <a:gd name="connsiteX44" fmla="*/ 310896 w 534009"/>
                <a:gd name="connsiteY44" fmla="*/ 821741 h 1183233"/>
                <a:gd name="connsiteX45" fmla="*/ 293218 w 534009"/>
                <a:gd name="connsiteY45" fmla="*/ 846125 h 1183233"/>
                <a:gd name="connsiteX46" fmla="*/ 300533 w 534009"/>
                <a:gd name="connsiteY46" fmla="*/ 884529 h 1183233"/>
                <a:gd name="connsiteX47" fmla="*/ 299923 w 534009"/>
                <a:gd name="connsiteY47" fmla="*/ 905256 h 1183233"/>
                <a:gd name="connsiteX48" fmla="*/ 270663 w 534009"/>
                <a:gd name="connsiteY48" fmla="*/ 905256 h 1183233"/>
                <a:gd name="connsiteX49" fmla="*/ 252375 w 534009"/>
                <a:gd name="connsiteY49" fmla="*/ 924763 h 1183233"/>
                <a:gd name="connsiteX50" fmla="*/ 252984 w 534009"/>
                <a:gd name="connsiteY50" fmla="*/ 954024 h 1183233"/>
                <a:gd name="connsiteX51" fmla="*/ 292608 w 534009"/>
                <a:gd name="connsiteY51" fmla="*/ 982065 h 1183233"/>
                <a:gd name="connsiteX52" fmla="*/ 324307 w 534009"/>
                <a:gd name="connsiteY52" fmla="*/ 989381 h 1183233"/>
                <a:gd name="connsiteX53" fmla="*/ 325527 w 534009"/>
                <a:gd name="connsiteY53" fmla="*/ 1024128 h 1183233"/>
                <a:gd name="connsiteX54" fmla="*/ 297485 w 534009"/>
                <a:gd name="connsiteY54" fmla="*/ 1045464 h 1183233"/>
                <a:gd name="connsiteX55" fmla="*/ 293827 w 534009"/>
                <a:gd name="connsiteY55" fmla="*/ 1089965 h 1183233"/>
                <a:gd name="connsiteX56" fmla="*/ 272491 w 534009"/>
                <a:gd name="connsiteY56" fmla="*/ 1104595 h 1183233"/>
                <a:gd name="connsiteX57" fmla="*/ 267005 w 534009"/>
                <a:gd name="connsiteY57" fmla="*/ 1122274 h 1183233"/>
                <a:gd name="connsiteX58" fmla="*/ 292608 w 534009"/>
                <a:gd name="connsiteY58" fmla="*/ 1161898 h 1183233"/>
                <a:gd name="connsiteX59" fmla="*/ 320650 w 534009"/>
                <a:gd name="connsiteY59" fmla="*/ 1183234 h 1183233"/>
                <a:gd name="connsiteX60" fmla="*/ 307848 w 534009"/>
                <a:gd name="connsiteY60" fmla="*/ 1181405 h 1183233"/>
                <a:gd name="connsiteX61" fmla="*/ 277978 w 534009"/>
                <a:gd name="connsiteY61" fmla="*/ 1175309 h 1183233"/>
                <a:gd name="connsiteX62" fmla="*/ 204216 w 534009"/>
                <a:gd name="connsiteY62" fmla="*/ 1170432 h 1183233"/>
                <a:gd name="connsiteX63" fmla="*/ 182880 w 534009"/>
                <a:gd name="connsiteY63" fmla="*/ 1148487 h 1183233"/>
                <a:gd name="connsiteX64" fmla="*/ 171298 w 534009"/>
                <a:gd name="connsiteY64" fmla="*/ 1120445 h 1183233"/>
                <a:gd name="connsiteX65" fmla="*/ 152400 w 534009"/>
                <a:gd name="connsiteY65" fmla="*/ 1122883 h 1183233"/>
                <a:gd name="connsiteX66" fmla="*/ 136551 w 534009"/>
                <a:gd name="connsiteY66" fmla="*/ 1108863 h 1183233"/>
                <a:gd name="connsiteX67" fmla="*/ 117653 w 534009"/>
                <a:gd name="connsiteY67" fmla="*/ 1069239 h 1183233"/>
                <a:gd name="connsiteX68" fmla="*/ 134112 w 534009"/>
                <a:gd name="connsiteY68" fmla="*/ 1052170 h 1183233"/>
                <a:gd name="connsiteX69" fmla="*/ 134722 w 534009"/>
                <a:gd name="connsiteY69" fmla="*/ 1028395 h 1183233"/>
                <a:gd name="connsiteX70" fmla="*/ 123749 w 534009"/>
                <a:gd name="connsiteY70" fmla="*/ 1008888 h 1183233"/>
                <a:gd name="connsiteX71" fmla="*/ 128016 w 534009"/>
                <a:gd name="connsiteY71" fmla="*/ 975969 h 1183233"/>
                <a:gd name="connsiteX72" fmla="*/ 121311 w 534009"/>
                <a:gd name="connsiteY72" fmla="*/ 925373 h 1183233"/>
                <a:gd name="connsiteX73" fmla="*/ 110338 w 534009"/>
                <a:gd name="connsiteY73" fmla="*/ 902817 h 1183233"/>
                <a:gd name="connsiteX74" fmla="*/ 121311 w 534009"/>
                <a:gd name="connsiteY74" fmla="*/ 895503 h 1183233"/>
                <a:gd name="connsiteX75" fmla="*/ 112776 w 534009"/>
                <a:gd name="connsiteY75" fmla="*/ 880872 h 1183233"/>
                <a:gd name="connsiteX76" fmla="*/ 95707 w 534009"/>
                <a:gd name="connsiteY76" fmla="*/ 873557 h 1183233"/>
                <a:gd name="connsiteX77" fmla="*/ 100584 w 534009"/>
                <a:gd name="connsiteY77" fmla="*/ 857097 h 1183233"/>
                <a:gd name="connsiteX78" fmla="*/ 81687 w 534009"/>
                <a:gd name="connsiteY78" fmla="*/ 842467 h 1183233"/>
                <a:gd name="connsiteX79" fmla="*/ 59131 w 534009"/>
                <a:gd name="connsiteY79" fmla="*/ 797967 h 1183233"/>
                <a:gd name="connsiteX80" fmla="*/ 69495 w 534009"/>
                <a:gd name="connsiteY80" fmla="*/ 790041 h 1183233"/>
                <a:gd name="connsiteX81" fmla="*/ 49378 w 534009"/>
                <a:gd name="connsiteY81" fmla="*/ 742493 h 1183233"/>
                <a:gd name="connsiteX82" fmla="*/ 44501 w 534009"/>
                <a:gd name="connsiteY82" fmla="*/ 702869 h 1183233"/>
                <a:gd name="connsiteX83" fmla="*/ 43282 w 534009"/>
                <a:gd name="connsiteY83" fmla="*/ 668121 h 1183233"/>
                <a:gd name="connsiteX84" fmla="*/ 58522 w 534009"/>
                <a:gd name="connsiteY84" fmla="*/ 654101 h 1183233"/>
                <a:gd name="connsiteX85" fmla="*/ 38405 w 534009"/>
                <a:gd name="connsiteY85" fmla="*/ 615696 h 1183233"/>
                <a:gd name="connsiteX86" fmla="*/ 28651 w 534009"/>
                <a:gd name="connsiteY86" fmla="*/ 580339 h 1183233"/>
                <a:gd name="connsiteX87" fmla="*/ 46939 w 534009"/>
                <a:gd name="connsiteY87" fmla="*/ 554736 h 1183233"/>
                <a:gd name="connsiteX88" fmla="*/ 38405 w 534009"/>
                <a:gd name="connsiteY88" fmla="*/ 521817 h 1183233"/>
                <a:gd name="connsiteX89" fmla="*/ 48159 w 534009"/>
                <a:gd name="connsiteY89" fmla="*/ 484023 h 1183233"/>
                <a:gd name="connsiteX90" fmla="*/ 39624 w 534009"/>
                <a:gd name="connsiteY90" fmla="*/ 448056 h 1183233"/>
                <a:gd name="connsiteX91" fmla="*/ 29871 w 534009"/>
                <a:gd name="connsiteY91" fmla="*/ 440741 h 1183233"/>
                <a:gd name="connsiteX92" fmla="*/ 0 w 534009"/>
                <a:gd name="connsiteY92" fmla="*/ 373075 h 1183233"/>
                <a:gd name="connsiteX93" fmla="*/ 12802 w 534009"/>
                <a:gd name="connsiteY93" fmla="*/ 332841 h 1183233"/>
                <a:gd name="connsiteX94" fmla="*/ 2439 w 534009"/>
                <a:gd name="connsiteY94" fmla="*/ 295047 h 1183233"/>
                <a:gd name="connsiteX95" fmla="*/ 7925 w 534009"/>
                <a:gd name="connsiteY95" fmla="*/ 259080 h 1183233"/>
                <a:gd name="connsiteX96" fmla="*/ 23775 w 534009"/>
                <a:gd name="connsiteY96" fmla="*/ 222504 h 1183233"/>
                <a:gd name="connsiteX97" fmla="*/ 43891 w 534009"/>
                <a:gd name="connsiteY97" fmla="*/ 198120 h 1183233"/>
                <a:gd name="connsiteX98" fmla="*/ 31699 w 534009"/>
                <a:gd name="connsiteY98" fmla="*/ 182880 h 1183233"/>
                <a:gd name="connsiteX99" fmla="*/ 36576 w 534009"/>
                <a:gd name="connsiteY99" fmla="*/ 170079 h 1183233"/>
                <a:gd name="connsiteX100" fmla="*/ 26823 w 534009"/>
                <a:gd name="connsiteY100" fmla="*/ 104851 h 1183233"/>
                <a:gd name="connsiteX101" fmla="*/ 60960 w 534009"/>
                <a:gd name="connsiteY101" fmla="*/ 85953 h 1183233"/>
                <a:gd name="connsiteX102" fmla="*/ 68275 w 534009"/>
                <a:gd name="connsiteY102" fmla="*/ 45111 h 1183233"/>
                <a:gd name="connsiteX103" fmla="*/ 62789 w 534009"/>
                <a:gd name="connsiteY103" fmla="*/ 35357 h 1183233"/>
                <a:gd name="connsiteX104" fmla="*/ 87173 w 534009"/>
                <a:gd name="connsiteY104" fmla="*/ 0 h 1183233"/>
                <a:gd name="connsiteX105" fmla="*/ 132893 w 534009"/>
                <a:gd name="connsiteY105" fmla="*/ 9753 h 1183233"/>
                <a:gd name="connsiteX106" fmla="*/ 155448 w 534009"/>
                <a:gd name="connsiteY106" fmla="*/ 37795 h 1183233"/>
                <a:gd name="connsiteX107" fmla="*/ 165202 w 534009"/>
                <a:gd name="connsiteY107" fmla="*/ 6096 h 1183233"/>
                <a:gd name="connsiteX108" fmla="*/ 204216 w 534009"/>
                <a:gd name="connsiteY108" fmla="*/ 7925 h 1183233"/>
                <a:gd name="connsiteX109" fmla="*/ 210312 w 534009"/>
                <a:gd name="connsiteY109" fmla="*/ 16459 h 118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534009" h="1183233">
                  <a:moveTo>
                    <a:pt x="210312" y="16459"/>
                  </a:moveTo>
                  <a:lnTo>
                    <a:pt x="279197" y="79857"/>
                  </a:lnTo>
                  <a:lnTo>
                    <a:pt x="307239" y="85953"/>
                  </a:lnTo>
                  <a:lnTo>
                    <a:pt x="351739" y="115215"/>
                  </a:lnTo>
                  <a:lnTo>
                    <a:pt x="387706" y="130455"/>
                  </a:lnTo>
                  <a:lnTo>
                    <a:pt x="394411" y="147523"/>
                  </a:lnTo>
                  <a:lnTo>
                    <a:pt x="368808" y="207264"/>
                  </a:lnTo>
                  <a:lnTo>
                    <a:pt x="404165" y="217627"/>
                  </a:lnTo>
                  <a:lnTo>
                    <a:pt x="442570" y="223723"/>
                  </a:lnTo>
                  <a:lnTo>
                    <a:pt x="468173" y="217627"/>
                  </a:lnTo>
                  <a:lnTo>
                    <a:pt x="494386" y="187147"/>
                  </a:lnTo>
                  <a:lnTo>
                    <a:pt x="496215" y="153009"/>
                  </a:lnTo>
                  <a:lnTo>
                    <a:pt x="512064" y="145085"/>
                  </a:lnTo>
                  <a:lnTo>
                    <a:pt x="531571" y="168249"/>
                  </a:lnTo>
                  <a:lnTo>
                    <a:pt x="534010" y="199339"/>
                  </a:lnTo>
                  <a:lnTo>
                    <a:pt x="508407" y="220675"/>
                  </a:lnTo>
                  <a:lnTo>
                    <a:pt x="488290" y="236525"/>
                  </a:lnTo>
                  <a:lnTo>
                    <a:pt x="455981" y="274929"/>
                  </a:lnTo>
                  <a:lnTo>
                    <a:pt x="419405" y="327965"/>
                  </a:lnTo>
                  <a:lnTo>
                    <a:pt x="416357" y="359664"/>
                  </a:lnTo>
                  <a:lnTo>
                    <a:pt x="413919" y="399897"/>
                  </a:lnTo>
                  <a:lnTo>
                    <a:pt x="421234" y="438912"/>
                  </a:lnTo>
                  <a:lnTo>
                    <a:pt x="415747" y="447447"/>
                  </a:lnTo>
                  <a:lnTo>
                    <a:pt x="418186" y="472440"/>
                  </a:lnTo>
                  <a:lnTo>
                    <a:pt x="420015" y="493167"/>
                  </a:lnTo>
                  <a:lnTo>
                    <a:pt x="467563" y="526695"/>
                  </a:lnTo>
                  <a:lnTo>
                    <a:pt x="468783" y="553517"/>
                  </a:lnTo>
                  <a:lnTo>
                    <a:pt x="492557" y="570585"/>
                  </a:lnTo>
                  <a:lnTo>
                    <a:pt x="494386" y="589483"/>
                  </a:lnTo>
                  <a:lnTo>
                    <a:pt x="474269" y="639471"/>
                  </a:lnTo>
                  <a:lnTo>
                    <a:pt x="431597" y="660807"/>
                  </a:lnTo>
                  <a:lnTo>
                    <a:pt x="369418" y="668731"/>
                  </a:lnTo>
                  <a:lnTo>
                    <a:pt x="332842" y="664464"/>
                  </a:lnTo>
                  <a:lnTo>
                    <a:pt x="345643" y="688239"/>
                  </a:lnTo>
                  <a:lnTo>
                    <a:pt x="346253" y="716889"/>
                  </a:lnTo>
                  <a:lnTo>
                    <a:pt x="357226" y="736397"/>
                  </a:lnTo>
                  <a:lnTo>
                    <a:pt x="341986" y="750417"/>
                  </a:lnTo>
                  <a:lnTo>
                    <a:pt x="310896" y="755904"/>
                  </a:lnTo>
                  <a:lnTo>
                    <a:pt x="276759" y="741273"/>
                  </a:lnTo>
                  <a:lnTo>
                    <a:pt x="267615" y="751637"/>
                  </a:lnTo>
                  <a:lnTo>
                    <a:pt x="282855" y="790041"/>
                  </a:lnTo>
                  <a:lnTo>
                    <a:pt x="307239" y="801624"/>
                  </a:lnTo>
                  <a:lnTo>
                    <a:pt x="321259" y="789432"/>
                  </a:lnTo>
                  <a:lnTo>
                    <a:pt x="336499" y="809549"/>
                  </a:lnTo>
                  <a:lnTo>
                    <a:pt x="310896" y="821741"/>
                  </a:lnTo>
                  <a:lnTo>
                    <a:pt x="293218" y="846125"/>
                  </a:lnTo>
                  <a:lnTo>
                    <a:pt x="300533" y="884529"/>
                  </a:lnTo>
                  <a:lnTo>
                    <a:pt x="299923" y="905256"/>
                  </a:lnTo>
                  <a:lnTo>
                    <a:pt x="270663" y="905256"/>
                  </a:lnTo>
                  <a:lnTo>
                    <a:pt x="252375" y="924763"/>
                  </a:lnTo>
                  <a:lnTo>
                    <a:pt x="252984" y="954024"/>
                  </a:lnTo>
                  <a:lnTo>
                    <a:pt x="292608" y="982065"/>
                  </a:lnTo>
                  <a:lnTo>
                    <a:pt x="324307" y="989381"/>
                  </a:lnTo>
                  <a:lnTo>
                    <a:pt x="325527" y="1024128"/>
                  </a:lnTo>
                  <a:lnTo>
                    <a:pt x="297485" y="1045464"/>
                  </a:lnTo>
                  <a:lnTo>
                    <a:pt x="293827" y="1089965"/>
                  </a:lnTo>
                  <a:lnTo>
                    <a:pt x="272491" y="1104595"/>
                  </a:lnTo>
                  <a:lnTo>
                    <a:pt x="267005" y="1122274"/>
                  </a:lnTo>
                  <a:lnTo>
                    <a:pt x="292608" y="1161898"/>
                  </a:lnTo>
                  <a:lnTo>
                    <a:pt x="320650" y="1183234"/>
                  </a:lnTo>
                  <a:lnTo>
                    <a:pt x="307848" y="1181405"/>
                  </a:lnTo>
                  <a:lnTo>
                    <a:pt x="277978" y="1175309"/>
                  </a:lnTo>
                  <a:lnTo>
                    <a:pt x="204216" y="1170432"/>
                  </a:lnTo>
                  <a:lnTo>
                    <a:pt x="182880" y="1148487"/>
                  </a:lnTo>
                  <a:lnTo>
                    <a:pt x="171298" y="1120445"/>
                  </a:lnTo>
                  <a:lnTo>
                    <a:pt x="152400" y="1122883"/>
                  </a:lnTo>
                  <a:lnTo>
                    <a:pt x="136551" y="1108863"/>
                  </a:lnTo>
                  <a:lnTo>
                    <a:pt x="117653" y="1069239"/>
                  </a:lnTo>
                  <a:lnTo>
                    <a:pt x="134112" y="1052170"/>
                  </a:lnTo>
                  <a:lnTo>
                    <a:pt x="134722" y="1028395"/>
                  </a:lnTo>
                  <a:lnTo>
                    <a:pt x="123749" y="1008888"/>
                  </a:lnTo>
                  <a:lnTo>
                    <a:pt x="128016" y="975969"/>
                  </a:lnTo>
                  <a:lnTo>
                    <a:pt x="121311" y="925373"/>
                  </a:lnTo>
                  <a:lnTo>
                    <a:pt x="110338" y="902817"/>
                  </a:lnTo>
                  <a:lnTo>
                    <a:pt x="121311" y="895503"/>
                  </a:lnTo>
                  <a:lnTo>
                    <a:pt x="112776" y="880872"/>
                  </a:lnTo>
                  <a:lnTo>
                    <a:pt x="95707" y="873557"/>
                  </a:lnTo>
                  <a:lnTo>
                    <a:pt x="100584" y="857097"/>
                  </a:lnTo>
                  <a:lnTo>
                    <a:pt x="81687" y="842467"/>
                  </a:lnTo>
                  <a:lnTo>
                    <a:pt x="59131" y="797967"/>
                  </a:lnTo>
                  <a:lnTo>
                    <a:pt x="69495" y="790041"/>
                  </a:lnTo>
                  <a:lnTo>
                    <a:pt x="49378" y="742493"/>
                  </a:lnTo>
                  <a:lnTo>
                    <a:pt x="44501" y="702869"/>
                  </a:lnTo>
                  <a:lnTo>
                    <a:pt x="43282" y="668121"/>
                  </a:lnTo>
                  <a:lnTo>
                    <a:pt x="58522" y="654101"/>
                  </a:lnTo>
                  <a:lnTo>
                    <a:pt x="38405" y="615696"/>
                  </a:lnTo>
                  <a:lnTo>
                    <a:pt x="28651" y="580339"/>
                  </a:lnTo>
                  <a:lnTo>
                    <a:pt x="46939" y="554736"/>
                  </a:lnTo>
                  <a:lnTo>
                    <a:pt x="38405" y="521817"/>
                  </a:lnTo>
                  <a:lnTo>
                    <a:pt x="48159" y="484023"/>
                  </a:lnTo>
                  <a:lnTo>
                    <a:pt x="39624" y="448056"/>
                  </a:lnTo>
                  <a:lnTo>
                    <a:pt x="29871" y="440741"/>
                  </a:lnTo>
                  <a:lnTo>
                    <a:pt x="0" y="373075"/>
                  </a:lnTo>
                  <a:lnTo>
                    <a:pt x="12802" y="332841"/>
                  </a:lnTo>
                  <a:lnTo>
                    <a:pt x="2439" y="295047"/>
                  </a:lnTo>
                  <a:lnTo>
                    <a:pt x="7925" y="259080"/>
                  </a:lnTo>
                  <a:lnTo>
                    <a:pt x="23775" y="222504"/>
                  </a:lnTo>
                  <a:lnTo>
                    <a:pt x="43891" y="198120"/>
                  </a:lnTo>
                  <a:lnTo>
                    <a:pt x="31699" y="182880"/>
                  </a:lnTo>
                  <a:lnTo>
                    <a:pt x="36576" y="170079"/>
                  </a:lnTo>
                  <a:lnTo>
                    <a:pt x="26823" y="104851"/>
                  </a:lnTo>
                  <a:lnTo>
                    <a:pt x="60960" y="85953"/>
                  </a:lnTo>
                  <a:lnTo>
                    <a:pt x="68275" y="45111"/>
                  </a:lnTo>
                  <a:lnTo>
                    <a:pt x="62789" y="35357"/>
                  </a:lnTo>
                  <a:lnTo>
                    <a:pt x="87173" y="0"/>
                  </a:lnTo>
                  <a:lnTo>
                    <a:pt x="132893" y="9753"/>
                  </a:lnTo>
                  <a:lnTo>
                    <a:pt x="155448" y="37795"/>
                  </a:lnTo>
                  <a:lnTo>
                    <a:pt x="165202" y="6096"/>
                  </a:lnTo>
                  <a:lnTo>
                    <a:pt x="204216" y="7925"/>
                  </a:lnTo>
                  <a:lnTo>
                    <a:pt x="210312" y="1645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A4F49C7C-9DCF-2516-9255-18B39E9E025B}"/>
                </a:ext>
              </a:extLst>
            </p:cNvPr>
            <p:cNvSpPr/>
            <p:nvPr/>
          </p:nvSpPr>
          <p:spPr>
            <a:xfrm>
              <a:off x="6985241" y="2904674"/>
              <a:ext cx="109728" cy="97536"/>
            </a:xfrm>
            <a:custGeom>
              <a:avLst/>
              <a:gdLst>
                <a:gd name="connsiteX0" fmla="*/ 109728 w 109728"/>
                <a:gd name="connsiteY0" fmla="*/ 96317 h 97536"/>
                <a:gd name="connsiteX1" fmla="*/ 98755 w 109728"/>
                <a:gd name="connsiteY1" fmla="*/ 97536 h 97536"/>
                <a:gd name="connsiteX2" fmla="*/ 81686 w 109728"/>
                <a:gd name="connsiteY2" fmla="*/ 74981 h 97536"/>
                <a:gd name="connsiteX3" fmla="*/ 80467 w 109728"/>
                <a:gd name="connsiteY3" fmla="*/ 68885 h 97536"/>
                <a:gd name="connsiteX4" fmla="*/ 66446 w 109728"/>
                <a:gd name="connsiteY4" fmla="*/ 68885 h 97536"/>
                <a:gd name="connsiteX5" fmla="*/ 54864 w 109728"/>
                <a:gd name="connsiteY5" fmla="*/ 58522 h 97536"/>
                <a:gd name="connsiteX6" fmla="*/ 48768 w 109728"/>
                <a:gd name="connsiteY6" fmla="*/ 59131 h 97536"/>
                <a:gd name="connsiteX7" fmla="*/ 34137 w 109728"/>
                <a:gd name="connsiteY7" fmla="*/ 48158 h 97536"/>
                <a:gd name="connsiteX8" fmla="*/ 8534 w 109728"/>
                <a:gd name="connsiteY8" fmla="*/ 38405 h 97536"/>
                <a:gd name="connsiteX9" fmla="*/ 7924 w 109728"/>
                <a:gd name="connsiteY9" fmla="*/ 19507 h 97536"/>
                <a:gd name="connsiteX10" fmla="*/ 0 w 109728"/>
                <a:gd name="connsiteY10" fmla="*/ 6096 h 97536"/>
                <a:gd name="connsiteX11" fmla="*/ 42672 w 109728"/>
                <a:gd name="connsiteY11" fmla="*/ 0 h 97536"/>
                <a:gd name="connsiteX12" fmla="*/ 51206 w 109728"/>
                <a:gd name="connsiteY12" fmla="*/ 9754 h 97536"/>
                <a:gd name="connsiteX13" fmla="*/ 64617 w 109728"/>
                <a:gd name="connsiteY13" fmla="*/ 16459 h 97536"/>
                <a:gd name="connsiteX14" fmla="*/ 60350 w 109728"/>
                <a:gd name="connsiteY14" fmla="*/ 26213 h 97536"/>
                <a:gd name="connsiteX15" fmla="*/ 79857 w 109728"/>
                <a:gd name="connsiteY15" fmla="*/ 39624 h 97536"/>
                <a:gd name="connsiteX16" fmla="*/ 73152 w 109728"/>
                <a:gd name="connsiteY16" fmla="*/ 52426 h 97536"/>
                <a:gd name="connsiteX17" fmla="*/ 89001 w 109728"/>
                <a:gd name="connsiteY17" fmla="*/ 62789 h 97536"/>
                <a:gd name="connsiteX18" fmla="*/ 104241 w 109728"/>
                <a:gd name="connsiteY18" fmla="*/ 68885 h 97536"/>
                <a:gd name="connsiteX19" fmla="*/ 109728 w 109728"/>
                <a:gd name="connsiteY19" fmla="*/ 96317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9728" h="97536">
                  <a:moveTo>
                    <a:pt x="109728" y="96317"/>
                  </a:moveTo>
                  <a:lnTo>
                    <a:pt x="98755" y="97536"/>
                  </a:lnTo>
                  <a:lnTo>
                    <a:pt x="81686" y="74981"/>
                  </a:lnTo>
                  <a:lnTo>
                    <a:pt x="80467" y="68885"/>
                  </a:lnTo>
                  <a:lnTo>
                    <a:pt x="66446" y="68885"/>
                  </a:lnTo>
                  <a:lnTo>
                    <a:pt x="54864" y="58522"/>
                  </a:lnTo>
                  <a:lnTo>
                    <a:pt x="48768" y="59131"/>
                  </a:lnTo>
                  <a:lnTo>
                    <a:pt x="34137" y="48158"/>
                  </a:lnTo>
                  <a:lnTo>
                    <a:pt x="8534" y="38405"/>
                  </a:lnTo>
                  <a:lnTo>
                    <a:pt x="7924" y="19507"/>
                  </a:lnTo>
                  <a:lnTo>
                    <a:pt x="0" y="6096"/>
                  </a:lnTo>
                  <a:lnTo>
                    <a:pt x="42672" y="0"/>
                  </a:lnTo>
                  <a:lnTo>
                    <a:pt x="51206" y="9754"/>
                  </a:lnTo>
                  <a:lnTo>
                    <a:pt x="64617" y="16459"/>
                  </a:lnTo>
                  <a:lnTo>
                    <a:pt x="60350" y="26213"/>
                  </a:lnTo>
                  <a:lnTo>
                    <a:pt x="79857" y="39624"/>
                  </a:lnTo>
                  <a:lnTo>
                    <a:pt x="73152" y="52426"/>
                  </a:lnTo>
                  <a:lnTo>
                    <a:pt x="89001" y="62789"/>
                  </a:lnTo>
                  <a:lnTo>
                    <a:pt x="104241" y="68885"/>
                  </a:lnTo>
                  <a:lnTo>
                    <a:pt x="109728" y="96317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A5FF70C1-281B-EB2C-7C94-A872E2AE99F3}"/>
                </a:ext>
              </a:extLst>
            </p:cNvPr>
            <p:cNvSpPr/>
            <p:nvPr/>
          </p:nvSpPr>
          <p:spPr>
            <a:xfrm>
              <a:off x="10167962" y="6109951"/>
              <a:ext cx="138988" cy="113385"/>
            </a:xfrm>
            <a:custGeom>
              <a:avLst/>
              <a:gdLst>
                <a:gd name="connsiteX0" fmla="*/ 49377 w 138988"/>
                <a:gd name="connsiteY0" fmla="*/ 3657 h 113385"/>
                <a:gd name="connsiteX1" fmla="*/ 71932 w 138988"/>
                <a:gd name="connsiteY1" fmla="*/ 17069 h 113385"/>
                <a:gd name="connsiteX2" fmla="*/ 92049 w 138988"/>
                <a:gd name="connsiteY2" fmla="*/ 11583 h 113385"/>
                <a:gd name="connsiteX3" fmla="*/ 121920 w 138988"/>
                <a:gd name="connsiteY3" fmla="*/ 4267 h 113385"/>
                <a:gd name="connsiteX4" fmla="*/ 138988 w 138988"/>
                <a:gd name="connsiteY4" fmla="*/ 6705 h 113385"/>
                <a:gd name="connsiteX5" fmla="*/ 111556 w 138988"/>
                <a:gd name="connsiteY5" fmla="*/ 53035 h 113385"/>
                <a:gd name="connsiteX6" fmla="*/ 91440 w 138988"/>
                <a:gd name="connsiteY6" fmla="*/ 65837 h 113385"/>
                <a:gd name="connsiteX7" fmla="*/ 67056 w 138988"/>
                <a:gd name="connsiteY7" fmla="*/ 97536 h 113385"/>
                <a:gd name="connsiteX8" fmla="*/ 63399 w 138988"/>
                <a:gd name="connsiteY8" fmla="*/ 86563 h 113385"/>
                <a:gd name="connsiteX9" fmla="*/ 23164 w 138988"/>
                <a:gd name="connsiteY9" fmla="*/ 113385 h 113385"/>
                <a:gd name="connsiteX10" fmla="*/ 18288 w 138988"/>
                <a:gd name="connsiteY10" fmla="*/ 111557 h 113385"/>
                <a:gd name="connsiteX11" fmla="*/ 0 w 138988"/>
                <a:gd name="connsiteY11" fmla="*/ 110337 h 113385"/>
                <a:gd name="connsiteX12" fmla="*/ 3048 w 138988"/>
                <a:gd name="connsiteY12" fmla="*/ 77419 h 113385"/>
                <a:gd name="connsiteX13" fmla="*/ 15240 w 138988"/>
                <a:gd name="connsiteY13" fmla="*/ 51816 h 113385"/>
                <a:gd name="connsiteX14" fmla="*/ 18897 w 138988"/>
                <a:gd name="connsiteY14" fmla="*/ 17679 h 113385"/>
                <a:gd name="connsiteX15" fmla="*/ 31089 w 138988"/>
                <a:gd name="connsiteY15" fmla="*/ 0 h 113385"/>
                <a:gd name="connsiteX16" fmla="*/ 49377 w 138988"/>
                <a:gd name="connsiteY16" fmla="*/ 3657 h 11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8988" h="113385">
                  <a:moveTo>
                    <a:pt x="49377" y="3657"/>
                  </a:moveTo>
                  <a:lnTo>
                    <a:pt x="71932" y="17069"/>
                  </a:lnTo>
                  <a:lnTo>
                    <a:pt x="92049" y="11583"/>
                  </a:lnTo>
                  <a:lnTo>
                    <a:pt x="121920" y="4267"/>
                  </a:lnTo>
                  <a:lnTo>
                    <a:pt x="138988" y="6705"/>
                  </a:lnTo>
                  <a:lnTo>
                    <a:pt x="111556" y="53035"/>
                  </a:lnTo>
                  <a:lnTo>
                    <a:pt x="91440" y="65837"/>
                  </a:lnTo>
                  <a:lnTo>
                    <a:pt x="67056" y="97536"/>
                  </a:lnTo>
                  <a:lnTo>
                    <a:pt x="63399" y="86563"/>
                  </a:lnTo>
                  <a:lnTo>
                    <a:pt x="23164" y="113385"/>
                  </a:lnTo>
                  <a:lnTo>
                    <a:pt x="18288" y="111557"/>
                  </a:lnTo>
                  <a:lnTo>
                    <a:pt x="0" y="110337"/>
                  </a:lnTo>
                  <a:lnTo>
                    <a:pt x="3048" y="77419"/>
                  </a:lnTo>
                  <a:lnTo>
                    <a:pt x="15240" y="51816"/>
                  </a:lnTo>
                  <a:lnTo>
                    <a:pt x="18897" y="17679"/>
                  </a:lnTo>
                  <a:lnTo>
                    <a:pt x="31089" y="0"/>
                  </a:lnTo>
                  <a:lnTo>
                    <a:pt x="49377" y="3657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01766395-5348-CCBE-6E56-4AD9D1D0F945}"/>
                </a:ext>
              </a:extLst>
            </p:cNvPr>
            <p:cNvSpPr/>
            <p:nvPr/>
          </p:nvSpPr>
          <p:spPr>
            <a:xfrm>
              <a:off x="9365118" y="4935251"/>
              <a:ext cx="1377086" cy="1110081"/>
            </a:xfrm>
            <a:custGeom>
              <a:avLst/>
              <a:gdLst>
                <a:gd name="connsiteX0" fmla="*/ 1160069 w 1377086"/>
                <a:gd name="connsiteY0" fmla="*/ 121311 h 1110081"/>
                <a:gd name="connsiteX1" fmla="*/ 1167384 w 1377086"/>
                <a:gd name="connsiteY1" fmla="*/ 151791 h 1110081"/>
                <a:gd name="connsiteX2" fmla="*/ 1191768 w 1377086"/>
                <a:gd name="connsiteY2" fmla="*/ 137160 h 1110081"/>
                <a:gd name="connsiteX3" fmla="*/ 1200303 w 1377086"/>
                <a:gd name="connsiteY3" fmla="*/ 153619 h 1110081"/>
                <a:gd name="connsiteX4" fmla="*/ 1214324 w 1377086"/>
                <a:gd name="connsiteY4" fmla="*/ 168859 h 1110081"/>
                <a:gd name="connsiteX5" fmla="*/ 1207618 w 1377086"/>
                <a:gd name="connsiteY5" fmla="*/ 186538 h 1110081"/>
                <a:gd name="connsiteX6" fmla="*/ 1208837 w 1377086"/>
                <a:gd name="connsiteY6" fmla="*/ 220066 h 1110081"/>
                <a:gd name="connsiteX7" fmla="*/ 1210056 w 1377086"/>
                <a:gd name="connsiteY7" fmla="*/ 239573 h 1110081"/>
                <a:gd name="connsiteX8" fmla="*/ 1217981 w 1377086"/>
                <a:gd name="connsiteY8" fmla="*/ 244450 h 1110081"/>
                <a:gd name="connsiteX9" fmla="*/ 1220420 w 1377086"/>
                <a:gd name="connsiteY9" fmla="*/ 277978 h 1110081"/>
                <a:gd name="connsiteX10" fmla="*/ 1213104 w 1377086"/>
                <a:gd name="connsiteY10" fmla="*/ 298095 h 1110081"/>
                <a:gd name="connsiteX11" fmla="*/ 1217981 w 1377086"/>
                <a:gd name="connsiteY11" fmla="*/ 324307 h 1110081"/>
                <a:gd name="connsiteX12" fmla="*/ 1250900 w 1377086"/>
                <a:gd name="connsiteY12" fmla="*/ 345034 h 1110081"/>
                <a:gd name="connsiteX13" fmla="*/ 1270407 w 1377086"/>
                <a:gd name="connsiteY13" fmla="*/ 363322 h 1110081"/>
                <a:gd name="connsiteX14" fmla="*/ 1289914 w 1377086"/>
                <a:gd name="connsiteY14" fmla="*/ 380391 h 1110081"/>
                <a:gd name="connsiteX15" fmla="*/ 1283208 w 1377086"/>
                <a:gd name="connsiteY15" fmla="*/ 390144 h 1110081"/>
                <a:gd name="connsiteX16" fmla="*/ 1297229 w 1377086"/>
                <a:gd name="connsiteY16" fmla="*/ 414528 h 1110081"/>
                <a:gd name="connsiteX17" fmla="*/ 1300277 w 1377086"/>
                <a:gd name="connsiteY17" fmla="*/ 457200 h 1110081"/>
                <a:gd name="connsiteX18" fmla="*/ 1316127 w 1377086"/>
                <a:gd name="connsiteY18" fmla="*/ 448666 h 1110081"/>
                <a:gd name="connsiteX19" fmla="*/ 1325271 w 1377086"/>
                <a:gd name="connsiteY19" fmla="*/ 465125 h 1110081"/>
                <a:gd name="connsiteX20" fmla="*/ 1335024 w 1377086"/>
                <a:gd name="connsiteY20" fmla="*/ 459639 h 1110081"/>
                <a:gd name="connsiteX21" fmla="*/ 1330757 w 1377086"/>
                <a:gd name="connsiteY21" fmla="*/ 501091 h 1110081"/>
                <a:gd name="connsiteX22" fmla="*/ 1348436 w 1377086"/>
                <a:gd name="connsiteY22" fmla="*/ 524866 h 1110081"/>
                <a:gd name="connsiteX23" fmla="*/ 1360018 w 1377086"/>
                <a:gd name="connsiteY23" fmla="*/ 539496 h 1110081"/>
                <a:gd name="connsiteX24" fmla="*/ 1377087 w 1377086"/>
                <a:gd name="connsiteY24" fmla="*/ 571195 h 1110081"/>
                <a:gd name="connsiteX25" fmla="*/ 1377087 w 1377086"/>
                <a:gd name="connsiteY25" fmla="*/ 602895 h 1110081"/>
                <a:gd name="connsiteX26" fmla="*/ 1370991 w 1377086"/>
                <a:gd name="connsiteY26" fmla="*/ 625450 h 1110081"/>
                <a:gd name="connsiteX27" fmla="*/ 1360018 w 1377086"/>
                <a:gd name="connsiteY27" fmla="*/ 649224 h 1110081"/>
                <a:gd name="connsiteX28" fmla="*/ 1364285 w 1377086"/>
                <a:gd name="connsiteY28" fmla="*/ 682752 h 1110081"/>
                <a:gd name="connsiteX29" fmla="*/ 1349045 w 1377086"/>
                <a:gd name="connsiteY29" fmla="*/ 717499 h 1110081"/>
                <a:gd name="connsiteX30" fmla="*/ 1336244 w 1377086"/>
                <a:gd name="connsiteY30" fmla="*/ 735787 h 1110081"/>
                <a:gd name="connsiteX31" fmla="*/ 1313079 w 1377086"/>
                <a:gd name="connsiteY31" fmla="*/ 770535 h 1110081"/>
                <a:gd name="connsiteX32" fmla="*/ 1303935 w 1377086"/>
                <a:gd name="connsiteY32" fmla="*/ 793090 h 1110081"/>
                <a:gd name="connsiteX33" fmla="*/ 1285037 w 1377086"/>
                <a:gd name="connsiteY33" fmla="*/ 821131 h 1110081"/>
                <a:gd name="connsiteX34" fmla="*/ 1254557 w 1377086"/>
                <a:gd name="connsiteY34" fmla="*/ 856488 h 1110081"/>
                <a:gd name="connsiteX35" fmla="*/ 1221029 w 1377086"/>
                <a:gd name="connsiteY35" fmla="*/ 875995 h 1110081"/>
                <a:gd name="connsiteX36" fmla="*/ 1194207 w 1377086"/>
                <a:gd name="connsiteY36" fmla="*/ 905866 h 1110081"/>
                <a:gd name="connsiteX37" fmla="*/ 1174090 w 1377086"/>
                <a:gd name="connsiteY37" fmla="*/ 925373 h 1110081"/>
                <a:gd name="connsiteX38" fmla="*/ 1147268 w 1377086"/>
                <a:gd name="connsiteY38" fmla="*/ 958901 h 1110081"/>
                <a:gd name="connsiteX39" fmla="*/ 1124712 w 1377086"/>
                <a:gd name="connsiteY39" fmla="*/ 978408 h 1110081"/>
                <a:gd name="connsiteX40" fmla="*/ 1100938 w 1377086"/>
                <a:gd name="connsiteY40" fmla="*/ 1007669 h 1110081"/>
                <a:gd name="connsiteX41" fmla="*/ 1082040 w 1377086"/>
                <a:gd name="connsiteY41" fmla="*/ 1034491 h 1110081"/>
                <a:gd name="connsiteX42" fmla="*/ 1077164 w 1377086"/>
                <a:gd name="connsiteY42" fmla="*/ 1047293 h 1110081"/>
                <a:gd name="connsiteX43" fmla="*/ 1050951 w 1377086"/>
                <a:gd name="connsiteY43" fmla="*/ 1060704 h 1110081"/>
                <a:gd name="connsiteX44" fmla="*/ 1013765 w 1377086"/>
                <a:gd name="connsiteY44" fmla="*/ 1061923 h 1110081"/>
                <a:gd name="connsiteX45" fmla="*/ 975360 w 1377086"/>
                <a:gd name="connsiteY45" fmla="*/ 1078383 h 1110081"/>
                <a:gd name="connsiteX46" fmla="*/ 952196 w 1377086"/>
                <a:gd name="connsiteY46" fmla="*/ 1093013 h 1110081"/>
                <a:gd name="connsiteX47" fmla="*/ 922935 w 1377086"/>
                <a:gd name="connsiteY47" fmla="*/ 1110082 h 1110081"/>
                <a:gd name="connsiteX48" fmla="*/ 906476 w 1377086"/>
                <a:gd name="connsiteY48" fmla="*/ 1092403 h 1110081"/>
                <a:gd name="connsiteX49" fmla="*/ 890626 w 1377086"/>
                <a:gd name="connsiteY49" fmla="*/ 1085698 h 1110081"/>
                <a:gd name="connsiteX50" fmla="*/ 906476 w 1377086"/>
                <a:gd name="connsiteY50" fmla="*/ 1065581 h 1110081"/>
                <a:gd name="connsiteX51" fmla="*/ 885140 w 1377086"/>
                <a:gd name="connsiteY51" fmla="*/ 1072896 h 1110081"/>
                <a:gd name="connsiteX52" fmla="*/ 841248 w 1377086"/>
                <a:gd name="connsiteY52" fmla="*/ 1100938 h 1110081"/>
                <a:gd name="connsiteX53" fmla="*/ 819303 w 1377086"/>
                <a:gd name="connsiteY53" fmla="*/ 1090575 h 1110081"/>
                <a:gd name="connsiteX54" fmla="*/ 804672 w 1377086"/>
                <a:gd name="connsiteY54" fmla="*/ 1084479 h 1110081"/>
                <a:gd name="connsiteX55" fmla="*/ 787604 w 1377086"/>
                <a:gd name="connsiteY55" fmla="*/ 1081431 h 1110081"/>
                <a:gd name="connsiteX56" fmla="*/ 762610 w 1377086"/>
                <a:gd name="connsiteY56" fmla="*/ 1070458 h 1110081"/>
                <a:gd name="connsiteX57" fmla="*/ 754685 w 1377086"/>
                <a:gd name="connsiteY57" fmla="*/ 1046074 h 1110081"/>
                <a:gd name="connsiteX58" fmla="*/ 763829 w 1377086"/>
                <a:gd name="connsiteY58" fmla="*/ 1016813 h 1110081"/>
                <a:gd name="connsiteX59" fmla="*/ 766268 w 1377086"/>
                <a:gd name="connsiteY59" fmla="*/ 996696 h 1110081"/>
                <a:gd name="connsiteX60" fmla="*/ 757733 w 1377086"/>
                <a:gd name="connsiteY60" fmla="*/ 980847 h 1110081"/>
                <a:gd name="connsiteX61" fmla="*/ 729082 w 1377086"/>
                <a:gd name="connsiteY61" fmla="*/ 976579 h 1110081"/>
                <a:gd name="connsiteX62" fmla="*/ 748589 w 1377086"/>
                <a:gd name="connsiteY62" fmla="*/ 957072 h 1110081"/>
                <a:gd name="connsiteX63" fmla="*/ 754076 w 1377086"/>
                <a:gd name="connsiteY63" fmla="*/ 928421 h 1110081"/>
                <a:gd name="connsiteX64" fmla="*/ 725424 w 1377086"/>
                <a:gd name="connsiteY64" fmla="*/ 955243 h 1110081"/>
                <a:gd name="connsiteX65" fmla="*/ 693116 w 1377086"/>
                <a:gd name="connsiteY65" fmla="*/ 962559 h 1110081"/>
                <a:gd name="connsiteX66" fmla="*/ 720548 w 1377086"/>
                <a:gd name="connsiteY66" fmla="*/ 941223 h 1110081"/>
                <a:gd name="connsiteX67" fmla="*/ 735788 w 1377086"/>
                <a:gd name="connsiteY67" fmla="*/ 918667 h 1110081"/>
                <a:gd name="connsiteX68" fmla="*/ 757124 w 1377086"/>
                <a:gd name="connsiteY68" fmla="*/ 899160 h 1110081"/>
                <a:gd name="connsiteX69" fmla="*/ 766877 w 1377086"/>
                <a:gd name="connsiteY69" fmla="*/ 870509 h 1110081"/>
                <a:gd name="connsiteX70" fmla="*/ 725424 w 1377086"/>
                <a:gd name="connsiteY70" fmla="*/ 903427 h 1110081"/>
                <a:gd name="connsiteX71" fmla="*/ 699212 w 1377086"/>
                <a:gd name="connsiteY71" fmla="*/ 916839 h 1110081"/>
                <a:gd name="connsiteX72" fmla="*/ 672999 w 1377086"/>
                <a:gd name="connsiteY72" fmla="*/ 947928 h 1110081"/>
                <a:gd name="connsiteX73" fmla="*/ 654711 w 1377086"/>
                <a:gd name="connsiteY73" fmla="*/ 932079 h 1110081"/>
                <a:gd name="connsiteX74" fmla="*/ 665074 w 1377086"/>
                <a:gd name="connsiteY74" fmla="*/ 911352 h 1110081"/>
                <a:gd name="connsiteX75" fmla="*/ 656540 w 1377086"/>
                <a:gd name="connsiteY75" fmla="*/ 882701 h 1110081"/>
                <a:gd name="connsiteX76" fmla="*/ 645567 w 1377086"/>
                <a:gd name="connsiteY76" fmla="*/ 868071 h 1110081"/>
                <a:gd name="connsiteX77" fmla="*/ 655320 w 1377086"/>
                <a:gd name="connsiteY77" fmla="*/ 858927 h 1110081"/>
                <a:gd name="connsiteX78" fmla="*/ 623012 w 1377086"/>
                <a:gd name="connsiteY78" fmla="*/ 835152 h 1110081"/>
                <a:gd name="connsiteX79" fmla="*/ 599847 w 1377086"/>
                <a:gd name="connsiteY79" fmla="*/ 834543 h 1110081"/>
                <a:gd name="connsiteX80" fmla="*/ 575463 w 1377086"/>
                <a:gd name="connsiteY80" fmla="*/ 815035 h 1110081"/>
                <a:gd name="connsiteX81" fmla="*/ 515112 w 1377086"/>
                <a:gd name="connsiteY81" fmla="*/ 818693 h 1110081"/>
                <a:gd name="connsiteX82" fmla="*/ 466954 w 1377086"/>
                <a:gd name="connsiteY82" fmla="*/ 832714 h 1110081"/>
                <a:gd name="connsiteX83" fmla="*/ 424892 w 1377086"/>
                <a:gd name="connsiteY83" fmla="*/ 846125 h 1110081"/>
                <a:gd name="connsiteX84" fmla="*/ 394412 w 1377086"/>
                <a:gd name="connsiteY84" fmla="*/ 843687 h 1110081"/>
                <a:gd name="connsiteX85" fmla="*/ 351740 w 1377086"/>
                <a:gd name="connsiteY85" fmla="*/ 863803 h 1110081"/>
                <a:gd name="connsiteX86" fmla="*/ 319431 w 1377086"/>
                <a:gd name="connsiteY86" fmla="*/ 872338 h 1110081"/>
                <a:gd name="connsiteX87" fmla="*/ 305410 w 1377086"/>
                <a:gd name="connsiteY87" fmla="*/ 893064 h 1110081"/>
                <a:gd name="connsiteX88" fmla="*/ 287122 w 1377086"/>
                <a:gd name="connsiteY88" fmla="*/ 908914 h 1110081"/>
                <a:gd name="connsiteX89" fmla="*/ 258471 w 1377086"/>
                <a:gd name="connsiteY89" fmla="*/ 910133 h 1110081"/>
                <a:gd name="connsiteX90" fmla="*/ 236525 w 1377086"/>
                <a:gd name="connsiteY90" fmla="*/ 913181 h 1110081"/>
                <a:gd name="connsiteX91" fmla="*/ 210922 w 1377086"/>
                <a:gd name="connsiteY91" fmla="*/ 906475 h 1110081"/>
                <a:gd name="connsiteX92" fmla="*/ 185319 w 1377086"/>
                <a:gd name="connsiteY92" fmla="*/ 910743 h 1110081"/>
                <a:gd name="connsiteX93" fmla="*/ 162154 w 1377086"/>
                <a:gd name="connsiteY93" fmla="*/ 912571 h 1110081"/>
                <a:gd name="connsiteX94" fmla="*/ 134722 w 1377086"/>
                <a:gd name="connsiteY94" fmla="*/ 933298 h 1110081"/>
                <a:gd name="connsiteX95" fmla="*/ 125578 w 1377086"/>
                <a:gd name="connsiteY95" fmla="*/ 931469 h 1110081"/>
                <a:gd name="connsiteX96" fmla="*/ 104852 w 1377086"/>
                <a:gd name="connsiteY96" fmla="*/ 942442 h 1110081"/>
                <a:gd name="connsiteX97" fmla="*/ 84125 w 1377086"/>
                <a:gd name="connsiteY97" fmla="*/ 954634 h 1110081"/>
                <a:gd name="connsiteX98" fmla="*/ 60960 w 1377086"/>
                <a:gd name="connsiteY98" fmla="*/ 953415 h 1110081"/>
                <a:gd name="connsiteX99" fmla="*/ 39624 w 1377086"/>
                <a:gd name="connsiteY99" fmla="*/ 953415 h 1110081"/>
                <a:gd name="connsiteX100" fmla="*/ 14631 w 1377086"/>
                <a:gd name="connsiteY100" fmla="*/ 928421 h 1110081"/>
                <a:gd name="connsiteX101" fmla="*/ 0 w 1377086"/>
                <a:gd name="connsiteY101" fmla="*/ 921106 h 1110081"/>
                <a:gd name="connsiteX102" fmla="*/ 9144 w 1377086"/>
                <a:gd name="connsiteY102" fmla="*/ 898551 h 1110081"/>
                <a:gd name="connsiteX103" fmla="*/ 26823 w 1377086"/>
                <a:gd name="connsiteY103" fmla="*/ 893064 h 1110081"/>
                <a:gd name="connsiteX104" fmla="*/ 35967 w 1377086"/>
                <a:gd name="connsiteY104" fmla="*/ 884530 h 1110081"/>
                <a:gd name="connsiteX105" fmla="*/ 39624 w 1377086"/>
                <a:gd name="connsiteY105" fmla="*/ 870509 h 1110081"/>
                <a:gd name="connsiteX106" fmla="*/ 53645 w 1377086"/>
                <a:gd name="connsiteY106" fmla="*/ 843077 h 1110081"/>
                <a:gd name="connsiteX107" fmla="*/ 57912 w 1377086"/>
                <a:gd name="connsiteY107" fmla="*/ 819912 h 1110081"/>
                <a:gd name="connsiteX108" fmla="*/ 53645 w 1377086"/>
                <a:gd name="connsiteY108" fmla="*/ 780288 h 1110081"/>
                <a:gd name="connsiteX109" fmla="*/ 54864 w 1377086"/>
                <a:gd name="connsiteY109" fmla="*/ 757733 h 1110081"/>
                <a:gd name="connsiteX110" fmla="*/ 63399 w 1377086"/>
                <a:gd name="connsiteY110" fmla="*/ 735787 h 1110081"/>
                <a:gd name="connsiteX111" fmla="*/ 57912 w 1377086"/>
                <a:gd name="connsiteY111" fmla="*/ 710184 h 1110081"/>
                <a:gd name="connsiteX112" fmla="*/ 59741 w 1377086"/>
                <a:gd name="connsiteY112" fmla="*/ 698602 h 1110081"/>
                <a:gd name="connsiteX113" fmla="*/ 49378 w 1377086"/>
                <a:gd name="connsiteY113" fmla="*/ 682752 h 1110081"/>
                <a:gd name="connsiteX114" fmla="*/ 53645 w 1377086"/>
                <a:gd name="connsiteY114" fmla="*/ 652272 h 1110081"/>
                <a:gd name="connsiteX115" fmla="*/ 42063 w 1377086"/>
                <a:gd name="connsiteY115" fmla="*/ 621183 h 1110081"/>
                <a:gd name="connsiteX116" fmla="*/ 41453 w 1377086"/>
                <a:gd name="connsiteY116" fmla="*/ 604723 h 1110081"/>
                <a:gd name="connsiteX117" fmla="*/ 52426 w 1377086"/>
                <a:gd name="connsiteY117" fmla="*/ 621792 h 1110081"/>
                <a:gd name="connsiteX118" fmla="*/ 49378 w 1377086"/>
                <a:gd name="connsiteY118" fmla="*/ 585216 h 1110081"/>
                <a:gd name="connsiteX119" fmla="*/ 63399 w 1377086"/>
                <a:gd name="connsiteY119" fmla="*/ 596799 h 1110081"/>
                <a:gd name="connsiteX120" fmla="*/ 70104 w 1377086"/>
                <a:gd name="connsiteY120" fmla="*/ 612039 h 1110081"/>
                <a:gd name="connsiteX121" fmla="*/ 73762 w 1377086"/>
                <a:gd name="connsiteY121" fmla="*/ 591922 h 1110081"/>
                <a:gd name="connsiteX122" fmla="*/ 64008 w 1377086"/>
                <a:gd name="connsiteY122" fmla="*/ 560832 h 1110081"/>
                <a:gd name="connsiteX123" fmla="*/ 63399 w 1377086"/>
                <a:gd name="connsiteY123" fmla="*/ 548640 h 1110081"/>
                <a:gd name="connsiteX124" fmla="*/ 58522 w 1377086"/>
                <a:gd name="connsiteY124" fmla="*/ 537058 h 1110081"/>
                <a:gd name="connsiteX125" fmla="*/ 66447 w 1377086"/>
                <a:gd name="connsiteY125" fmla="*/ 514503 h 1110081"/>
                <a:gd name="connsiteX126" fmla="*/ 75591 w 1377086"/>
                <a:gd name="connsiteY126" fmla="*/ 504749 h 1110081"/>
                <a:gd name="connsiteX127" fmla="*/ 83516 w 1377086"/>
                <a:gd name="connsiteY127" fmla="*/ 485242 h 1110081"/>
                <a:gd name="connsiteX128" fmla="*/ 84125 w 1377086"/>
                <a:gd name="connsiteY128" fmla="*/ 462077 h 1110081"/>
                <a:gd name="connsiteX129" fmla="*/ 103023 w 1377086"/>
                <a:gd name="connsiteY129" fmla="*/ 434035 h 1110081"/>
                <a:gd name="connsiteX130" fmla="*/ 100584 w 1377086"/>
                <a:gd name="connsiteY130" fmla="*/ 463906 h 1110081"/>
                <a:gd name="connsiteX131" fmla="*/ 119482 w 1377086"/>
                <a:gd name="connsiteY131" fmla="*/ 437083 h 1110081"/>
                <a:gd name="connsiteX132" fmla="*/ 149352 w 1377086"/>
                <a:gd name="connsiteY132" fmla="*/ 423672 h 1110081"/>
                <a:gd name="connsiteX133" fmla="*/ 168860 w 1377086"/>
                <a:gd name="connsiteY133" fmla="*/ 407213 h 1110081"/>
                <a:gd name="connsiteX134" fmla="*/ 197511 w 1377086"/>
                <a:gd name="connsiteY134" fmla="*/ 392583 h 1110081"/>
                <a:gd name="connsiteX135" fmla="*/ 213360 w 1377086"/>
                <a:gd name="connsiteY135" fmla="*/ 389535 h 1110081"/>
                <a:gd name="connsiteX136" fmla="*/ 221895 w 1377086"/>
                <a:gd name="connsiteY136" fmla="*/ 394411 h 1110081"/>
                <a:gd name="connsiteX137" fmla="*/ 251156 w 1377086"/>
                <a:gd name="connsiteY137" fmla="*/ 379781 h 1110081"/>
                <a:gd name="connsiteX138" fmla="*/ 272492 w 1377086"/>
                <a:gd name="connsiteY138" fmla="*/ 375514 h 1110081"/>
                <a:gd name="connsiteX139" fmla="*/ 279197 w 1377086"/>
                <a:gd name="connsiteY139" fmla="*/ 366979 h 1110081"/>
                <a:gd name="connsiteX140" fmla="*/ 288341 w 1377086"/>
                <a:gd name="connsiteY140" fmla="*/ 363322 h 1110081"/>
                <a:gd name="connsiteX141" fmla="*/ 307239 w 1377086"/>
                <a:gd name="connsiteY141" fmla="*/ 364541 h 1110081"/>
                <a:gd name="connsiteX142" fmla="*/ 345034 w 1377086"/>
                <a:gd name="connsiteY142" fmla="*/ 352959 h 1110081"/>
                <a:gd name="connsiteX143" fmla="*/ 366370 w 1377086"/>
                <a:gd name="connsiteY143" fmla="*/ 335280 h 1110081"/>
                <a:gd name="connsiteX144" fmla="*/ 378562 w 1377086"/>
                <a:gd name="connsiteY144" fmla="*/ 314554 h 1110081"/>
                <a:gd name="connsiteX145" fmla="*/ 402336 w 1377086"/>
                <a:gd name="connsiteY145" fmla="*/ 295047 h 1110081"/>
                <a:gd name="connsiteX146" fmla="*/ 406604 w 1377086"/>
                <a:gd name="connsiteY146" fmla="*/ 279197 h 1110081"/>
                <a:gd name="connsiteX147" fmla="*/ 410871 w 1377086"/>
                <a:gd name="connsiteY147" fmla="*/ 257861 h 1110081"/>
                <a:gd name="connsiteX148" fmla="*/ 440741 w 1377086"/>
                <a:gd name="connsiteY148" fmla="*/ 224333 h 1110081"/>
                <a:gd name="connsiteX149" fmla="*/ 449276 w 1377086"/>
                <a:gd name="connsiteY149" fmla="*/ 258471 h 1110081"/>
                <a:gd name="connsiteX150" fmla="*/ 465125 w 1377086"/>
                <a:gd name="connsiteY150" fmla="*/ 250546 h 1110081"/>
                <a:gd name="connsiteX151" fmla="*/ 455981 w 1377086"/>
                <a:gd name="connsiteY151" fmla="*/ 232258 h 1110081"/>
                <a:gd name="connsiteX152" fmla="*/ 470002 w 1377086"/>
                <a:gd name="connsiteY152" fmla="*/ 213360 h 1110081"/>
                <a:gd name="connsiteX153" fmla="*/ 483413 w 1377086"/>
                <a:gd name="connsiteY153" fmla="*/ 221895 h 1110081"/>
                <a:gd name="connsiteX154" fmla="*/ 492557 w 1377086"/>
                <a:gd name="connsiteY154" fmla="*/ 192024 h 1110081"/>
                <a:gd name="connsiteX155" fmla="*/ 513893 w 1377086"/>
                <a:gd name="connsiteY155" fmla="*/ 172517 h 1110081"/>
                <a:gd name="connsiteX156" fmla="*/ 524866 w 1377086"/>
                <a:gd name="connsiteY156" fmla="*/ 157277 h 1110081"/>
                <a:gd name="connsiteX157" fmla="*/ 542544 w 1377086"/>
                <a:gd name="connsiteY157" fmla="*/ 150571 h 1110081"/>
                <a:gd name="connsiteX158" fmla="*/ 544983 w 1377086"/>
                <a:gd name="connsiteY158" fmla="*/ 139599 h 1110081"/>
                <a:gd name="connsiteX159" fmla="*/ 559004 w 1377086"/>
                <a:gd name="connsiteY159" fmla="*/ 143866 h 1110081"/>
                <a:gd name="connsiteX160" fmla="*/ 561442 w 1377086"/>
                <a:gd name="connsiteY160" fmla="*/ 134112 h 1110081"/>
                <a:gd name="connsiteX161" fmla="*/ 577292 w 1377086"/>
                <a:gd name="connsiteY161" fmla="*/ 128626 h 1110081"/>
                <a:gd name="connsiteX162" fmla="*/ 594360 w 1377086"/>
                <a:gd name="connsiteY162" fmla="*/ 123139 h 1110081"/>
                <a:gd name="connsiteX163" fmla="*/ 616916 w 1377086"/>
                <a:gd name="connsiteY163" fmla="*/ 141427 h 1110081"/>
                <a:gd name="connsiteX164" fmla="*/ 632765 w 1377086"/>
                <a:gd name="connsiteY164" fmla="*/ 164592 h 1110081"/>
                <a:gd name="connsiteX165" fmla="*/ 654101 w 1377086"/>
                <a:gd name="connsiteY165" fmla="*/ 164592 h 1110081"/>
                <a:gd name="connsiteX166" fmla="*/ 675437 w 1377086"/>
                <a:gd name="connsiteY166" fmla="*/ 168250 h 1110081"/>
                <a:gd name="connsiteX167" fmla="*/ 671170 w 1377086"/>
                <a:gd name="connsiteY167" fmla="*/ 146914 h 1110081"/>
                <a:gd name="connsiteX168" fmla="*/ 692506 w 1377086"/>
                <a:gd name="connsiteY168" fmla="*/ 115824 h 1110081"/>
                <a:gd name="connsiteX169" fmla="*/ 708965 w 1377086"/>
                <a:gd name="connsiteY169" fmla="*/ 105461 h 1110081"/>
                <a:gd name="connsiteX170" fmla="*/ 705308 w 1377086"/>
                <a:gd name="connsiteY170" fmla="*/ 95707 h 1110081"/>
                <a:gd name="connsiteX171" fmla="*/ 722986 w 1377086"/>
                <a:gd name="connsiteY171" fmla="*/ 73152 h 1110081"/>
                <a:gd name="connsiteX172" fmla="*/ 745541 w 1377086"/>
                <a:gd name="connsiteY172" fmla="*/ 59131 h 1110081"/>
                <a:gd name="connsiteX173" fmla="*/ 762000 w 1377086"/>
                <a:gd name="connsiteY173" fmla="*/ 64008 h 1110081"/>
                <a:gd name="connsiteX174" fmla="*/ 791871 w 1377086"/>
                <a:gd name="connsiteY174" fmla="*/ 56693 h 1110081"/>
                <a:gd name="connsiteX175" fmla="*/ 793700 w 1377086"/>
                <a:gd name="connsiteY175" fmla="*/ 36576 h 1110081"/>
                <a:gd name="connsiteX176" fmla="*/ 769925 w 1377086"/>
                <a:gd name="connsiteY176" fmla="*/ 23775 h 1110081"/>
                <a:gd name="connsiteX177" fmla="*/ 788823 w 1377086"/>
                <a:gd name="connsiteY177" fmla="*/ 18288 h 1110081"/>
                <a:gd name="connsiteX178" fmla="*/ 810768 w 1377086"/>
                <a:gd name="connsiteY178" fmla="*/ 28042 h 1110081"/>
                <a:gd name="connsiteX179" fmla="*/ 827228 w 1377086"/>
                <a:gd name="connsiteY179" fmla="*/ 43891 h 1110081"/>
                <a:gd name="connsiteX180" fmla="*/ 854660 w 1377086"/>
                <a:gd name="connsiteY180" fmla="*/ 53645 h 1110081"/>
                <a:gd name="connsiteX181" fmla="*/ 865023 w 1377086"/>
                <a:gd name="connsiteY181" fmla="*/ 49987 h 1110081"/>
                <a:gd name="connsiteX182" fmla="*/ 885140 w 1377086"/>
                <a:gd name="connsiteY182" fmla="*/ 62179 h 1110081"/>
                <a:gd name="connsiteX183" fmla="*/ 906476 w 1377086"/>
                <a:gd name="connsiteY183" fmla="*/ 50597 h 1110081"/>
                <a:gd name="connsiteX184" fmla="*/ 918668 w 1377086"/>
                <a:gd name="connsiteY184" fmla="*/ 54255 h 1110081"/>
                <a:gd name="connsiteX185" fmla="*/ 927812 w 1377086"/>
                <a:gd name="connsiteY185" fmla="*/ 46330 h 1110081"/>
                <a:gd name="connsiteX186" fmla="*/ 941223 w 1377086"/>
                <a:gd name="connsiteY186" fmla="*/ 65837 h 1110081"/>
                <a:gd name="connsiteX187" fmla="*/ 929031 w 1377086"/>
                <a:gd name="connsiteY187" fmla="*/ 87173 h 1110081"/>
                <a:gd name="connsiteX188" fmla="*/ 913791 w 1377086"/>
                <a:gd name="connsiteY188" fmla="*/ 103023 h 1110081"/>
                <a:gd name="connsiteX189" fmla="*/ 902208 w 1377086"/>
                <a:gd name="connsiteY189" fmla="*/ 104242 h 1110081"/>
                <a:gd name="connsiteX190" fmla="*/ 904037 w 1377086"/>
                <a:gd name="connsiteY190" fmla="*/ 119482 h 1110081"/>
                <a:gd name="connsiteX191" fmla="*/ 890626 w 1377086"/>
                <a:gd name="connsiteY191" fmla="*/ 138989 h 1110081"/>
                <a:gd name="connsiteX192" fmla="*/ 875386 w 1377086"/>
                <a:gd name="connsiteY192" fmla="*/ 158496 h 1110081"/>
                <a:gd name="connsiteX193" fmla="*/ 876605 w 1377086"/>
                <a:gd name="connsiteY193" fmla="*/ 169469 h 1110081"/>
                <a:gd name="connsiteX194" fmla="*/ 899770 w 1377086"/>
                <a:gd name="connsiteY194" fmla="*/ 191415 h 1110081"/>
                <a:gd name="connsiteX195" fmla="*/ 924154 w 1377086"/>
                <a:gd name="connsiteY195" fmla="*/ 203607 h 1110081"/>
                <a:gd name="connsiteX196" fmla="*/ 939394 w 1377086"/>
                <a:gd name="connsiteY196" fmla="*/ 217018 h 1110081"/>
                <a:gd name="connsiteX197" fmla="*/ 959511 w 1377086"/>
                <a:gd name="connsiteY197" fmla="*/ 240183 h 1110081"/>
                <a:gd name="connsiteX198" fmla="*/ 969264 w 1377086"/>
                <a:gd name="connsiteY198" fmla="*/ 240183 h 1110081"/>
                <a:gd name="connsiteX199" fmla="*/ 985114 w 1377086"/>
                <a:gd name="connsiteY199" fmla="*/ 250546 h 1110081"/>
                <a:gd name="connsiteX200" fmla="*/ 988162 w 1377086"/>
                <a:gd name="connsiteY200" fmla="*/ 262738 h 1110081"/>
                <a:gd name="connsiteX201" fmla="*/ 1018032 w 1377086"/>
                <a:gd name="connsiteY201" fmla="*/ 275539 h 1110081"/>
                <a:gd name="connsiteX202" fmla="*/ 1043026 w 1377086"/>
                <a:gd name="connsiteY202" fmla="*/ 262128 h 1110081"/>
                <a:gd name="connsiteX203" fmla="*/ 1053999 w 1377086"/>
                <a:gd name="connsiteY203" fmla="*/ 241402 h 1110081"/>
                <a:gd name="connsiteX204" fmla="*/ 1064362 w 1377086"/>
                <a:gd name="connsiteY204" fmla="*/ 223723 h 1110081"/>
                <a:gd name="connsiteX205" fmla="*/ 1072287 w 1377086"/>
                <a:gd name="connsiteY205" fmla="*/ 202387 h 1110081"/>
                <a:gd name="connsiteX206" fmla="*/ 1088136 w 1377086"/>
                <a:gd name="connsiteY206" fmla="*/ 171298 h 1110081"/>
                <a:gd name="connsiteX207" fmla="*/ 1086917 w 1377086"/>
                <a:gd name="connsiteY207" fmla="*/ 152400 h 1110081"/>
                <a:gd name="connsiteX208" fmla="*/ 1091184 w 1377086"/>
                <a:gd name="connsiteY208" fmla="*/ 140818 h 1110081"/>
                <a:gd name="connsiteX209" fmla="*/ 1090575 w 1377086"/>
                <a:gd name="connsiteY209" fmla="*/ 118872 h 1110081"/>
                <a:gd name="connsiteX210" fmla="*/ 1099109 w 1377086"/>
                <a:gd name="connsiteY210" fmla="*/ 89002 h 1110081"/>
                <a:gd name="connsiteX211" fmla="*/ 1107034 w 1377086"/>
                <a:gd name="connsiteY211" fmla="*/ 81077 h 1110081"/>
                <a:gd name="connsiteX212" fmla="*/ 1103376 w 1377086"/>
                <a:gd name="connsiteY212" fmla="*/ 68275 h 1110081"/>
                <a:gd name="connsiteX213" fmla="*/ 1114349 w 1377086"/>
                <a:gd name="connsiteY213" fmla="*/ 47549 h 1110081"/>
                <a:gd name="connsiteX214" fmla="*/ 1123493 w 1377086"/>
                <a:gd name="connsiteY214" fmla="*/ 26213 h 1110081"/>
                <a:gd name="connsiteX215" fmla="*/ 1125932 w 1377086"/>
                <a:gd name="connsiteY215" fmla="*/ 14631 h 1110081"/>
                <a:gd name="connsiteX216" fmla="*/ 1139952 w 1377086"/>
                <a:gd name="connsiteY216" fmla="*/ 0 h 1110081"/>
                <a:gd name="connsiteX217" fmla="*/ 1147877 w 1377086"/>
                <a:gd name="connsiteY217" fmla="*/ 19507 h 1110081"/>
                <a:gd name="connsiteX218" fmla="*/ 1147268 w 1377086"/>
                <a:gd name="connsiteY218" fmla="*/ 43891 h 1110081"/>
                <a:gd name="connsiteX219" fmla="*/ 1155192 w 1377086"/>
                <a:gd name="connsiteY219" fmla="*/ 48768 h 1110081"/>
                <a:gd name="connsiteX220" fmla="*/ 1154583 w 1377086"/>
                <a:gd name="connsiteY220" fmla="*/ 65227 h 1110081"/>
                <a:gd name="connsiteX221" fmla="*/ 1164336 w 1377086"/>
                <a:gd name="connsiteY221" fmla="*/ 84735 h 1110081"/>
                <a:gd name="connsiteX222" fmla="*/ 1163727 w 1377086"/>
                <a:gd name="connsiteY222" fmla="*/ 107290 h 1110081"/>
                <a:gd name="connsiteX223" fmla="*/ 1160069 w 1377086"/>
                <a:gd name="connsiteY223" fmla="*/ 121311 h 111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1377086" h="1110081">
                  <a:moveTo>
                    <a:pt x="1160069" y="121311"/>
                  </a:moveTo>
                  <a:lnTo>
                    <a:pt x="1167384" y="151791"/>
                  </a:lnTo>
                  <a:lnTo>
                    <a:pt x="1191768" y="137160"/>
                  </a:lnTo>
                  <a:lnTo>
                    <a:pt x="1200303" y="153619"/>
                  </a:lnTo>
                  <a:lnTo>
                    <a:pt x="1214324" y="168859"/>
                  </a:lnTo>
                  <a:lnTo>
                    <a:pt x="1207618" y="186538"/>
                  </a:lnTo>
                  <a:lnTo>
                    <a:pt x="1208837" y="220066"/>
                  </a:lnTo>
                  <a:lnTo>
                    <a:pt x="1210056" y="239573"/>
                  </a:lnTo>
                  <a:lnTo>
                    <a:pt x="1217981" y="244450"/>
                  </a:lnTo>
                  <a:lnTo>
                    <a:pt x="1220420" y="277978"/>
                  </a:lnTo>
                  <a:lnTo>
                    <a:pt x="1213104" y="298095"/>
                  </a:lnTo>
                  <a:lnTo>
                    <a:pt x="1217981" y="324307"/>
                  </a:lnTo>
                  <a:lnTo>
                    <a:pt x="1250900" y="345034"/>
                  </a:lnTo>
                  <a:lnTo>
                    <a:pt x="1270407" y="363322"/>
                  </a:lnTo>
                  <a:lnTo>
                    <a:pt x="1289914" y="380391"/>
                  </a:lnTo>
                  <a:lnTo>
                    <a:pt x="1283208" y="390144"/>
                  </a:lnTo>
                  <a:lnTo>
                    <a:pt x="1297229" y="414528"/>
                  </a:lnTo>
                  <a:lnTo>
                    <a:pt x="1300277" y="457200"/>
                  </a:lnTo>
                  <a:lnTo>
                    <a:pt x="1316127" y="448666"/>
                  </a:lnTo>
                  <a:lnTo>
                    <a:pt x="1325271" y="465125"/>
                  </a:lnTo>
                  <a:lnTo>
                    <a:pt x="1335024" y="459639"/>
                  </a:lnTo>
                  <a:lnTo>
                    <a:pt x="1330757" y="501091"/>
                  </a:lnTo>
                  <a:lnTo>
                    <a:pt x="1348436" y="524866"/>
                  </a:lnTo>
                  <a:lnTo>
                    <a:pt x="1360018" y="539496"/>
                  </a:lnTo>
                  <a:lnTo>
                    <a:pt x="1377087" y="571195"/>
                  </a:lnTo>
                  <a:lnTo>
                    <a:pt x="1377087" y="602895"/>
                  </a:lnTo>
                  <a:lnTo>
                    <a:pt x="1370991" y="625450"/>
                  </a:lnTo>
                  <a:lnTo>
                    <a:pt x="1360018" y="649224"/>
                  </a:lnTo>
                  <a:lnTo>
                    <a:pt x="1364285" y="682752"/>
                  </a:lnTo>
                  <a:lnTo>
                    <a:pt x="1349045" y="717499"/>
                  </a:lnTo>
                  <a:lnTo>
                    <a:pt x="1336244" y="735787"/>
                  </a:lnTo>
                  <a:lnTo>
                    <a:pt x="1313079" y="770535"/>
                  </a:lnTo>
                  <a:lnTo>
                    <a:pt x="1303935" y="793090"/>
                  </a:lnTo>
                  <a:lnTo>
                    <a:pt x="1285037" y="821131"/>
                  </a:lnTo>
                  <a:lnTo>
                    <a:pt x="1254557" y="856488"/>
                  </a:lnTo>
                  <a:lnTo>
                    <a:pt x="1221029" y="875995"/>
                  </a:lnTo>
                  <a:lnTo>
                    <a:pt x="1194207" y="905866"/>
                  </a:lnTo>
                  <a:lnTo>
                    <a:pt x="1174090" y="925373"/>
                  </a:lnTo>
                  <a:lnTo>
                    <a:pt x="1147268" y="958901"/>
                  </a:lnTo>
                  <a:lnTo>
                    <a:pt x="1124712" y="978408"/>
                  </a:lnTo>
                  <a:lnTo>
                    <a:pt x="1100938" y="1007669"/>
                  </a:lnTo>
                  <a:lnTo>
                    <a:pt x="1082040" y="1034491"/>
                  </a:lnTo>
                  <a:lnTo>
                    <a:pt x="1077164" y="1047293"/>
                  </a:lnTo>
                  <a:lnTo>
                    <a:pt x="1050951" y="1060704"/>
                  </a:lnTo>
                  <a:lnTo>
                    <a:pt x="1013765" y="1061923"/>
                  </a:lnTo>
                  <a:lnTo>
                    <a:pt x="975360" y="1078383"/>
                  </a:lnTo>
                  <a:lnTo>
                    <a:pt x="952196" y="1093013"/>
                  </a:lnTo>
                  <a:lnTo>
                    <a:pt x="922935" y="1110082"/>
                  </a:lnTo>
                  <a:lnTo>
                    <a:pt x="906476" y="1092403"/>
                  </a:lnTo>
                  <a:lnTo>
                    <a:pt x="890626" y="1085698"/>
                  </a:lnTo>
                  <a:lnTo>
                    <a:pt x="906476" y="1065581"/>
                  </a:lnTo>
                  <a:lnTo>
                    <a:pt x="885140" y="1072896"/>
                  </a:lnTo>
                  <a:lnTo>
                    <a:pt x="841248" y="1100938"/>
                  </a:lnTo>
                  <a:lnTo>
                    <a:pt x="819303" y="1090575"/>
                  </a:lnTo>
                  <a:lnTo>
                    <a:pt x="804672" y="1084479"/>
                  </a:lnTo>
                  <a:lnTo>
                    <a:pt x="787604" y="1081431"/>
                  </a:lnTo>
                  <a:lnTo>
                    <a:pt x="762610" y="1070458"/>
                  </a:lnTo>
                  <a:lnTo>
                    <a:pt x="754685" y="1046074"/>
                  </a:lnTo>
                  <a:lnTo>
                    <a:pt x="763829" y="1016813"/>
                  </a:lnTo>
                  <a:lnTo>
                    <a:pt x="766268" y="996696"/>
                  </a:lnTo>
                  <a:lnTo>
                    <a:pt x="757733" y="980847"/>
                  </a:lnTo>
                  <a:lnTo>
                    <a:pt x="729082" y="976579"/>
                  </a:lnTo>
                  <a:lnTo>
                    <a:pt x="748589" y="957072"/>
                  </a:lnTo>
                  <a:lnTo>
                    <a:pt x="754076" y="928421"/>
                  </a:lnTo>
                  <a:lnTo>
                    <a:pt x="725424" y="955243"/>
                  </a:lnTo>
                  <a:lnTo>
                    <a:pt x="693116" y="962559"/>
                  </a:lnTo>
                  <a:lnTo>
                    <a:pt x="720548" y="941223"/>
                  </a:lnTo>
                  <a:lnTo>
                    <a:pt x="735788" y="918667"/>
                  </a:lnTo>
                  <a:lnTo>
                    <a:pt x="757124" y="899160"/>
                  </a:lnTo>
                  <a:lnTo>
                    <a:pt x="766877" y="870509"/>
                  </a:lnTo>
                  <a:lnTo>
                    <a:pt x="725424" y="903427"/>
                  </a:lnTo>
                  <a:lnTo>
                    <a:pt x="699212" y="916839"/>
                  </a:lnTo>
                  <a:lnTo>
                    <a:pt x="672999" y="947928"/>
                  </a:lnTo>
                  <a:lnTo>
                    <a:pt x="654711" y="932079"/>
                  </a:lnTo>
                  <a:lnTo>
                    <a:pt x="665074" y="911352"/>
                  </a:lnTo>
                  <a:lnTo>
                    <a:pt x="656540" y="882701"/>
                  </a:lnTo>
                  <a:lnTo>
                    <a:pt x="645567" y="868071"/>
                  </a:lnTo>
                  <a:lnTo>
                    <a:pt x="655320" y="858927"/>
                  </a:lnTo>
                  <a:lnTo>
                    <a:pt x="623012" y="835152"/>
                  </a:lnTo>
                  <a:lnTo>
                    <a:pt x="599847" y="834543"/>
                  </a:lnTo>
                  <a:lnTo>
                    <a:pt x="575463" y="815035"/>
                  </a:lnTo>
                  <a:lnTo>
                    <a:pt x="515112" y="818693"/>
                  </a:lnTo>
                  <a:lnTo>
                    <a:pt x="466954" y="832714"/>
                  </a:lnTo>
                  <a:lnTo>
                    <a:pt x="424892" y="846125"/>
                  </a:lnTo>
                  <a:lnTo>
                    <a:pt x="394412" y="843687"/>
                  </a:lnTo>
                  <a:lnTo>
                    <a:pt x="351740" y="863803"/>
                  </a:lnTo>
                  <a:lnTo>
                    <a:pt x="319431" y="872338"/>
                  </a:lnTo>
                  <a:lnTo>
                    <a:pt x="305410" y="893064"/>
                  </a:lnTo>
                  <a:lnTo>
                    <a:pt x="287122" y="908914"/>
                  </a:lnTo>
                  <a:lnTo>
                    <a:pt x="258471" y="910133"/>
                  </a:lnTo>
                  <a:lnTo>
                    <a:pt x="236525" y="913181"/>
                  </a:lnTo>
                  <a:lnTo>
                    <a:pt x="210922" y="906475"/>
                  </a:lnTo>
                  <a:lnTo>
                    <a:pt x="185319" y="910743"/>
                  </a:lnTo>
                  <a:lnTo>
                    <a:pt x="162154" y="912571"/>
                  </a:lnTo>
                  <a:lnTo>
                    <a:pt x="134722" y="933298"/>
                  </a:lnTo>
                  <a:lnTo>
                    <a:pt x="125578" y="931469"/>
                  </a:lnTo>
                  <a:lnTo>
                    <a:pt x="104852" y="942442"/>
                  </a:lnTo>
                  <a:lnTo>
                    <a:pt x="84125" y="954634"/>
                  </a:lnTo>
                  <a:lnTo>
                    <a:pt x="60960" y="953415"/>
                  </a:lnTo>
                  <a:lnTo>
                    <a:pt x="39624" y="953415"/>
                  </a:lnTo>
                  <a:lnTo>
                    <a:pt x="14631" y="928421"/>
                  </a:lnTo>
                  <a:lnTo>
                    <a:pt x="0" y="921106"/>
                  </a:lnTo>
                  <a:lnTo>
                    <a:pt x="9144" y="898551"/>
                  </a:lnTo>
                  <a:lnTo>
                    <a:pt x="26823" y="893064"/>
                  </a:lnTo>
                  <a:lnTo>
                    <a:pt x="35967" y="884530"/>
                  </a:lnTo>
                  <a:lnTo>
                    <a:pt x="39624" y="870509"/>
                  </a:lnTo>
                  <a:lnTo>
                    <a:pt x="53645" y="843077"/>
                  </a:lnTo>
                  <a:lnTo>
                    <a:pt x="57912" y="819912"/>
                  </a:lnTo>
                  <a:lnTo>
                    <a:pt x="53645" y="780288"/>
                  </a:lnTo>
                  <a:lnTo>
                    <a:pt x="54864" y="757733"/>
                  </a:lnTo>
                  <a:lnTo>
                    <a:pt x="63399" y="735787"/>
                  </a:lnTo>
                  <a:lnTo>
                    <a:pt x="57912" y="710184"/>
                  </a:lnTo>
                  <a:lnTo>
                    <a:pt x="59741" y="698602"/>
                  </a:lnTo>
                  <a:lnTo>
                    <a:pt x="49378" y="682752"/>
                  </a:lnTo>
                  <a:lnTo>
                    <a:pt x="53645" y="652272"/>
                  </a:lnTo>
                  <a:lnTo>
                    <a:pt x="42063" y="621183"/>
                  </a:lnTo>
                  <a:lnTo>
                    <a:pt x="41453" y="604723"/>
                  </a:lnTo>
                  <a:lnTo>
                    <a:pt x="52426" y="621792"/>
                  </a:lnTo>
                  <a:lnTo>
                    <a:pt x="49378" y="585216"/>
                  </a:lnTo>
                  <a:lnTo>
                    <a:pt x="63399" y="596799"/>
                  </a:lnTo>
                  <a:lnTo>
                    <a:pt x="70104" y="612039"/>
                  </a:lnTo>
                  <a:lnTo>
                    <a:pt x="73762" y="591922"/>
                  </a:lnTo>
                  <a:lnTo>
                    <a:pt x="64008" y="560832"/>
                  </a:lnTo>
                  <a:lnTo>
                    <a:pt x="63399" y="548640"/>
                  </a:lnTo>
                  <a:lnTo>
                    <a:pt x="58522" y="537058"/>
                  </a:lnTo>
                  <a:lnTo>
                    <a:pt x="66447" y="514503"/>
                  </a:lnTo>
                  <a:lnTo>
                    <a:pt x="75591" y="504749"/>
                  </a:lnTo>
                  <a:lnTo>
                    <a:pt x="83516" y="485242"/>
                  </a:lnTo>
                  <a:lnTo>
                    <a:pt x="84125" y="462077"/>
                  </a:lnTo>
                  <a:lnTo>
                    <a:pt x="103023" y="434035"/>
                  </a:lnTo>
                  <a:lnTo>
                    <a:pt x="100584" y="463906"/>
                  </a:lnTo>
                  <a:lnTo>
                    <a:pt x="119482" y="437083"/>
                  </a:lnTo>
                  <a:lnTo>
                    <a:pt x="149352" y="423672"/>
                  </a:lnTo>
                  <a:lnTo>
                    <a:pt x="168860" y="407213"/>
                  </a:lnTo>
                  <a:lnTo>
                    <a:pt x="197511" y="392583"/>
                  </a:lnTo>
                  <a:lnTo>
                    <a:pt x="213360" y="389535"/>
                  </a:lnTo>
                  <a:lnTo>
                    <a:pt x="221895" y="394411"/>
                  </a:lnTo>
                  <a:lnTo>
                    <a:pt x="251156" y="379781"/>
                  </a:lnTo>
                  <a:lnTo>
                    <a:pt x="272492" y="375514"/>
                  </a:lnTo>
                  <a:lnTo>
                    <a:pt x="279197" y="366979"/>
                  </a:lnTo>
                  <a:lnTo>
                    <a:pt x="288341" y="363322"/>
                  </a:lnTo>
                  <a:lnTo>
                    <a:pt x="307239" y="364541"/>
                  </a:lnTo>
                  <a:lnTo>
                    <a:pt x="345034" y="352959"/>
                  </a:lnTo>
                  <a:lnTo>
                    <a:pt x="366370" y="335280"/>
                  </a:lnTo>
                  <a:lnTo>
                    <a:pt x="378562" y="314554"/>
                  </a:lnTo>
                  <a:lnTo>
                    <a:pt x="402336" y="295047"/>
                  </a:lnTo>
                  <a:lnTo>
                    <a:pt x="406604" y="279197"/>
                  </a:lnTo>
                  <a:lnTo>
                    <a:pt x="410871" y="257861"/>
                  </a:lnTo>
                  <a:lnTo>
                    <a:pt x="440741" y="224333"/>
                  </a:lnTo>
                  <a:lnTo>
                    <a:pt x="449276" y="258471"/>
                  </a:lnTo>
                  <a:lnTo>
                    <a:pt x="465125" y="250546"/>
                  </a:lnTo>
                  <a:lnTo>
                    <a:pt x="455981" y="232258"/>
                  </a:lnTo>
                  <a:lnTo>
                    <a:pt x="470002" y="213360"/>
                  </a:lnTo>
                  <a:lnTo>
                    <a:pt x="483413" y="221895"/>
                  </a:lnTo>
                  <a:lnTo>
                    <a:pt x="492557" y="192024"/>
                  </a:lnTo>
                  <a:lnTo>
                    <a:pt x="513893" y="172517"/>
                  </a:lnTo>
                  <a:lnTo>
                    <a:pt x="524866" y="157277"/>
                  </a:lnTo>
                  <a:lnTo>
                    <a:pt x="542544" y="150571"/>
                  </a:lnTo>
                  <a:lnTo>
                    <a:pt x="544983" y="139599"/>
                  </a:lnTo>
                  <a:lnTo>
                    <a:pt x="559004" y="143866"/>
                  </a:lnTo>
                  <a:lnTo>
                    <a:pt x="561442" y="134112"/>
                  </a:lnTo>
                  <a:lnTo>
                    <a:pt x="577292" y="128626"/>
                  </a:lnTo>
                  <a:lnTo>
                    <a:pt x="594360" y="123139"/>
                  </a:lnTo>
                  <a:lnTo>
                    <a:pt x="616916" y="141427"/>
                  </a:lnTo>
                  <a:lnTo>
                    <a:pt x="632765" y="164592"/>
                  </a:lnTo>
                  <a:lnTo>
                    <a:pt x="654101" y="164592"/>
                  </a:lnTo>
                  <a:lnTo>
                    <a:pt x="675437" y="168250"/>
                  </a:lnTo>
                  <a:lnTo>
                    <a:pt x="671170" y="146914"/>
                  </a:lnTo>
                  <a:lnTo>
                    <a:pt x="692506" y="115824"/>
                  </a:lnTo>
                  <a:lnTo>
                    <a:pt x="708965" y="105461"/>
                  </a:lnTo>
                  <a:lnTo>
                    <a:pt x="705308" y="95707"/>
                  </a:lnTo>
                  <a:lnTo>
                    <a:pt x="722986" y="73152"/>
                  </a:lnTo>
                  <a:lnTo>
                    <a:pt x="745541" y="59131"/>
                  </a:lnTo>
                  <a:lnTo>
                    <a:pt x="762000" y="64008"/>
                  </a:lnTo>
                  <a:lnTo>
                    <a:pt x="791871" y="56693"/>
                  </a:lnTo>
                  <a:lnTo>
                    <a:pt x="793700" y="36576"/>
                  </a:lnTo>
                  <a:lnTo>
                    <a:pt x="769925" y="23775"/>
                  </a:lnTo>
                  <a:lnTo>
                    <a:pt x="788823" y="18288"/>
                  </a:lnTo>
                  <a:lnTo>
                    <a:pt x="810768" y="28042"/>
                  </a:lnTo>
                  <a:lnTo>
                    <a:pt x="827228" y="43891"/>
                  </a:lnTo>
                  <a:lnTo>
                    <a:pt x="854660" y="53645"/>
                  </a:lnTo>
                  <a:lnTo>
                    <a:pt x="865023" y="49987"/>
                  </a:lnTo>
                  <a:lnTo>
                    <a:pt x="885140" y="62179"/>
                  </a:lnTo>
                  <a:lnTo>
                    <a:pt x="906476" y="50597"/>
                  </a:lnTo>
                  <a:lnTo>
                    <a:pt x="918668" y="54255"/>
                  </a:lnTo>
                  <a:lnTo>
                    <a:pt x="927812" y="46330"/>
                  </a:lnTo>
                  <a:lnTo>
                    <a:pt x="941223" y="65837"/>
                  </a:lnTo>
                  <a:lnTo>
                    <a:pt x="929031" y="87173"/>
                  </a:lnTo>
                  <a:lnTo>
                    <a:pt x="913791" y="103023"/>
                  </a:lnTo>
                  <a:lnTo>
                    <a:pt x="902208" y="104242"/>
                  </a:lnTo>
                  <a:lnTo>
                    <a:pt x="904037" y="119482"/>
                  </a:lnTo>
                  <a:lnTo>
                    <a:pt x="890626" y="138989"/>
                  </a:lnTo>
                  <a:lnTo>
                    <a:pt x="875386" y="158496"/>
                  </a:lnTo>
                  <a:lnTo>
                    <a:pt x="876605" y="169469"/>
                  </a:lnTo>
                  <a:lnTo>
                    <a:pt x="899770" y="191415"/>
                  </a:lnTo>
                  <a:lnTo>
                    <a:pt x="924154" y="203607"/>
                  </a:lnTo>
                  <a:lnTo>
                    <a:pt x="939394" y="217018"/>
                  </a:lnTo>
                  <a:lnTo>
                    <a:pt x="959511" y="240183"/>
                  </a:lnTo>
                  <a:lnTo>
                    <a:pt x="969264" y="240183"/>
                  </a:lnTo>
                  <a:lnTo>
                    <a:pt x="985114" y="250546"/>
                  </a:lnTo>
                  <a:lnTo>
                    <a:pt x="988162" y="262738"/>
                  </a:lnTo>
                  <a:lnTo>
                    <a:pt x="1018032" y="275539"/>
                  </a:lnTo>
                  <a:lnTo>
                    <a:pt x="1043026" y="262128"/>
                  </a:lnTo>
                  <a:lnTo>
                    <a:pt x="1053999" y="241402"/>
                  </a:lnTo>
                  <a:lnTo>
                    <a:pt x="1064362" y="223723"/>
                  </a:lnTo>
                  <a:lnTo>
                    <a:pt x="1072287" y="202387"/>
                  </a:lnTo>
                  <a:lnTo>
                    <a:pt x="1088136" y="171298"/>
                  </a:lnTo>
                  <a:lnTo>
                    <a:pt x="1086917" y="152400"/>
                  </a:lnTo>
                  <a:lnTo>
                    <a:pt x="1091184" y="140818"/>
                  </a:lnTo>
                  <a:lnTo>
                    <a:pt x="1090575" y="118872"/>
                  </a:lnTo>
                  <a:lnTo>
                    <a:pt x="1099109" y="89002"/>
                  </a:lnTo>
                  <a:lnTo>
                    <a:pt x="1107034" y="81077"/>
                  </a:lnTo>
                  <a:lnTo>
                    <a:pt x="1103376" y="68275"/>
                  </a:lnTo>
                  <a:lnTo>
                    <a:pt x="1114349" y="47549"/>
                  </a:lnTo>
                  <a:lnTo>
                    <a:pt x="1123493" y="26213"/>
                  </a:lnTo>
                  <a:lnTo>
                    <a:pt x="1125932" y="14631"/>
                  </a:lnTo>
                  <a:lnTo>
                    <a:pt x="1139952" y="0"/>
                  </a:lnTo>
                  <a:lnTo>
                    <a:pt x="1147877" y="19507"/>
                  </a:lnTo>
                  <a:lnTo>
                    <a:pt x="1147268" y="43891"/>
                  </a:lnTo>
                  <a:lnTo>
                    <a:pt x="1155192" y="48768"/>
                  </a:lnTo>
                  <a:lnTo>
                    <a:pt x="1154583" y="65227"/>
                  </a:lnTo>
                  <a:lnTo>
                    <a:pt x="1164336" y="84735"/>
                  </a:lnTo>
                  <a:lnTo>
                    <a:pt x="1163727" y="107290"/>
                  </a:lnTo>
                  <a:lnTo>
                    <a:pt x="1160069" y="121311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759404F2-318C-8A26-2CE9-646E572782D3}"/>
                </a:ext>
              </a:extLst>
            </p:cNvPr>
            <p:cNvSpPr/>
            <p:nvPr/>
          </p:nvSpPr>
          <p:spPr>
            <a:xfrm>
              <a:off x="5894666" y="2604751"/>
              <a:ext cx="226161" cy="99974"/>
            </a:xfrm>
            <a:custGeom>
              <a:avLst/>
              <a:gdLst>
                <a:gd name="connsiteX0" fmla="*/ 223723 w 226161"/>
                <a:gd name="connsiteY0" fmla="*/ 17069 h 99974"/>
                <a:gd name="connsiteX1" fmla="*/ 221895 w 226161"/>
                <a:gd name="connsiteY1" fmla="*/ 21946 h 99974"/>
                <a:gd name="connsiteX2" fmla="*/ 226161 w 226161"/>
                <a:gd name="connsiteY2" fmla="*/ 34747 h 99974"/>
                <a:gd name="connsiteX3" fmla="*/ 224943 w 226161"/>
                <a:gd name="connsiteY3" fmla="*/ 50597 h 99974"/>
                <a:gd name="connsiteX4" fmla="*/ 207873 w 226161"/>
                <a:gd name="connsiteY4" fmla="*/ 50597 h 99974"/>
                <a:gd name="connsiteX5" fmla="*/ 214579 w 226161"/>
                <a:gd name="connsiteY5" fmla="*/ 59131 h 99974"/>
                <a:gd name="connsiteX6" fmla="*/ 206655 w 226161"/>
                <a:gd name="connsiteY6" fmla="*/ 83515 h 99974"/>
                <a:gd name="connsiteX7" fmla="*/ 201168 w 226161"/>
                <a:gd name="connsiteY7" fmla="*/ 90221 h 99974"/>
                <a:gd name="connsiteX8" fmla="*/ 174345 w 226161"/>
                <a:gd name="connsiteY8" fmla="*/ 90830 h 99974"/>
                <a:gd name="connsiteX9" fmla="*/ 159715 w 226161"/>
                <a:gd name="connsiteY9" fmla="*/ 99974 h 99974"/>
                <a:gd name="connsiteX10" fmla="*/ 134112 w 226161"/>
                <a:gd name="connsiteY10" fmla="*/ 96926 h 99974"/>
                <a:gd name="connsiteX11" fmla="*/ 89611 w 226161"/>
                <a:gd name="connsiteY11" fmla="*/ 86563 h 99974"/>
                <a:gd name="connsiteX12" fmla="*/ 81687 w 226161"/>
                <a:gd name="connsiteY12" fmla="*/ 73762 h 99974"/>
                <a:gd name="connsiteX13" fmla="*/ 51816 w 226161"/>
                <a:gd name="connsiteY13" fmla="*/ 80467 h 99974"/>
                <a:gd name="connsiteX14" fmla="*/ 48768 w 226161"/>
                <a:gd name="connsiteY14" fmla="*/ 87782 h 99974"/>
                <a:gd name="connsiteX15" fmla="*/ 29871 w 226161"/>
                <a:gd name="connsiteY15" fmla="*/ 82296 h 99974"/>
                <a:gd name="connsiteX16" fmla="*/ 14020 w 226161"/>
                <a:gd name="connsiteY16" fmla="*/ 81077 h 99974"/>
                <a:gd name="connsiteX17" fmla="*/ 0 w 226161"/>
                <a:gd name="connsiteY17" fmla="*/ 73762 h 99974"/>
                <a:gd name="connsiteX18" fmla="*/ 4267 w 226161"/>
                <a:gd name="connsiteY18" fmla="*/ 64618 h 99974"/>
                <a:gd name="connsiteX19" fmla="*/ 3048 w 226161"/>
                <a:gd name="connsiteY19" fmla="*/ 57912 h 99974"/>
                <a:gd name="connsiteX20" fmla="*/ 11583 w 226161"/>
                <a:gd name="connsiteY20" fmla="*/ 56083 h 99974"/>
                <a:gd name="connsiteX21" fmla="*/ 28041 w 226161"/>
                <a:gd name="connsiteY21" fmla="*/ 66446 h 99974"/>
                <a:gd name="connsiteX22" fmla="*/ 31699 w 226161"/>
                <a:gd name="connsiteY22" fmla="*/ 56083 h 99974"/>
                <a:gd name="connsiteX23" fmla="*/ 58521 w 226161"/>
                <a:gd name="connsiteY23" fmla="*/ 57912 h 99974"/>
                <a:gd name="connsiteX24" fmla="*/ 79857 w 226161"/>
                <a:gd name="connsiteY24" fmla="*/ 51206 h 99974"/>
                <a:gd name="connsiteX25" fmla="*/ 94488 w 226161"/>
                <a:gd name="connsiteY25" fmla="*/ 52426 h 99974"/>
                <a:gd name="connsiteX26" fmla="*/ 104851 w 226161"/>
                <a:gd name="connsiteY26" fmla="*/ 60350 h 99974"/>
                <a:gd name="connsiteX27" fmla="*/ 107289 w 226161"/>
                <a:gd name="connsiteY27" fmla="*/ 53645 h 99974"/>
                <a:gd name="connsiteX28" fmla="*/ 101193 w 226161"/>
                <a:gd name="connsiteY28" fmla="*/ 28651 h 99974"/>
                <a:gd name="connsiteX29" fmla="*/ 111556 w 226161"/>
                <a:gd name="connsiteY29" fmla="*/ 23774 h 99974"/>
                <a:gd name="connsiteX30" fmla="*/ 121311 w 226161"/>
                <a:gd name="connsiteY30" fmla="*/ 6096 h 99974"/>
                <a:gd name="connsiteX31" fmla="*/ 144475 w 226161"/>
                <a:gd name="connsiteY31" fmla="*/ 18898 h 99974"/>
                <a:gd name="connsiteX32" fmla="*/ 160324 w 226161"/>
                <a:gd name="connsiteY32" fmla="*/ 3048 h 99974"/>
                <a:gd name="connsiteX33" fmla="*/ 170688 w 226161"/>
                <a:gd name="connsiteY33" fmla="*/ 0 h 99974"/>
                <a:gd name="connsiteX34" fmla="*/ 195072 w 226161"/>
                <a:gd name="connsiteY34" fmla="*/ 11582 h 99974"/>
                <a:gd name="connsiteX35" fmla="*/ 209092 w 226161"/>
                <a:gd name="connsiteY35" fmla="*/ 9754 h 99974"/>
                <a:gd name="connsiteX36" fmla="*/ 223723 w 226161"/>
                <a:gd name="connsiteY36" fmla="*/ 17069 h 9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6161" h="99974">
                  <a:moveTo>
                    <a:pt x="223723" y="17069"/>
                  </a:moveTo>
                  <a:lnTo>
                    <a:pt x="221895" y="21946"/>
                  </a:lnTo>
                  <a:lnTo>
                    <a:pt x="226161" y="34747"/>
                  </a:lnTo>
                  <a:lnTo>
                    <a:pt x="224943" y="50597"/>
                  </a:lnTo>
                  <a:lnTo>
                    <a:pt x="207873" y="50597"/>
                  </a:lnTo>
                  <a:lnTo>
                    <a:pt x="214579" y="59131"/>
                  </a:lnTo>
                  <a:lnTo>
                    <a:pt x="206655" y="83515"/>
                  </a:lnTo>
                  <a:lnTo>
                    <a:pt x="201168" y="90221"/>
                  </a:lnTo>
                  <a:lnTo>
                    <a:pt x="174345" y="90830"/>
                  </a:lnTo>
                  <a:lnTo>
                    <a:pt x="159715" y="99974"/>
                  </a:lnTo>
                  <a:lnTo>
                    <a:pt x="134112" y="96926"/>
                  </a:lnTo>
                  <a:lnTo>
                    <a:pt x="89611" y="86563"/>
                  </a:lnTo>
                  <a:lnTo>
                    <a:pt x="81687" y="73762"/>
                  </a:lnTo>
                  <a:lnTo>
                    <a:pt x="51816" y="80467"/>
                  </a:lnTo>
                  <a:lnTo>
                    <a:pt x="48768" y="87782"/>
                  </a:lnTo>
                  <a:lnTo>
                    <a:pt x="29871" y="82296"/>
                  </a:lnTo>
                  <a:lnTo>
                    <a:pt x="14020" y="81077"/>
                  </a:lnTo>
                  <a:lnTo>
                    <a:pt x="0" y="73762"/>
                  </a:lnTo>
                  <a:lnTo>
                    <a:pt x="4267" y="64618"/>
                  </a:lnTo>
                  <a:lnTo>
                    <a:pt x="3048" y="57912"/>
                  </a:lnTo>
                  <a:lnTo>
                    <a:pt x="11583" y="56083"/>
                  </a:lnTo>
                  <a:lnTo>
                    <a:pt x="28041" y="66446"/>
                  </a:lnTo>
                  <a:lnTo>
                    <a:pt x="31699" y="56083"/>
                  </a:lnTo>
                  <a:lnTo>
                    <a:pt x="58521" y="57912"/>
                  </a:lnTo>
                  <a:lnTo>
                    <a:pt x="79857" y="51206"/>
                  </a:lnTo>
                  <a:lnTo>
                    <a:pt x="94488" y="52426"/>
                  </a:lnTo>
                  <a:lnTo>
                    <a:pt x="104851" y="60350"/>
                  </a:lnTo>
                  <a:lnTo>
                    <a:pt x="107289" y="53645"/>
                  </a:lnTo>
                  <a:lnTo>
                    <a:pt x="101193" y="28651"/>
                  </a:lnTo>
                  <a:lnTo>
                    <a:pt x="111556" y="23774"/>
                  </a:lnTo>
                  <a:lnTo>
                    <a:pt x="121311" y="6096"/>
                  </a:lnTo>
                  <a:lnTo>
                    <a:pt x="144475" y="18898"/>
                  </a:lnTo>
                  <a:lnTo>
                    <a:pt x="160324" y="3048"/>
                  </a:lnTo>
                  <a:lnTo>
                    <a:pt x="170688" y="0"/>
                  </a:lnTo>
                  <a:lnTo>
                    <a:pt x="195072" y="11582"/>
                  </a:lnTo>
                  <a:lnTo>
                    <a:pt x="209092" y="9754"/>
                  </a:lnTo>
                  <a:lnTo>
                    <a:pt x="223723" y="1706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E7D06E90-5B34-672B-6DF9-2BD44E47F414}"/>
                </a:ext>
              </a:extLst>
            </p:cNvPr>
            <p:cNvSpPr/>
            <p:nvPr/>
          </p:nvSpPr>
          <p:spPr>
            <a:xfrm>
              <a:off x="7034009" y="2963195"/>
              <a:ext cx="49986" cy="39014"/>
            </a:xfrm>
            <a:custGeom>
              <a:avLst/>
              <a:gdLst>
                <a:gd name="connsiteX0" fmla="*/ 49987 w 49986"/>
                <a:gd name="connsiteY0" fmla="*/ 39014 h 39014"/>
                <a:gd name="connsiteX1" fmla="*/ 26822 w 49986"/>
                <a:gd name="connsiteY1" fmla="*/ 33528 h 39014"/>
                <a:gd name="connsiteX2" fmla="*/ 7315 w 49986"/>
                <a:gd name="connsiteY2" fmla="*/ 15850 h 39014"/>
                <a:gd name="connsiteX3" fmla="*/ 0 w 49986"/>
                <a:gd name="connsiteY3" fmla="*/ 610 h 39014"/>
                <a:gd name="connsiteX4" fmla="*/ 6096 w 49986"/>
                <a:gd name="connsiteY4" fmla="*/ 0 h 39014"/>
                <a:gd name="connsiteX5" fmla="*/ 17678 w 49986"/>
                <a:gd name="connsiteY5" fmla="*/ 10363 h 39014"/>
                <a:gd name="connsiteX6" fmla="*/ 31699 w 49986"/>
                <a:gd name="connsiteY6" fmla="*/ 10363 h 39014"/>
                <a:gd name="connsiteX7" fmla="*/ 32918 w 49986"/>
                <a:gd name="connsiteY7" fmla="*/ 16459 h 39014"/>
                <a:gd name="connsiteX8" fmla="*/ 49987 w 49986"/>
                <a:gd name="connsiteY8" fmla="*/ 39014 h 39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986" h="39014">
                  <a:moveTo>
                    <a:pt x="49987" y="39014"/>
                  </a:moveTo>
                  <a:lnTo>
                    <a:pt x="26822" y="33528"/>
                  </a:lnTo>
                  <a:lnTo>
                    <a:pt x="7315" y="15850"/>
                  </a:lnTo>
                  <a:lnTo>
                    <a:pt x="0" y="610"/>
                  </a:lnTo>
                  <a:lnTo>
                    <a:pt x="6096" y="0"/>
                  </a:lnTo>
                  <a:lnTo>
                    <a:pt x="17678" y="10363"/>
                  </a:lnTo>
                  <a:lnTo>
                    <a:pt x="31699" y="10363"/>
                  </a:lnTo>
                  <a:lnTo>
                    <a:pt x="32918" y="16459"/>
                  </a:lnTo>
                  <a:lnTo>
                    <a:pt x="49987" y="39014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FEB8FF64-C46D-A487-6D8B-210C95896D2F}"/>
                </a:ext>
              </a:extLst>
            </p:cNvPr>
            <p:cNvSpPr/>
            <p:nvPr/>
          </p:nvSpPr>
          <p:spPr>
            <a:xfrm>
              <a:off x="7027913" y="2880899"/>
              <a:ext cx="179832" cy="139598"/>
            </a:xfrm>
            <a:custGeom>
              <a:avLst/>
              <a:gdLst>
                <a:gd name="connsiteX0" fmla="*/ 94488 w 179832"/>
                <a:gd name="connsiteY0" fmla="*/ 17678 h 139598"/>
                <a:gd name="connsiteX1" fmla="*/ 109728 w 179832"/>
                <a:gd name="connsiteY1" fmla="*/ 1829 h 139598"/>
                <a:gd name="connsiteX2" fmla="*/ 131064 w 179832"/>
                <a:gd name="connsiteY2" fmla="*/ 21946 h 139598"/>
                <a:gd name="connsiteX3" fmla="*/ 153009 w 179832"/>
                <a:gd name="connsiteY3" fmla="*/ 49987 h 139598"/>
                <a:gd name="connsiteX4" fmla="*/ 168249 w 179832"/>
                <a:gd name="connsiteY4" fmla="*/ 51816 h 139598"/>
                <a:gd name="connsiteX5" fmla="*/ 179832 w 179832"/>
                <a:gd name="connsiteY5" fmla="*/ 62179 h 139598"/>
                <a:gd name="connsiteX6" fmla="*/ 154228 w 179832"/>
                <a:gd name="connsiteY6" fmla="*/ 65227 h 139598"/>
                <a:gd name="connsiteX7" fmla="*/ 154838 w 179832"/>
                <a:gd name="connsiteY7" fmla="*/ 95707 h 139598"/>
                <a:gd name="connsiteX8" fmla="*/ 152400 w 179832"/>
                <a:gd name="connsiteY8" fmla="*/ 109118 h 139598"/>
                <a:gd name="connsiteX9" fmla="*/ 142036 w 179832"/>
                <a:gd name="connsiteY9" fmla="*/ 118262 h 139598"/>
                <a:gd name="connsiteX10" fmla="*/ 146913 w 179832"/>
                <a:gd name="connsiteY10" fmla="*/ 137160 h 139598"/>
                <a:gd name="connsiteX11" fmla="*/ 138988 w 179832"/>
                <a:gd name="connsiteY11" fmla="*/ 139598 h 139598"/>
                <a:gd name="connsiteX12" fmla="*/ 115214 w 179832"/>
                <a:gd name="connsiteY12" fmla="*/ 118872 h 139598"/>
                <a:gd name="connsiteX13" fmla="*/ 122529 w 179832"/>
                <a:gd name="connsiteY13" fmla="*/ 99974 h 139598"/>
                <a:gd name="connsiteX14" fmla="*/ 110947 w 179832"/>
                <a:gd name="connsiteY14" fmla="*/ 88392 h 139598"/>
                <a:gd name="connsiteX15" fmla="*/ 99364 w 179832"/>
                <a:gd name="connsiteY15" fmla="*/ 91440 h 139598"/>
                <a:gd name="connsiteX16" fmla="*/ 67056 w 179832"/>
                <a:gd name="connsiteY16" fmla="*/ 120091 h 139598"/>
                <a:gd name="connsiteX17" fmla="*/ 61569 w 179832"/>
                <a:gd name="connsiteY17" fmla="*/ 92659 h 139598"/>
                <a:gd name="connsiteX18" fmla="*/ 46329 w 179832"/>
                <a:gd name="connsiteY18" fmla="*/ 86563 h 139598"/>
                <a:gd name="connsiteX19" fmla="*/ 30480 w 179832"/>
                <a:gd name="connsiteY19" fmla="*/ 76200 h 139598"/>
                <a:gd name="connsiteX20" fmla="*/ 37185 w 179832"/>
                <a:gd name="connsiteY20" fmla="*/ 63398 h 139598"/>
                <a:gd name="connsiteX21" fmla="*/ 17678 w 179832"/>
                <a:gd name="connsiteY21" fmla="*/ 49987 h 139598"/>
                <a:gd name="connsiteX22" fmla="*/ 21945 w 179832"/>
                <a:gd name="connsiteY22" fmla="*/ 40234 h 139598"/>
                <a:gd name="connsiteX23" fmla="*/ 8534 w 179832"/>
                <a:gd name="connsiteY23" fmla="*/ 33528 h 139598"/>
                <a:gd name="connsiteX24" fmla="*/ 0 w 179832"/>
                <a:gd name="connsiteY24" fmla="*/ 23774 h 139598"/>
                <a:gd name="connsiteX25" fmla="*/ 6705 w 179832"/>
                <a:gd name="connsiteY25" fmla="*/ 17069 h 139598"/>
                <a:gd name="connsiteX26" fmla="*/ 32308 w 179832"/>
                <a:gd name="connsiteY26" fmla="*/ 28651 h 139598"/>
                <a:gd name="connsiteX27" fmla="*/ 49987 w 179832"/>
                <a:gd name="connsiteY27" fmla="*/ 30480 h 139598"/>
                <a:gd name="connsiteX28" fmla="*/ 53644 w 179832"/>
                <a:gd name="connsiteY28" fmla="*/ 26213 h 139598"/>
                <a:gd name="connsiteX29" fmla="*/ 33528 w 179832"/>
                <a:gd name="connsiteY29" fmla="*/ 4877 h 139598"/>
                <a:gd name="connsiteX30" fmla="*/ 40843 w 179832"/>
                <a:gd name="connsiteY30" fmla="*/ 0 h 139598"/>
                <a:gd name="connsiteX31" fmla="*/ 49987 w 179832"/>
                <a:gd name="connsiteY31" fmla="*/ 1219 h 139598"/>
                <a:gd name="connsiteX32" fmla="*/ 76200 w 179832"/>
                <a:gd name="connsiteY32" fmla="*/ 24384 h 139598"/>
                <a:gd name="connsiteX33" fmla="*/ 90830 w 179832"/>
                <a:gd name="connsiteY33" fmla="*/ 27432 h 139598"/>
                <a:gd name="connsiteX34" fmla="*/ 94488 w 179832"/>
                <a:gd name="connsiteY34" fmla="*/ 17678 h 13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9832" h="139598">
                  <a:moveTo>
                    <a:pt x="94488" y="17678"/>
                  </a:moveTo>
                  <a:lnTo>
                    <a:pt x="109728" y="1829"/>
                  </a:lnTo>
                  <a:lnTo>
                    <a:pt x="131064" y="21946"/>
                  </a:lnTo>
                  <a:lnTo>
                    <a:pt x="153009" y="49987"/>
                  </a:lnTo>
                  <a:lnTo>
                    <a:pt x="168249" y="51816"/>
                  </a:lnTo>
                  <a:lnTo>
                    <a:pt x="179832" y="62179"/>
                  </a:lnTo>
                  <a:lnTo>
                    <a:pt x="154228" y="65227"/>
                  </a:lnTo>
                  <a:lnTo>
                    <a:pt x="154838" y="95707"/>
                  </a:lnTo>
                  <a:lnTo>
                    <a:pt x="152400" y="109118"/>
                  </a:lnTo>
                  <a:lnTo>
                    <a:pt x="142036" y="118262"/>
                  </a:lnTo>
                  <a:lnTo>
                    <a:pt x="146913" y="137160"/>
                  </a:lnTo>
                  <a:lnTo>
                    <a:pt x="138988" y="139598"/>
                  </a:lnTo>
                  <a:lnTo>
                    <a:pt x="115214" y="118872"/>
                  </a:lnTo>
                  <a:lnTo>
                    <a:pt x="122529" y="99974"/>
                  </a:lnTo>
                  <a:lnTo>
                    <a:pt x="110947" y="88392"/>
                  </a:lnTo>
                  <a:lnTo>
                    <a:pt x="99364" y="91440"/>
                  </a:lnTo>
                  <a:lnTo>
                    <a:pt x="67056" y="120091"/>
                  </a:lnTo>
                  <a:lnTo>
                    <a:pt x="61569" y="92659"/>
                  </a:lnTo>
                  <a:lnTo>
                    <a:pt x="46329" y="86563"/>
                  </a:lnTo>
                  <a:lnTo>
                    <a:pt x="30480" y="76200"/>
                  </a:lnTo>
                  <a:lnTo>
                    <a:pt x="37185" y="63398"/>
                  </a:lnTo>
                  <a:lnTo>
                    <a:pt x="17678" y="49987"/>
                  </a:lnTo>
                  <a:lnTo>
                    <a:pt x="21945" y="40234"/>
                  </a:lnTo>
                  <a:lnTo>
                    <a:pt x="8534" y="33528"/>
                  </a:lnTo>
                  <a:lnTo>
                    <a:pt x="0" y="23774"/>
                  </a:lnTo>
                  <a:lnTo>
                    <a:pt x="6705" y="17069"/>
                  </a:lnTo>
                  <a:lnTo>
                    <a:pt x="32308" y="28651"/>
                  </a:lnTo>
                  <a:lnTo>
                    <a:pt x="49987" y="30480"/>
                  </a:lnTo>
                  <a:lnTo>
                    <a:pt x="53644" y="26213"/>
                  </a:lnTo>
                  <a:lnTo>
                    <a:pt x="33528" y="4877"/>
                  </a:lnTo>
                  <a:lnTo>
                    <a:pt x="40843" y="0"/>
                  </a:lnTo>
                  <a:lnTo>
                    <a:pt x="49987" y="1219"/>
                  </a:lnTo>
                  <a:lnTo>
                    <a:pt x="76200" y="24384"/>
                  </a:lnTo>
                  <a:lnTo>
                    <a:pt x="90830" y="27432"/>
                  </a:lnTo>
                  <a:lnTo>
                    <a:pt x="94488" y="1767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6B15787E-13DD-AD80-FB61-82798C33AA37}"/>
                </a:ext>
              </a:extLst>
            </p:cNvPr>
            <p:cNvSpPr/>
            <p:nvPr/>
          </p:nvSpPr>
          <p:spPr>
            <a:xfrm>
              <a:off x="6607289" y="4609725"/>
              <a:ext cx="59740" cy="82905"/>
            </a:xfrm>
            <a:custGeom>
              <a:avLst/>
              <a:gdLst>
                <a:gd name="connsiteX0" fmla="*/ 24993 w 59740"/>
                <a:gd name="connsiteY0" fmla="*/ 82296 h 82905"/>
                <a:gd name="connsiteX1" fmla="*/ 21336 w 59740"/>
                <a:gd name="connsiteY1" fmla="*/ 82905 h 82905"/>
                <a:gd name="connsiteX2" fmla="*/ 21336 w 59740"/>
                <a:gd name="connsiteY2" fmla="*/ 81077 h 82905"/>
                <a:gd name="connsiteX3" fmla="*/ 9144 w 59740"/>
                <a:gd name="connsiteY3" fmla="*/ 43891 h 82905"/>
                <a:gd name="connsiteX4" fmla="*/ 9083 w 59740"/>
                <a:gd name="connsiteY4" fmla="*/ 43525 h 82905"/>
                <a:gd name="connsiteX5" fmla="*/ 8534 w 59740"/>
                <a:gd name="connsiteY5" fmla="*/ 37185 h 82905"/>
                <a:gd name="connsiteX6" fmla="*/ 0 w 59740"/>
                <a:gd name="connsiteY6" fmla="*/ 19507 h 82905"/>
                <a:gd name="connsiteX7" fmla="*/ 21336 w 59740"/>
                <a:gd name="connsiteY7" fmla="*/ 22555 h 82905"/>
                <a:gd name="connsiteX8" fmla="*/ 31699 w 59740"/>
                <a:gd name="connsiteY8" fmla="*/ 0 h 82905"/>
                <a:gd name="connsiteX9" fmla="*/ 50596 w 59740"/>
                <a:gd name="connsiteY9" fmla="*/ 2438 h 82905"/>
                <a:gd name="connsiteX10" fmla="*/ 52425 w 59740"/>
                <a:gd name="connsiteY10" fmla="*/ 17678 h 82905"/>
                <a:gd name="connsiteX11" fmla="*/ 59740 w 59740"/>
                <a:gd name="connsiteY11" fmla="*/ 26822 h 82905"/>
                <a:gd name="connsiteX12" fmla="*/ 59740 w 59740"/>
                <a:gd name="connsiteY12" fmla="*/ 39624 h 82905"/>
                <a:gd name="connsiteX13" fmla="*/ 51206 w 59740"/>
                <a:gd name="connsiteY13" fmla="*/ 47549 h 82905"/>
                <a:gd name="connsiteX14" fmla="*/ 37185 w 59740"/>
                <a:gd name="connsiteY14" fmla="*/ 68275 h 82905"/>
                <a:gd name="connsiteX15" fmla="*/ 24993 w 59740"/>
                <a:gd name="connsiteY15" fmla="*/ 82296 h 8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740" h="82905">
                  <a:moveTo>
                    <a:pt x="24993" y="82296"/>
                  </a:moveTo>
                  <a:lnTo>
                    <a:pt x="21336" y="82905"/>
                  </a:lnTo>
                  <a:lnTo>
                    <a:pt x="21336" y="81077"/>
                  </a:lnTo>
                  <a:lnTo>
                    <a:pt x="9144" y="43891"/>
                  </a:lnTo>
                  <a:lnTo>
                    <a:pt x="9083" y="43525"/>
                  </a:lnTo>
                  <a:lnTo>
                    <a:pt x="8534" y="37185"/>
                  </a:lnTo>
                  <a:lnTo>
                    <a:pt x="0" y="19507"/>
                  </a:lnTo>
                  <a:lnTo>
                    <a:pt x="21336" y="22555"/>
                  </a:lnTo>
                  <a:lnTo>
                    <a:pt x="31699" y="0"/>
                  </a:lnTo>
                  <a:lnTo>
                    <a:pt x="50596" y="2438"/>
                  </a:lnTo>
                  <a:lnTo>
                    <a:pt x="52425" y="17678"/>
                  </a:lnTo>
                  <a:lnTo>
                    <a:pt x="59740" y="26822"/>
                  </a:lnTo>
                  <a:lnTo>
                    <a:pt x="59740" y="39624"/>
                  </a:lnTo>
                  <a:lnTo>
                    <a:pt x="51206" y="47549"/>
                  </a:lnTo>
                  <a:lnTo>
                    <a:pt x="37185" y="68275"/>
                  </a:lnTo>
                  <a:lnTo>
                    <a:pt x="24993" y="82296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A9EF22BE-5B6E-E1AC-48CC-E58D00738AF9}"/>
                </a:ext>
              </a:extLst>
            </p:cNvPr>
            <p:cNvSpPr/>
            <p:nvPr/>
          </p:nvSpPr>
          <p:spPr>
            <a:xfrm>
              <a:off x="5679477" y="2512701"/>
              <a:ext cx="109118" cy="73761"/>
            </a:xfrm>
            <a:custGeom>
              <a:avLst/>
              <a:gdLst>
                <a:gd name="connsiteX0" fmla="*/ 109119 w 109118"/>
                <a:gd name="connsiteY0" fmla="*/ 25603 h 73761"/>
                <a:gd name="connsiteX1" fmla="*/ 106680 w 109118"/>
                <a:gd name="connsiteY1" fmla="*/ 51206 h 73761"/>
                <a:gd name="connsiteX2" fmla="*/ 98755 w 109118"/>
                <a:gd name="connsiteY2" fmla="*/ 52426 h 73761"/>
                <a:gd name="connsiteX3" fmla="*/ 96317 w 109118"/>
                <a:gd name="connsiteY3" fmla="*/ 73762 h 73761"/>
                <a:gd name="connsiteX4" fmla="*/ 69495 w 109118"/>
                <a:gd name="connsiteY4" fmla="*/ 56083 h 73761"/>
                <a:gd name="connsiteX5" fmla="*/ 54255 w 109118"/>
                <a:gd name="connsiteY5" fmla="*/ 59131 h 73761"/>
                <a:gd name="connsiteX6" fmla="*/ 32919 w 109118"/>
                <a:gd name="connsiteY6" fmla="*/ 41453 h 73761"/>
                <a:gd name="connsiteX7" fmla="*/ 18288 w 109118"/>
                <a:gd name="connsiteY7" fmla="*/ 26213 h 73761"/>
                <a:gd name="connsiteX8" fmla="*/ 4877 w 109118"/>
                <a:gd name="connsiteY8" fmla="*/ 25603 h 73761"/>
                <a:gd name="connsiteX9" fmla="*/ 0 w 109118"/>
                <a:gd name="connsiteY9" fmla="*/ 12192 h 73761"/>
                <a:gd name="connsiteX10" fmla="*/ 23775 w 109118"/>
                <a:gd name="connsiteY10" fmla="*/ 4877 h 73761"/>
                <a:gd name="connsiteX11" fmla="*/ 45720 w 109118"/>
                <a:gd name="connsiteY11" fmla="*/ 7925 h 73761"/>
                <a:gd name="connsiteX12" fmla="*/ 73152 w 109118"/>
                <a:gd name="connsiteY12" fmla="*/ 0 h 73761"/>
                <a:gd name="connsiteX13" fmla="*/ 92050 w 109118"/>
                <a:gd name="connsiteY13" fmla="*/ 16459 h 73761"/>
                <a:gd name="connsiteX14" fmla="*/ 109119 w 109118"/>
                <a:gd name="connsiteY14" fmla="*/ 25603 h 73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9118" h="73761">
                  <a:moveTo>
                    <a:pt x="109119" y="25603"/>
                  </a:moveTo>
                  <a:lnTo>
                    <a:pt x="106680" y="51206"/>
                  </a:lnTo>
                  <a:lnTo>
                    <a:pt x="98755" y="52426"/>
                  </a:lnTo>
                  <a:lnTo>
                    <a:pt x="96317" y="73762"/>
                  </a:lnTo>
                  <a:lnTo>
                    <a:pt x="69495" y="56083"/>
                  </a:lnTo>
                  <a:lnTo>
                    <a:pt x="54255" y="59131"/>
                  </a:lnTo>
                  <a:lnTo>
                    <a:pt x="32919" y="41453"/>
                  </a:lnTo>
                  <a:lnTo>
                    <a:pt x="18288" y="26213"/>
                  </a:lnTo>
                  <a:lnTo>
                    <a:pt x="4877" y="25603"/>
                  </a:lnTo>
                  <a:lnTo>
                    <a:pt x="0" y="12192"/>
                  </a:lnTo>
                  <a:lnTo>
                    <a:pt x="23775" y="4877"/>
                  </a:lnTo>
                  <a:lnTo>
                    <a:pt x="45720" y="7925"/>
                  </a:lnTo>
                  <a:lnTo>
                    <a:pt x="73152" y="0"/>
                  </a:lnTo>
                  <a:lnTo>
                    <a:pt x="92050" y="16459"/>
                  </a:lnTo>
                  <a:lnTo>
                    <a:pt x="109119" y="25603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D1D0AE88-4BAA-3730-AC61-93FE4BBB2CEC}"/>
                </a:ext>
              </a:extLst>
            </p:cNvPr>
            <p:cNvSpPr/>
            <p:nvPr/>
          </p:nvSpPr>
          <p:spPr>
            <a:xfrm>
              <a:off x="5631319" y="4039139"/>
              <a:ext cx="104241" cy="238353"/>
            </a:xfrm>
            <a:custGeom>
              <a:avLst/>
              <a:gdLst>
                <a:gd name="connsiteX0" fmla="*/ 97536 w 104241"/>
                <a:gd name="connsiteY0" fmla="*/ 22555 h 238353"/>
                <a:gd name="connsiteX1" fmla="*/ 96317 w 104241"/>
                <a:gd name="connsiteY1" fmla="*/ 35357 h 238353"/>
                <a:gd name="connsiteX2" fmla="*/ 104241 w 104241"/>
                <a:gd name="connsiteY2" fmla="*/ 58522 h 238353"/>
                <a:gd name="connsiteX3" fmla="*/ 97536 w 104241"/>
                <a:gd name="connsiteY3" fmla="*/ 74371 h 238353"/>
                <a:gd name="connsiteX4" fmla="*/ 101193 w 104241"/>
                <a:gd name="connsiteY4" fmla="*/ 84735 h 238353"/>
                <a:gd name="connsiteX5" fmla="*/ 84125 w 104241"/>
                <a:gd name="connsiteY5" fmla="*/ 109119 h 238353"/>
                <a:gd name="connsiteX6" fmla="*/ 73761 w 104241"/>
                <a:gd name="connsiteY6" fmla="*/ 121311 h 238353"/>
                <a:gd name="connsiteX7" fmla="*/ 67056 w 104241"/>
                <a:gd name="connsiteY7" fmla="*/ 145695 h 238353"/>
                <a:gd name="connsiteX8" fmla="*/ 68275 w 104241"/>
                <a:gd name="connsiteY8" fmla="*/ 170688 h 238353"/>
                <a:gd name="connsiteX9" fmla="*/ 66446 w 104241"/>
                <a:gd name="connsiteY9" fmla="*/ 233477 h 238353"/>
                <a:gd name="connsiteX10" fmla="*/ 37795 w 104241"/>
                <a:gd name="connsiteY10" fmla="*/ 238354 h 238353"/>
                <a:gd name="connsiteX11" fmla="*/ 29261 w 104241"/>
                <a:gd name="connsiteY11" fmla="*/ 211531 h 238353"/>
                <a:gd name="connsiteX12" fmla="*/ 31089 w 104241"/>
                <a:gd name="connsiteY12" fmla="*/ 121311 h 238353"/>
                <a:gd name="connsiteX13" fmla="*/ 23774 w 104241"/>
                <a:gd name="connsiteY13" fmla="*/ 113386 h 238353"/>
                <a:gd name="connsiteX14" fmla="*/ 22555 w 104241"/>
                <a:gd name="connsiteY14" fmla="*/ 93879 h 238353"/>
                <a:gd name="connsiteX15" fmla="*/ 10363 w 104241"/>
                <a:gd name="connsiteY15" fmla="*/ 80467 h 238353"/>
                <a:gd name="connsiteX16" fmla="*/ 0 w 104241"/>
                <a:gd name="connsiteY16" fmla="*/ 68885 h 238353"/>
                <a:gd name="connsiteX17" fmla="*/ 4267 w 104241"/>
                <a:gd name="connsiteY17" fmla="*/ 48159 h 238353"/>
                <a:gd name="connsiteX18" fmla="*/ 16459 w 104241"/>
                <a:gd name="connsiteY18" fmla="*/ 43891 h 238353"/>
                <a:gd name="connsiteX19" fmla="*/ 23165 w 104241"/>
                <a:gd name="connsiteY19" fmla="*/ 26823 h 238353"/>
                <a:gd name="connsiteX20" fmla="*/ 40233 w 104241"/>
                <a:gd name="connsiteY20" fmla="*/ 23165 h 238353"/>
                <a:gd name="connsiteX21" fmla="*/ 47549 w 104241"/>
                <a:gd name="connsiteY21" fmla="*/ 11583 h 238353"/>
                <a:gd name="connsiteX22" fmla="*/ 59131 w 104241"/>
                <a:gd name="connsiteY22" fmla="*/ 0 h 238353"/>
                <a:gd name="connsiteX23" fmla="*/ 71323 w 104241"/>
                <a:gd name="connsiteY23" fmla="*/ 0 h 238353"/>
                <a:gd name="connsiteX24" fmla="*/ 97536 w 104241"/>
                <a:gd name="connsiteY24" fmla="*/ 22555 h 23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241" h="238353">
                  <a:moveTo>
                    <a:pt x="97536" y="22555"/>
                  </a:moveTo>
                  <a:lnTo>
                    <a:pt x="96317" y="35357"/>
                  </a:lnTo>
                  <a:lnTo>
                    <a:pt x="104241" y="58522"/>
                  </a:lnTo>
                  <a:lnTo>
                    <a:pt x="97536" y="74371"/>
                  </a:lnTo>
                  <a:lnTo>
                    <a:pt x="101193" y="84735"/>
                  </a:lnTo>
                  <a:lnTo>
                    <a:pt x="84125" y="109119"/>
                  </a:lnTo>
                  <a:lnTo>
                    <a:pt x="73761" y="121311"/>
                  </a:lnTo>
                  <a:lnTo>
                    <a:pt x="67056" y="145695"/>
                  </a:lnTo>
                  <a:lnTo>
                    <a:pt x="68275" y="170688"/>
                  </a:lnTo>
                  <a:lnTo>
                    <a:pt x="66446" y="233477"/>
                  </a:lnTo>
                  <a:lnTo>
                    <a:pt x="37795" y="238354"/>
                  </a:lnTo>
                  <a:lnTo>
                    <a:pt x="29261" y="211531"/>
                  </a:lnTo>
                  <a:lnTo>
                    <a:pt x="31089" y="121311"/>
                  </a:lnTo>
                  <a:lnTo>
                    <a:pt x="23774" y="113386"/>
                  </a:lnTo>
                  <a:lnTo>
                    <a:pt x="22555" y="93879"/>
                  </a:lnTo>
                  <a:lnTo>
                    <a:pt x="10363" y="80467"/>
                  </a:lnTo>
                  <a:lnTo>
                    <a:pt x="0" y="68885"/>
                  </a:lnTo>
                  <a:lnTo>
                    <a:pt x="4267" y="48159"/>
                  </a:lnTo>
                  <a:lnTo>
                    <a:pt x="16459" y="43891"/>
                  </a:lnTo>
                  <a:lnTo>
                    <a:pt x="23165" y="26823"/>
                  </a:lnTo>
                  <a:lnTo>
                    <a:pt x="40233" y="23165"/>
                  </a:lnTo>
                  <a:lnTo>
                    <a:pt x="47549" y="11583"/>
                  </a:lnTo>
                  <a:lnTo>
                    <a:pt x="59131" y="0"/>
                  </a:lnTo>
                  <a:lnTo>
                    <a:pt x="71323" y="0"/>
                  </a:lnTo>
                  <a:lnTo>
                    <a:pt x="97536" y="22555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A16F66C7-433B-BF1E-99EF-34F14EAB1B02}"/>
                </a:ext>
              </a:extLst>
            </p:cNvPr>
            <p:cNvSpPr/>
            <p:nvPr/>
          </p:nvSpPr>
          <p:spPr>
            <a:xfrm>
              <a:off x="5416740" y="3926363"/>
              <a:ext cx="262737" cy="215188"/>
            </a:xfrm>
            <a:custGeom>
              <a:avLst/>
              <a:gdLst>
                <a:gd name="connsiteX0" fmla="*/ 201168 w 262737"/>
                <a:gd name="connsiteY0" fmla="*/ 7315 h 215188"/>
                <a:gd name="connsiteX1" fmla="*/ 198120 w 262737"/>
                <a:gd name="connsiteY1" fmla="*/ 26213 h 215188"/>
                <a:gd name="connsiteX2" fmla="*/ 202997 w 262737"/>
                <a:gd name="connsiteY2" fmla="*/ 43891 h 215188"/>
                <a:gd name="connsiteX3" fmla="*/ 221895 w 262737"/>
                <a:gd name="connsiteY3" fmla="*/ 69495 h 215188"/>
                <a:gd name="connsiteX4" fmla="*/ 223113 w 262737"/>
                <a:gd name="connsiteY4" fmla="*/ 88392 h 215188"/>
                <a:gd name="connsiteX5" fmla="*/ 262737 w 262737"/>
                <a:gd name="connsiteY5" fmla="*/ 97536 h 215188"/>
                <a:gd name="connsiteX6" fmla="*/ 262128 w 262737"/>
                <a:gd name="connsiteY6" fmla="*/ 124359 h 215188"/>
                <a:gd name="connsiteX7" fmla="*/ 254813 w 262737"/>
                <a:gd name="connsiteY7" fmla="*/ 135941 h 215188"/>
                <a:gd name="connsiteX8" fmla="*/ 237744 w 262737"/>
                <a:gd name="connsiteY8" fmla="*/ 139599 h 215188"/>
                <a:gd name="connsiteX9" fmla="*/ 231039 w 262737"/>
                <a:gd name="connsiteY9" fmla="*/ 156667 h 215188"/>
                <a:gd name="connsiteX10" fmla="*/ 218847 w 262737"/>
                <a:gd name="connsiteY10" fmla="*/ 160935 h 215188"/>
                <a:gd name="connsiteX11" fmla="*/ 188976 w 262737"/>
                <a:gd name="connsiteY11" fmla="*/ 160325 h 215188"/>
                <a:gd name="connsiteX12" fmla="*/ 173127 w 262737"/>
                <a:gd name="connsiteY12" fmla="*/ 157277 h 215188"/>
                <a:gd name="connsiteX13" fmla="*/ 162153 w 262737"/>
                <a:gd name="connsiteY13" fmla="*/ 163373 h 215188"/>
                <a:gd name="connsiteX14" fmla="*/ 146913 w 262737"/>
                <a:gd name="connsiteY14" fmla="*/ 160325 h 215188"/>
                <a:gd name="connsiteX15" fmla="*/ 87173 w 262737"/>
                <a:gd name="connsiteY15" fmla="*/ 162154 h 215188"/>
                <a:gd name="connsiteX16" fmla="*/ 85953 w 262737"/>
                <a:gd name="connsiteY16" fmla="*/ 184709 h 215188"/>
                <a:gd name="connsiteX17" fmla="*/ 90831 w 262737"/>
                <a:gd name="connsiteY17" fmla="*/ 213970 h 215188"/>
                <a:gd name="connsiteX18" fmla="*/ 67056 w 262737"/>
                <a:gd name="connsiteY18" fmla="*/ 204216 h 215188"/>
                <a:gd name="connsiteX19" fmla="*/ 51207 w 262737"/>
                <a:gd name="connsiteY19" fmla="*/ 205435 h 215188"/>
                <a:gd name="connsiteX20" fmla="*/ 39015 w 262737"/>
                <a:gd name="connsiteY20" fmla="*/ 215189 h 215188"/>
                <a:gd name="connsiteX21" fmla="*/ 23775 w 262737"/>
                <a:gd name="connsiteY21" fmla="*/ 207264 h 215188"/>
                <a:gd name="connsiteX22" fmla="*/ 17679 w 262737"/>
                <a:gd name="connsiteY22" fmla="*/ 193853 h 215188"/>
                <a:gd name="connsiteX23" fmla="*/ 2439 w 262737"/>
                <a:gd name="connsiteY23" fmla="*/ 185319 h 215188"/>
                <a:gd name="connsiteX24" fmla="*/ 0 w 262737"/>
                <a:gd name="connsiteY24" fmla="*/ 162763 h 215188"/>
                <a:gd name="connsiteX25" fmla="*/ 9753 w 262737"/>
                <a:gd name="connsiteY25" fmla="*/ 146304 h 215188"/>
                <a:gd name="connsiteX26" fmla="*/ 8535 w 262737"/>
                <a:gd name="connsiteY26" fmla="*/ 132893 h 215188"/>
                <a:gd name="connsiteX27" fmla="*/ 35967 w 262737"/>
                <a:gd name="connsiteY27" fmla="*/ 100584 h 215188"/>
                <a:gd name="connsiteX28" fmla="*/ 41453 w 262737"/>
                <a:gd name="connsiteY28" fmla="*/ 73762 h 215188"/>
                <a:gd name="connsiteX29" fmla="*/ 50597 w 262737"/>
                <a:gd name="connsiteY29" fmla="*/ 64008 h 215188"/>
                <a:gd name="connsiteX30" fmla="*/ 67056 w 262737"/>
                <a:gd name="connsiteY30" fmla="*/ 69495 h 215188"/>
                <a:gd name="connsiteX31" fmla="*/ 81687 w 262737"/>
                <a:gd name="connsiteY31" fmla="*/ 61570 h 215188"/>
                <a:gd name="connsiteX32" fmla="*/ 86563 w 262737"/>
                <a:gd name="connsiteY32" fmla="*/ 51207 h 215188"/>
                <a:gd name="connsiteX33" fmla="*/ 112776 w 262737"/>
                <a:gd name="connsiteY33" fmla="*/ 34138 h 215188"/>
                <a:gd name="connsiteX34" fmla="*/ 119481 w 262737"/>
                <a:gd name="connsiteY34" fmla="*/ 21946 h 215188"/>
                <a:gd name="connsiteX35" fmla="*/ 151791 w 262737"/>
                <a:gd name="connsiteY35" fmla="*/ 5487 h 215188"/>
                <a:gd name="connsiteX36" fmla="*/ 170688 w 262737"/>
                <a:gd name="connsiteY36" fmla="*/ 0 h 215188"/>
                <a:gd name="connsiteX37" fmla="*/ 179223 w 262737"/>
                <a:gd name="connsiteY37" fmla="*/ 7315 h 215188"/>
                <a:gd name="connsiteX38" fmla="*/ 201168 w 262737"/>
                <a:gd name="connsiteY38" fmla="*/ 7315 h 215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62737" h="215188">
                  <a:moveTo>
                    <a:pt x="201168" y="7315"/>
                  </a:moveTo>
                  <a:lnTo>
                    <a:pt x="198120" y="26213"/>
                  </a:lnTo>
                  <a:lnTo>
                    <a:pt x="202997" y="43891"/>
                  </a:lnTo>
                  <a:lnTo>
                    <a:pt x="221895" y="69495"/>
                  </a:lnTo>
                  <a:lnTo>
                    <a:pt x="223113" y="88392"/>
                  </a:lnTo>
                  <a:lnTo>
                    <a:pt x="262737" y="97536"/>
                  </a:lnTo>
                  <a:lnTo>
                    <a:pt x="262128" y="124359"/>
                  </a:lnTo>
                  <a:lnTo>
                    <a:pt x="254813" y="135941"/>
                  </a:lnTo>
                  <a:lnTo>
                    <a:pt x="237744" y="139599"/>
                  </a:lnTo>
                  <a:lnTo>
                    <a:pt x="231039" y="156667"/>
                  </a:lnTo>
                  <a:lnTo>
                    <a:pt x="218847" y="160935"/>
                  </a:lnTo>
                  <a:lnTo>
                    <a:pt x="188976" y="160325"/>
                  </a:lnTo>
                  <a:lnTo>
                    <a:pt x="173127" y="157277"/>
                  </a:lnTo>
                  <a:lnTo>
                    <a:pt x="162153" y="163373"/>
                  </a:lnTo>
                  <a:lnTo>
                    <a:pt x="146913" y="160325"/>
                  </a:lnTo>
                  <a:lnTo>
                    <a:pt x="87173" y="162154"/>
                  </a:lnTo>
                  <a:lnTo>
                    <a:pt x="85953" y="184709"/>
                  </a:lnTo>
                  <a:lnTo>
                    <a:pt x="90831" y="213970"/>
                  </a:lnTo>
                  <a:lnTo>
                    <a:pt x="67056" y="204216"/>
                  </a:lnTo>
                  <a:lnTo>
                    <a:pt x="51207" y="205435"/>
                  </a:lnTo>
                  <a:lnTo>
                    <a:pt x="39015" y="215189"/>
                  </a:lnTo>
                  <a:lnTo>
                    <a:pt x="23775" y="207264"/>
                  </a:lnTo>
                  <a:lnTo>
                    <a:pt x="17679" y="193853"/>
                  </a:lnTo>
                  <a:lnTo>
                    <a:pt x="2439" y="185319"/>
                  </a:lnTo>
                  <a:lnTo>
                    <a:pt x="0" y="162763"/>
                  </a:lnTo>
                  <a:lnTo>
                    <a:pt x="9753" y="146304"/>
                  </a:lnTo>
                  <a:lnTo>
                    <a:pt x="8535" y="132893"/>
                  </a:lnTo>
                  <a:lnTo>
                    <a:pt x="35967" y="100584"/>
                  </a:lnTo>
                  <a:lnTo>
                    <a:pt x="41453" y="73762"/>
                  </a:lnTo>
                  <a:lnTo>
                    <a:pt x="50597" y="64008"/>
                  </a:lnTo>
                  <a:lnTo>
                    <a:pt x="67056" y="69495"/>
                  </a:lnTo>
                  <a:lnTo>
                    <a:pt x="81687" y="61570"/>
                  </a:lnTo>
                  <a:lnTo>
                    <a:pt x="86563" y="51207"/>
                  </a:lnTo>
                  <a:lnTo>
                    <a:pt x="112776" y="34138"/>
                  </a:lnTo>
                  <a:lnTo>
                    <a:pt x="119481" y="21946"/>
                  </a:lnTo>
                  <a:lnTo>
                    <a:pt x="151791" y="5487"/>
                  </a:lnTo>
                  <a:lnTo>
                    <a:pt x="170688" y="0"/>
                  </a:lnTo>
                  <a:lnTo>
                    <a:pt x="179223" y="7315"/>
                  </a:lnTo>
                  <a:lnTo>
                    <a:pt x="201168" y="7315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B4754A58-A192-288E-B39D-D0838A5A0738}"/>
                </a:ext>
              </a:extLst>
            </p:cNvPr>
            <p:cNvSpPr/>
            <p:nvPr/>
          </p:nvSpPr>
          <p:spPr>
            <a:xfrm>
              <a:off x="8565933" y="3482575"/>
              <a:ext cx="177393" cy="226161"/>
            </a:xfrm>
            <a:custGeom>
              <a:avLst/>
              <a:gdLst>
                <a:gd name="connsiteX0" fmla="*/ 173736 w 177393"/>
                <a:gd name="connsiteY0" fmla="*/ 172517 h 226161"/>
                <a:gd name="connsiteX1" fmla="*/ 177393 w 177393"/>
                <a:gd name="connsiteY1" fmla="*/ 200558 h 226161"/>
                <a:gd name="connsiteX2" fmla="*/ 164592 w 177393"/>
                <a:gd name="connsiteY2" fmla="*/ 194462 h 226161"/>
                <a:gd name="connsiteX3" fmla="*/ 171297 w 177393"/>
                <a:gd name="connsiteY3" fmla="*/ 226162 h 226161"/>
                <a:gd name="connsiteX4" fmla="*/ 158496 w 177393"/>
                <a:gd name="connsiteY4" fmla="*/ 206045 h 226161"/>
                <a:gd name="connsiteX5" fmla="*/ 153620 w 177393"/>
                <a:gd name="connsiteY5" fmla="*/ 185928 h 226161"/>
                <a:gd name="connsiteX6" fmla="*/ 144476 w 177393"/>
                <a:gd name="connsiteY6" fmla="*/ 167030 h 226161"/>
                <a:gd name="connsiteX7" fmla="*/ 127407 w 177393"/>
                <a:gd name="connsiteY7" fmla="*/ 144475 h 226161"/>
                <a:gd name="connsiteX8" fmla="*/ 95708 w 177393"/>
                <a:gd name="connsiteY8" fmla="*/ 142646 h 226161"/>
                <a:gd name="connsiteX9" fmla="*/ 101193 w 177393"/>
                <a:gd name="connsiteY9" fmla="*/ 159106 h 226161"/>
                <a:gd name="connsiteX10" fmla="*/ 93879 w 177393"/>
                <a:gd name="connsiteY10" fmla="*/ 180442 h 226161"/>
                <a:gd name="connsiteX11" fmla="*/ 78029 w 177393"/>
                <a:gd name="connsiteY11" fmla="*/ 172517 h 226161"/>
                <a:gd name="connsiteX12" fmla="*/ 74372 w 177393"/>
                <a:gd name="connsiteY12" fmla="*/ 179832 h 226161"/>
                <a:gd name="connsiteX13" fmla="*/ 64008 w 177393"/>
                <a:gd name="connsiteY13" fmla="*/ 175565 h 226161"/>
                <a:gd name="connsiteX14" fmla="*/ 50597 w 177393"/>
                <a:gd name="connsiteY14" fmla="*/ 171907 h 226161"/>
                <a:gd name="connsiteX15" fmla="*/ 40844 w 177393"/>
                <a:gd name="connsiteY15" fmla="*/ 139598 h 226161"/>
                <a:gd name="connsiteX16" fmla="*/ 24993 w 177393"/>
                <a:gd name="connsiteY16" fmla="*/ 110338 h 226161"/>
                <a:gd name="connsiteX17" fmla="*/ 26823 w 177393"/>
                <a:gd name="connsiteY17" fmla="*/ 86563 h 226161"/>
                <a:gd name="connsiteX18" fmla="*/ 4268 w 177393"/>
                <a:gd name="connsiteY18" fmla="*/ 76200 h 226161"/>
                <a:gd name="connsiteX19" fmla="*/ 9753 w 177393"/>
                <a:gd name="connsiteY19" fmla="*/ 62179 h 226161"/>
                <a:gd name="connsiteX20" fmla="*/ 28041 w 177393"/>
                <a:gd name="connsiteY20" fmla="*/ 47549 h 226161"/>
                <a:gd name="connsiteX21" fmla="*/ 0 w 177393"/>
                <a:gd name="connsiteY21" fmla="*/ 26822 h 226161"/>
                <a:gd name="connsiteX22" fmla="*/ 7316 w 177393"/>
                <a:gd name="connsiteY22" fmla="*/ 0 h 226161"/>
                <a:gd name="connsiteX23" fmla="*/ 37185 w 177393"/>
                <a:gd name="connsiteY23" fmla="*/ 17069 h 226161"/>
                <a:gd name="connsiteX24" fmla="*/ 53645 w 177393"/>
                <a:gd name="connsiteY24" fmla="*/ 18898 h 226161"/>
                <a:gd name="connsiteX25" fmla="*/ 60960 w 177393"/>
                <a:gd name="connsiteY25" fmla="*/ 46330 h 226161"/>
                <a:gd name="connsiteX26" fmla="*/ 93879 w 177393"/>
                <a:gd name="connsiteY26" fmla="*/ 51816 h 226161"/>
                <a:gd name="connsiteX27" fmla="*/ 124968 w 177393"/>
                <a:gd name="connsiteY27" fmla="*/ 51206 h 226161"/>
                <a:gd name="connsiteX28" fmla="*/ 145695 w 177393"/>
                <a:gd name="connsiteY28" fmla="*/ 57912 h 226161"/>
                <a:gd name="connsiteX29" fmla="*/ 135941 w 177393"/>
                <a:gd name="connsiteY29" fmla="*/ 90830 h 226161"/>
                <a:gd name="connsiteX30" fmla="*/ 121311 w 177393"/>
                <a:gd name="connsiteY30" fmla="*/ 93269 h 226161"/>
                <a:gd name="connsiteX31" fmla="*/ 113996 w 177393"/>
                <a:gd name="connsiteY31" fmla="*/ 115214 h 226161"/>
                <a:gd name="connsiteX32" fmla="*/ 135941 w 177393"/>
                <a:gd name="connsiteY32" fmla="*/ 135941 h 226161"/>
                <a:gd name="connsiteX33" fmla="*/ 137769 w 177393"/>
                <a:gd name="connsiteY33" fmla="*/ 110338 h 226161"/>
                <a:gd name="connsiteX34" fmla="*/ 146913 w 177393"/>
                <a:gd name="connsiteY34" fmla="*/ 110338 h 226161"/>
                <a:gd name="connsiteX35" fmla="*/ 173736 w 177393"/>
                <a:gd name="connsiteY35" fmla="*/ 172517 h 22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7393" h="226161">
                  <a:moveTo>
                    <a:pt x="173736" y="172517"/>
                  </a:moveTo>
                  <a:lnTo>
                    <a:pt x="177393" y="200558"/>
                  </a:lnTo>
                  <a:lnTo>
                    <a:pt x="164592" y="194462"/>
                  </a:lnTo>
                  <a:lnTo>
                    <a:pt x="171297" y="226162"/>
                  </a:lnTo>
                  <a:lnTo>
                    <a:pt x="158496" y="206045"/>
                  </a:lnTo>
                  <a:lnTo>
                    <a:pt x="153620" y="185928"/>
                  </a:lnTo>
                  <a:lnTo>
                    <a:pt x="144476" y="167030"/>
                  </a:lnTo>
                  <a:lnTo>
                    <a:pt x="127407" y="144475"/>
                  </a:lnTo>
                  <a:lnTo>
                    <a:pt x="95708" y="142646"/>
                  </a:lnTo>
                  <a:lnTo>
                    <a:pt x="101193" y="159106"/>
                  </a:lnTo>
                  <a:lnTo>
                    <a:pt x="93879" y="180442"/>
                  </a:lnTo>
                  <a:lnTo>
                    <a:pt x="78029" y="172517"/>
                  </a:lnTo>
                  <a:lnTo>
                    <a:pt x="74372" y="179832"/>
                  </a:lnTo>
                  <a:lnTo>
                    <a:pt x="64008" y="175565"/>
                  </a:lnTo>
                  <a:lnTo>
                    <a:pt x="50597" y="171907"/>
                  </a:lnTo>
                  <a:lnTo>
                    <a:pt x="40844" y="139598"/>
                  </a:lnTo>
                  <a:lnTo>
                    <a:pt x="24993" y="110338"/>
                  </a:lnTo>
                  <a:lnTo>
                    <a:pt x="26823" y="86563"/>
                  </a:lnTo>
                  <a:lnTo>
                    <a:pt x="4268" y="76200"/>
                  </a:lnTo>
                  <a:lnTo>
                    <a:pt x="9753" y="62179"/>
                  </a:lnTo>
                  <a:lnTo>
                    <a:pt x="28041" y="47549"/>
                  </a:lnTo>
                  <a:lnTo>
                    <a:pt x="0" y="26822"/>
                  </a:lnTo>
                  <a:lnTo>
                    <a:pt x="7316" y="0"/>
                  </a:lnTo>
                  <a:lnTo>
                    <a:pt x="37185" y="17069"/>
                  </a:lnTo>
                  <a:lnTo>
                    <a:pt x="53645" y="18898"/>
                  </a:lnTo>
                  <a:lnTo>
                    <a:pt x="60960" y="46330"/>
                  </a:lnTo>
                  <a:lnTo>
                    <a:pt x="93879" y="51816"/>
                  </a:lnTo>
                  <a:lnTo>
                    <a:pt x="124968" y="51206"/>
                  </a:lnTo>
                  <a:lnTo>
                    <a:pt x="145695" y="57912"/>
                  </a:lnTo>
                  <a:lnTo>
                    <a:pt x="135941" y="90830"/>
                  </a:lnTo>
                  <a:lnTo>
                    <a:pt x="121311" y="93269"/>
                  </a:lnTo>
                  <a:lnTo>
                    <a:pt x="113996" y="115214"/>
                  </a:lnTo>
                  <a:lnTo>
                    <a:pt x="135941" y="135941"/>
                  </a:lnTo>
                  <a:lnTo>
                    <a:pt x="137769" y="110338"/>
                  </a:lnTo>
                  <a:lnTo>
                    <a:pt x="146913" y="110338"/>
                  </a:lnTo>
                  <a:lnTo>
                    <a:pt x="173736" y="172517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9204E936-6D94-CE0D-D198-93796F36056B}"/>
                </a:ext>
              </a:extLst>
            </p:cNvPr>
            <p:cNvSpPr/>
            <p:nvPr/>
          </p:nvSpPr>
          <p:spPr>
            <a:xfrm>
              <a:off x="6303098" y="2788850"/>
              <a:ext cx="193242" cy="116433"/>
            </a:xfrm>
            <a:custGeom>
              <a:avLst/>
              <a:gdLst>
                <a:gd name="connsiteX0" fmla="*/ 193243 w 193242"/>
                <a:gd name="connsiteY0" fmla="*/ 20726 h 116433"/>
                <a:gd name="connsiteX1" fmla="*/ 179223 w 193242"/>
                <a:gd name="connsiteY1" fmla="*/ 36576 h 116433"/>
                <a:gd name="connsiteX2" fmla="*/ 171297 w 193242"/>
                <a:gd name="connsiteY2" fmla="*/ 64008 h 116433"/>
                <a:gd name="connsiteX3" fmla="*/ 184099 w 193242"/>
                <a:gd name="connsiteY3" fmla="*/ 85954 h 116433"/>
                <a:gd name="connsiteX4" fmla="*/ 156057 w 193242"/>
                <a:gd name="connsiteY4" fmla="*/ 81077 h 116433"/>
                <a:gd name="connsiteX5" fmla="*/ 125577 w 193242"/>
                <a:gd name="connsiteY5" fmla="*/ 93269 h 116433"/>
                <a:gd name="connsiteX6" fmla="*/ 127407 w 193242"/>
                <a:gd name="connsiteY6" fmla="*/ 112776 h 116433"/>
                <a:gd name="connsiteX7" fmla="*/ 99364 w 193242"/>
                <a:gd name="connsiteY7" fmla="*/ 116434 h 116433"/>
                <a:gd name="connsiteX8" fmla="*/ 75591 w 193242"/>
                <a:gd name="connsiteY8" fmla="*/ 102413 h 116433"/>
                <a:gd name="connsiteX9" fmla="*/ 51207 w 193242"/>
                <a:gd name="connsiteY9" fmla="*/ 113386 h 116433"/>
                <a:gd name="connsiteX10" fmla="*/ 28041 w 193242"/>
                <a:gd name="connsiteY10" fmla="*/ 112166 h 116433"/>
                <a:gd name="connsiteX11" fmla="*/ 23164 w 193242"/>
                <a:gd name="connsiteY11" fmla="*/ 86563 h 116433"/>
                <a:gd name="connsiteX12" fmla="*/ 6096 w 193242"/>
                <a:gd name="connsiteY12" fmla="*/ 73762 h 116433"/>
                <a:gd name="connsiteX13" fmla="*/ 10363 w 193242"/>
                <a:gd name="connsiteY13" fmla="*/ 68885 h 116433"/>
                <a:gd name="connsiteX14" fmla="*/ 6705 w 193242"/>
                <a:gd name="connsiteY14" fmla="*/ 64008 h 116433"/>
                <a:gd name="connsiteX15" fmla="*/ 10363 w 193242"/>
                <a:gd name="connsiteY15" fmla="*/ 51816 h 116433"/>
                <a:gd name="connsiteX16" fmla="*/ 21336 w 193242"/>
                <a:gd name="connsiteY16" fmla="*/ 39624 h 116433"/>
                <a:gd name="connsiteX17" fmla="*/ 4267 w 193242"/>
                <a:gd name="connsiteY17" fmla="*/ 23165 h 116433"/>
                <a:gd name="connsiteX18" fmla="*/ 0 w 193242"/>
                <a:gd name="connsiteY18" fmla="*/ 8534 h 116433"/>
                <a:gd name="connsiteX19" fmla="*/ 6705 w 193242"/>
                <a:gd name="connsiteY19" fmla="*/ 0 h 116433"/>
                <a:gd name="connsiteX20" fmla="*/ 17679 w 193242"/>
                <a:gd name="connsiteY20" fmla="*/ 15850 h 116433"/>
                <a:gd name="connsiteX21" fmla="*/ 29260 w 193242"/>
                <a:gd name="connsiteY21" fmla="*/ 13411 h 116433"/>
                <a:gd name="connsiteX22" fmla="*/ 53644 w 193242"/>
                <a:gd name="connsiteY22" fmla="*/ 18898 h 116433"/>
                <a:gd name="connsiteX23" fmla="*/ 99975 w 193242"/>
                <a:gd name="connsiteY23" fmla="*/ 21336 h 116433"/>
                <a:gd name="connsiteX24" fmla="*/ 113995 w 193242"/>
                <a:gd name="connsiteY24" fmla="*/ 11582 h 116433"/>
                <a:gd name="connsiteX25" fmla="*/ 149961 w 193242"/>
                <a:gd name="connsiteY25" fmla="*/ 2438 h 116433"/>
                <a:gd name="connsiteX26" fmla="*/ 174345 w 193242"/>
                <a:gd name="connsiteY26" fmla="*/ 16459 h 116433"/>
                <a:gd name="connsiteX27" fmla="*/ 193243 w 193242"/>
                <a:gd name="connsiteY27" fmla="*/ 20726 h 116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3242" h="116433">
                  <a:moveTo>
                    <a:pt x="193243" y="20726"/>
                  </a:moveTo>
                  <a:lnTo>
                    <a:pt x="179223" y="36576"/>
                  </a:lnTo>
                  <a:lnTo>
                    <a:pt x="171297" y="64008"/>
                  </a:lnTo>
                  <a:lnTo>
                    <a:pt x="184099" y="85954"/>
                  </a:lnTo>
                  <a:lnTo>
                    <a:pt x="156057" y="81077"/>
                  </a:lnTo>
                  <a:lnTo>
                    <a:pt x="125577" y="93269"/>
                  </a:lnTo>
                  <a:lnTo>
                    <a:pt x="127407" y="112776"/>
                  </a:lnTo>
                  <a:lnTo>
                    <a:pt x="99364" y="116434"/>
                  </a:lnTo>
                  <a:lnTo>
                    <a:pt x="75591" y="102413"/>
                  </a:lnTo>
                  <a:lnTo>
                    <a:pt x="51207" y="113386"/>
                  </a:lnTo>
                  <a:lnTo>
                    <a:pt x="28041" y="112166"/>
                  </a:lnTo>
                  <a:lnTo>
                    <a:pt x="23164" y="86563"/>
                  </a:lnTo>
                  <a:lnTo>
                    <a:pt x="6096" y="73762"/>
                  </a:lnTo>
                  <a:lnTo>
                    <a:pt x="10363" y="68885"/>
                  </a:lnTo>
                  <a:lnTo>
                    <a:pt x="6705" y="64008"/>
                  </a:lnTo>
                  <a:lnTo>
                    <a:pt x="10363" y="51816"/>
                  </a:lnTo>
                  <a:lnTo>
                    <a:pt x="21336" y="39624"/>
                  </a:lnTo>
                  <a:lnTo>
                    <a:pt x="4267" y="23165"/>
                  </a:lnTo>
                  <a:lnTo>
                    <a:pt x="0" y="8534"/>
                  </a:lnTo>
                  <a:lnTo>
                    <a:pt x="6705" y="0"/>
                  </a:lnTo>
                  <a:lnTo>
                    <a:pt x="17679" y="15850"/>
                  </a:lnTo>
                  <a:lnTo>
                    <a:pt x="29260" y="13411"/>
                  </a:lnTo>
                  <a:lnTo>
                    <a:pt x="53644" y="18898"/>
                  </a:lnTo>
                  <a:lnTo>
                    <a:pt x="99975" y="21336"/>
                  </a:lnTo>
                  <a:lnTo>
                    <a:pt x="113995" y="11582"/>
                  </a:lnTo>
                  <a:lnTo>
                    <a:pt x="149961" y="2438"/>
                  </a:lnTo>
                  <a:lnTo>
                    <a:pt x="174345" y="16459"/>
                  </a:lnTo>
                  <a:lnTo>
                    <a:pt x="193243" y="20726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32BBE7BB-3B73-C891-E76B-E81107387B20}"/>
                </a:ext>
              </a:extLst>
            </p:cNvPr>
            <p:cNvSpPr/>
            <p:nvPr/>
          </p:nvSpPr>
          <p:spPr>
            <a:xfrm>
              <a:off x="6093396" y="2750445"/>
              <a:ext cx="121920" cy="99974"/>
            </a:xfrm>
            <a:custGeom>
              <a:avLst/>
              <a:gdLst>
                <a:gd name="connsiteX0" fmla="*/ 100584 w 121920"/>
                <a:gd name="connsiteY0" fmla="*/ 14630 h 99974"/>
                <a:gd name="connsiteX1" fmla="*/ 112167 w 121920"/>
                <a:gd name="connsiteY1" fmla="*/ 14021 h 99974"/>
                <a:gd name="connsiteX2" fmla="*/ 105461 w 121920"/>
                <a:gd name="connsiteY2" fmla="*/ 31090 h 99974"/>
                <a:gd name="connsiteX3" fmla="*/ 121920 w 121920"/>
                <a:gd name="connsiteY3" fmla="*/ 46330 h 99974"/>
                <a:gd name="connsiteX4" fmla="*/ 118872 w 121920"/>
                <a:gd name="connsiteY4" fmla="*/ 64008 h 99974"/>
                <a:gd name="connsiteX5" fmla="*/ 112167 w 121920"/>
                <a:gd name="connsiteY5" fmla="*/ 65837 h 99974"/>
                <a:gd name="connsiteX6" fmla="*/ 106680 w 121920"/>
                <a:gd name="connsiteY6" fmla="*/ 69494 h 99974"/>
                <a:gd name="connsiteX7" fmla="*/ 96927 w 121920"/>
                <a:gd name="connsiteY7" fmla="*/ 78638 h 99974"/>
                <a:gd name="connsiteX8" fmla="*/ 94488 w 121920"/>
                <a:gd name="connsiteY8" fmla="*/ 99974 h 99974"/>
                <a:gd name="connsiteX9" fmla="*/ 65227 w 121920"/>
                <a:gd name="connsiteY9" fmla="*/ 85344 h 99974"/>
                <a:gd name="connsiteX10" fmla="*/ 52425 w 121920"/>
                <a:gd name="connsiteY10" fmla="*/ 68885 h 99974"/>
                <a:gd name="connsiteX11" fmla="*/ 39624 w 121920"/>
                <a:gd name="connsiteY11" fmla="*/ 60350 h 99974"/>
                <a:gd name="connsiteX12" fmla="*/ 24384 w 121920"/>
                <a:gd name="connsiteY12" fmla="*/ 45720 h 99974"/>
                <a:gd name="connsiteX13" fmla="*/ 16459 w 121920"/>
                <a:gd name="connsiteY13" fmla="*/ 34138 h 99974"/>
                <a:gd name="connsiteX14" fmla="*/ 0 w 121920"/>
                <a:gd name="connsiteY14" fmla="*/ 15850 h 99974"/>
                <a:gd name="connsiteX15" fmla="*/ 4877 w 121920"/>
                <a:gd name="connsiteY15" fmla="*/ 0 h 99974"/>
                <a:gd name="connsiteX16" fmla="*/ 17069 w 121920"/>
                <a:gd name="connsiteY16" fmla="*/ 9144 h 99974"/>
                <a:gd name="connsiteX17" fmla="*/ 23165 w 121920"/>
                <a:gd name="connsiteY17" fmla="*/ 610 h 99974"/>
                <a:gd name="connsiteX18" fmla="*/ 37185 w 121920"/>
                <a:gd name="connsiteY18" fmla="*/ 0 h 99974"/>
                <a:gd name="connsiteX19" fmla="*/ 64617 w 121920"/>
                <a:gd name="connsiteY19" fmla="*/ 6706 h 99974"/>
                <a:gd name="connsiteX20" fmla="*/ 85953 w 121920"/>
                <a:gd name="connsiteY20" fmla="*/ 6096 h 99974"/>
                <a:gd name="connsiteX21" fmla="*/ 100584 w 121920"/>
                <a:gd name="connsiteY21" fmla="*/ 14630 h 9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920" h="99974">
                  <a:moveTo>
                    <a:pt x="100584" y="14630"/>
                  </a:moveTo>
                  <a:lnTo>
                    <a:pt x="112167" y="14021"/>
                  </a:lnTo>
                  <a:lnTo>
                    <a:pt x="105461" y="31090"/>
                  </a:lnTo>
                  <a:lnTo>
                    <a:pt x="121920" y="46330"/>
                  </a:lnTo>
                  <a:lnTo>
                    <a:pt x="118872" y="64008"/>
                  </a:lnTo>
                  <a:lnTo>
                    <a:pt x="112167" y="65837"/>
                  </a:lnTo>
                  <a:lnTo>
                    <a:pt x="106680" y="69494"/>
                  </a:lnTo>
                  <a:lnTo>
                    <a:pt x="96927" y="78638"/>
                  </a:lnTo>
                  <a:lnTo>
                    <a:pt x="94488" y="99974"/>
                  </a:lnTo>
                  <a:lnTo>
                    <a:pt x="65227" y="85344"/>
                  </a:lnTo>
                  <a:lnTo>
                    <a:pt x="52425" y="68885"/>
                  </a:lnTo>
                  <a:lnTo>
                    <a:pt x="39624" y="60350"/>
                  </a:lnTo>
                  <a:lnTo>
                    <a:pt x="24384" y="45720"/>
                  </a:lnTo>
                  <a:lnTo>
                    <a:pt x="16459" y="34138"/>
                  </a:lnTo>
                  <a:lnTo>
                    <a:pt x="0" y="15850"/>
                  </a:lnTo>
                  <a:lnTo>
                    <a:pt x="4877" y="0"/>
                  </a:lnTo>
                  <a:lnTo>
                    <a:pt x="17069" y="9144"/>
                  </a:lnTo>
                  <a:lnTo>
                    <a:pt x="23165" y="610"/>
                  </a:lnTo>
                  <a:lnTo>
                    <a:pt x="37185" y="0"/>
                  </a:lnTo>
                  <a:lnTo>
                    <a:pt x="64617" y="6706"/>
                  </a:lnTo>
                  <a:lnTo>
                    <a:pt x="85953" y="6096"/>
                  </a:lnTo>
                  <a:lnTo>
                    <a:pt x="100584" y="1463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96E58A79-9C63-143F-BB6A-A6548B25B6D4}"/>
                </a:ext>
              </a:extLst>
            </p:cNvPr>
            <p:cNvSpPr/>
            <p:nvPr/>
          </p:nvSpPr>
          <p:spPr>
            <a:xfrm>
              <a:off x="6287858" y="2338355"/>
              <a:ext cx="273100" cy="180441"/>
            </a:xfrm>
            <a:custGeom>
              <a:avLst/>
              <a:gdLst>
                <a:gd name="connsiteX0" fmla="*/ 263347 w 273100"/>
                <a:gd name="connsiteY0" fmla="*/ 112166 h 180441"/>
                <a:gd name="connsiteX1" fmla="*/ 239572 w 273100"/>
                <a:gd name="connsiteY1" fmla="*/ 110947 h 180441"/>
                <a:gd name="connsiteX2" fmla="*/ 234696 w 273100"/>
                <a:gd name="connsiteY2" fmla="*/ 114605 h 180441"/>
                <a:gd name="connsiteX3" fmla="*/ 243840 w 273100"/>
                <a:gd name="connsiteY3" fmla="*/ 126797 h 180441"/>
                <a:gd name="connsiteX4" fmla="*/ 256032 w 273100"/>
                <a:gd name="connsiteY4" fmla="*/ 151181 h 180441"/>
                <a:gd name="connsiteX5" fmla="*/ 231039 w 273100"/>
                <a:gd name="connsiteY5" fmla="*/ 153010 h 180441"/>
                <a:gd name="connsiteX6" fmla="*/ 223113 w 273100"/>
                <a:gd name="connsiteY6" fmla="*/ 161544 h 180441"/>
                <a:gd name="connsiteX7" fmla="*/ 224943 w 273100"/>
                <a:gd name="connsiteY7" fmla="*/ 180442 h 180441"/>
                <a:gd name="connsiteX8" fmla="*/ 212140 w 273100"/>
                <a:gd name="connsiteY8" fmla="*/ 176784 h 180441"/>
                <a:gd name="connsiteX9" fmla="*/ 185928 w 273100"/>
                <a:gd name="connsiteY9" fmla="*/ 178613 h 180441"/>
                <a:gd name="connsiteX10" fmla="*/ 176784 w 273100"/>
                <a:gd name="connsiteY10" fmla="*/ 169469 h 180441"/>
                <a:gd name="connsiteX11" fmla="*/ 166420 w 273100"/>
                <a:gd name="connsiteY11" fmla="*/ 176174 h 180441"/>
                <a:gd name="connsiteX12" fmla="*/ 154839 w 273100"/>
                <a:gd name="connsiteY12" fmla="*/ 170688 h 180441"/>
                <a:gd name="connsiteX13" fmla="*/ 131064 w 273100"/>
                <a:gd name="connsiteY13" fmla="*/ 170078 h 180441"/>
                <a:gd name="connsiteX14" fmla="*/ 96316 w 273100"/>
                <a:gd name="connsiteY14" fmla="*/ 160934 h 180441"/>
                <a:gd name="connsiteX15" fmla="*/ 66447 w 273100"/>
                <a:gd name="connsiteY15" fmla="*/ 157886 h 180441"/>
                <a:gd name="connsiteX16" fmla="*/ 43281 w 273100"/>
                <a:gd name="connsiteY16" fmla="*/ 159106 h 180441"/>
                <a:gd name="connsiteX17" fmla="*/ 28651 w 273100"/>
                <a:gd name="connsiteY17" fmla="*/ 168859 h 180441"/>
                <a:gd name="connsiteX18" fmla="*/ 14631 w 273100"/>
                <a:gd name="connsiteY18" fmla="*/ 170688 h 180441"/>
                <a:gd name="connsiteX19" fmla="*/ 11583 w 273100"/>
                <a:gd name="connsiteY19" fmla="*/ 153619 h 180441"/>
                <a:gd name="connsiteX20" fmla="*/ 0 w 273100"/>
                <a:gd name="connsiteY20" fmla="*/ 136550 h 180441"/>
                <a:gd name="connsiteX21" fmla="*/ 17068 w 273100"/>
                <a:gd name="connsiteY21" fmla="*/ 128626 h 180441"/>
                <a:gd name="connsiteX22" fmla="*/ 14631 w 273100"/>
                <a:gd name="connsiteY22" fmla="*/ 113995 h 180441"/>
                <a:gd name="connsiteX23" fmla="*/ 4267 w 273100"/>
                <a:gd name="connsiteY23" fmla="*/ 99974 h 180441"/>
                <a:gd name="connsiteX24" fmla="*/ 609 w 273100"/>
                <a:gd name="connsiteY24" fmla="*/ 83515 h 180441"/>
                <a:gd name="connsiteX25" fmla="*/ 29260 w 273100"/>
                <a:gd name="connsiteY25" fmla="*/ 83515 h 180441"/>
                <a:gd name="connsiteX26" fmla="*/ 58521 w 273100"/>
                <a:gd name="connsiteY26" fmla="*/ 69494 h 180441"/>
                <a:gd name="connsiteX27" fmla="*/ 61569 w 273100"/>
                <a:gd name="connsiteY27" fmla="*/ 48768 h 180441"/>
                <a:gd name="connsiteX28" fmla="*/ 83515 w 273100"/>
                <a:gd name="connsiteY28" fmla="*/ 36576 h 180441"/>
                <a:gd name="connsiteX29" fmla="*/ 77419 w 273100"/>
                <a:gd name="connsiteY29" fmla="*/ 20117 h 180441"/>
                <a:gd name="connsiteX30" fmla="*/ 93879 w 273100"/>
                <a:gd name="connsiteY30" fmla="*/ 14021 h 180441"/>
                <a:gd name="connsiteX31" fmla="*/ 121920 w 273100"/>
                <a:gd name="connsiteY31" fmla="*/ 0 h 180441"/>
                <a:gd name="connsiteX32" fmla="*/ 154228 w 273100"/>
                <a:gd name="connsiteY32" fmla="*/ 9144 h 180441"/>
                <a:gd name="connsiteX33" fmla="*/ 159715 w 273100"/>
                <a:gd name="connsiteY33" fmla="*/ 18288 h 180441"/>
                <a:gd name="connsiteX34" fmla="*/ 174345 w 273100"/>
                <a:gd name="connsiteY34" fmla="*/ 14021 h 180441"/>
                <a:gd name="connsiteX35" fmla="*/ 203607 w 273100"/>
                <a:gd name="connsiteY35" fmla="*/ 22555 h 180441"/>
                <a:gd name="connsiteX36" fmla="*/ 210312 w 273100"/>
                <a:gd name="connsiteY36" fmla="*/ 40234 h 180441"/>
                <a:gd name="connsiteX37" fmla="*/ 206044 w 273100"/>
                <a:gd name="connsiteY37" fmla="*/ 49987 h 180441"/>
                <a:gd name="connsiteX38" fmla="*/ 229209 w 273100"/>
                <a:gd name="connsiteY38" fmla="*/ 74371 h 180441"/>
                <a:gd name="connsiteX39" fmla="*/ 242011 w 273100"/>
                <a:gd name="connsiteY39" fmla="*/ 81077 h 180441"/>
                <a:gd name="connsiteX40" fmla="*/ 242011 w 273100"/>
                <a:gd name="connsiteY40" fmla="*/ 87782 h 180441"/>
                <a:gd name="connsiteX41" fmla="*/ 262737 w 273100"/>
                <a:gd name="connsiteY41" fmla="*/ 94488 h 180441"/>
                <a:gd name="connsiteX42" fmla="*/ 273100 w 273100"/>
                <a:gd name="connsiteY42" fmla="*/ 104242 h 180441"/>
                <a:gd name="connsiteX43" fmla="*/ 263347 w 273100"/>
                <a:gd name="connsiteY43" fmla="*/ 112166 h 18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73100" h="180441">
                  <a:moveTo>
                    <a:pt x="263347" y="112166"/>
                  </a:moveTo>
                  <a:lnTo>
                    <a:pt x="239572" y="110947"/>
                  </a:lnTo>
                  <a:lnTo>
                    <a:pt x="234696" y="114605"/>
                  </a:lnTo>
                  <a:lnTo>
                    <a:pt x="243840" y="126797"/>
                  </a:lnTo>
                  <a:lnTo>
                    <a:pt x="256032" y="151181"/>
                  </a:lnTo>
                  <a:lnTo>
                    <a:pt x="231039" y="153010"/>
                  </a:lnTo>
                  <a:lnTo>
                    <a:pt x="223113" y="161544"/>
                  </a:lnTo>
                  <a:lnTo>
                    <a:pt x="224943" y="180442"/>
                  </a:lnTo>
                  <a:lnTo>
                    <a:pt x="212140" y="176784"/>
                  </a:lnTo>
                  <a:lnTo>
                    <a:pt x="185928" y="178613"/>
                  </a:lnTo>
                  <a:lnTo>
                    <a:pt x="176784" y="169469"/>
                  </a:lnTo>
                  <a:lnTo>
                    <a:pt x="166420" y="176174"/>
                  </a:lnTo>
                  <a:lnTo>
                    <a:pt x="154839" y="170688"/>
                  </a:lnTo>
                  <a:lnTo>
                    <a:pt x="131064" y="170078"/>
                  </a:lnTo>
                  <a:lnTo>
                    <a:pt x="96316" y="160934"/>
                  </a:lnTo>
                  <a:lnTo>
                    <a:pt x="66447" y="157886"/>
                  </a:lnTo>
                  <a:lnTo>
                    <a:pt x="43281" y="159106"/>
                  </a:lnTo>
                  <a:lnTo>
                    <a:pt x="28651" y="168859"/>
                  </a:lnTo>
                  <a:lnTo>
                    <a:pt x="14631" y="170688"/>
                  </a:lnTo>
                  <a:lnTo>
                    <a:pt x="11583" y="153619"/>
                  </a:lnTo>
                  <a:lnTo>
                    <a:pt x="0" y="136550"/>
                  </a:lnTo>
                  <a:lnTo>
                    <a:pt x="17068" y="128626"/>
                  </a:lnTo>
                  <a:lnTo>
                    <a:pt x="14631" y="113995"/>
                  </a:lnTo>
                  <a:lnTo>
                    <a:pt x="4267" y="99974"/>
                  </a:lnTo>
                  <a:lnTo>
                    <a:pt x="609" y="83515"/>
                  </a:lnTo>
                  <a:lnTo>
                    <a:pt x="29260" y="83515"/>
                  </a:lnTo>
                  <a:lnTo>
                    <a:pt x="58521" y="69494"/>
                  </a:lnTo>
                  <a:lnTo>
                    <a:pt x="61569" y="48768"/>
                  </a:lnTo>
                  <a:lnTo>
                    <a:pt x="83515" y="36576"/>
                  </a:lnTo>
                  <a:lnTo>
                    <a:pt x="77419" y="20117"/>
                  </a:lnTo>
                  <a:lnTo>
                    <a:pt x="93879" y="14021"/>
                  </a:lnTo>
                  <a:lnTo>
                    <a:pt x="121920" y="0"/>
                  </a:lnTo>
                  <a:lnTo>
                    <a:pt x="154228" y="9144"/>
                  </a:lnTo>
                  <a:lnTo>
                    <a:pt x="159715" y="18288"/>
                  </a:lnTo>
                  <a:lnTo>
                    <a:pt x="174345" y="14021"/>
                  </a:lnTo>
                  <a:lnTo>
                    <a:pt x="203607" y="22555"/>
                  </a:lnTo>
                  <a:lnTo>
                    <a:pt x="210312" y="40234"/>
                  </a:lnTo>
                  <a:lnTo>
                    <a:pt x="206044" y="49987"/>
                  </a:lnTo>
                  <a:lnTo>
                    <a:pt x="229209" y="74371"/>
                  </a:lnTo>
                  <a:lnTo>
                    <a:pt x="242011" y="81077"/>
                  </a:lnTo>
                  <a:lnTo>
                    <a:pt x="242011" y="87782"/>
                  </a:lnTo>
                  <a:lnTo>
                    <a:pt x="262737" y="94488"/>
                  </a:lnTo>
                  <a:lnTo>
                    <a:pt x="273100" y="104242"/>
                  </a:lnTo>
                  <a:lnTo>
                    <a:pt x="263347" y="112166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8A98DA42-3780-F30B-33FB-C907C5B02C7F}"/>
                </a:ext>
              </a:extLst>
            </p:cNvPr>
            <p:cNvSpPr/>
            <p:nvPr/>
          </p:nvSpPr>
          <p:spPr>
            <a:xfrm>
              <a:off x="2555277" y="3793471"/>
              <a:ext cx="49987" cy="102412"/>
            </a:xfrm>
            <a:custGeom>
              <a:avLst/>
              <a:gdLst>
                <a:gd name="connsiteX0" fmla="*/ 10363 w 49987"/>
                <a:gd name="connsiteY0" fmla="*/ 102413 h 102412"/>
                <a:gd name="connsiteX1" fmla="*/ 0 w 49987"/>
                <a:gd name="connsiteY1" fmla="*/ 102413 h 102412"/>
                <a:gd name="connsiteX2" fmla="*/ 7925 w 49987"/>
                <a:gd name="connsiteY2" fmla="*/ 58522 h 102412"/>
                <a:gd name="connsiteX3" fmla="*/ 12192 w 49987"/>
                <a:gd name="connsiteY3" fmla="*/ 27432 h 102412"/>
                <a:gd name="connsiteX4" fmla="*/ 12802 w 49987"/>
                <a:gd name="connsiteY4" fmla="*/ 21336 h 102412"/>
                <a:gd name="connsiteX5" fmla="*/ 17069 w 49987"/>
                <a:gd name="connsiteY5" fmla="*/ 19507 h 102412"/>
                <a:gd name="connsiteX6" fmla="*/ 22555 w 49987"/>
                <a:gd name="connsiteY6" fmla="*/ 24384 h 102412"/>
                <a:gd name="connsiteX7" fmla="*/ 37795 w 49987"/>
                <a:gd name="connsiteY7" fmla="*/ 610 h 102412"/>
                <a:gd name="connsiteX8" fmla="*/ 44501 w 49987"/>
                <a:gd name="connsiteY8" fmla="*/ 0 h 102412"/>
                <a:gd name="connsiteX9" fmla="*/ 43891 w 49987"/>
                <a:gd name="connsiteY9" fmla="*/ 6096 h 102412"/>
                <a:gd name="connsiteX10" fmla="*/ 49987 w 49987"/>
                <a:gd name="connsiteY10" fmla="*/ 6096 h 102412"/>
                <a:gd name="connsiteX11" fmla="*/ 48158 w 49987"/>
                <a:gd name="connsiteY11" fmla="*/ 17069 h 102412"/>
                <a:gd name="connsiteX12" fmla="*/ 40234 w 49987"/>
                <a:gd name="connsiteY12" fmla="*/ 33528 h 102412"/>
                <a:gd name="connsiteX13" fmla="*/ 42672 w 49987"/>
                <a:gd name="connsiteY13" fmla="*/ 39624 h 102412"/>
                <a:gd name="connsiteX14" fmla="*/ 37186 w 49987"/>
                <a:gd name="connsiteY14" fmla="*/ 53645 h 102412"/>
                <a:gd name="connsiteX15" fmla="*/ 39014 w 49987"/>
                <a:gd name="connsiteY15" fmla="*/ 57302 h 102412"/>
                <a:gd name="connsiteX16" fmla="*/ 32918 w 49987"/>
                <a:gd name="connsiteY16" fmla="*/ 77419 h 102412"/>
                <a:gd name="connsiteX17" fmla="*/ 24994 w 49987"/>
                <a:gd name="connsiteY17" fmla="*/ 87782 h 102412"/>
                <a:gd name="connsiteX18" fmla="*/ 18288 w 49987"/>
                <a:gd name="connsiteY18" fmla="*/ 89002 h 102412"/>
                <a:gd name="connsiteX19" fmla="*/ 10363 w 49987"/>
                <a:gd name="connsiteY19" fmla="*/ 102413 h 10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9987" h="102412">
                  <a:moveTo>
                    <a:pt x="10363" y="102413"/>
                  </a:moveTo>
                  <a:lnTo>
                    <a:pt x="0" y="102413"/>
                  </a:lnTo>
                  <a:lnTo>
                    <a:pt x="7925" y="58522"/>
                  </a:lnTo>
                  <a:lnTo>
                    <a:pt x="12192" y="27432"/>
                  </a:lnTo>
                  <a:lnTo>
                    <a:pt x="12802" y="21336"/>
                  </a:lnTo>
                  <a:lnTo>
                    <a:pt x="17069" y="19507"/>
                  </a:lnTo>
                  <a:lnTo>
                    <a:pt x="22555" y="24384"/>
                  </a:lnTo>
                  <a:lnTo>
                    <a:pt x="37795" y="610"/>
                  </a:lnTo>
                  <a:lnTo>
                    <a:pt x="44501" y="0"/>
                  </a:lnTo>
                  <a:lnTo>
                    <a:pt x="43891" y="6096"/>
                  </a:lnTo>
                  <a:lnTo>
                    <a:pt x="49987" y="6096"/>
                  </a:lnTo>
                  <a:lnTo>
                    <a:pt x="48158" y="17069"/>
                  </a:lnTo>
                  <a:lnTo>
                    <a:pt x="40234" y="33528"/>
                  </a:lnTo>
                  <a:lnTo>
                    <a:pt x="42672" y="39624"/>
                  </a:lnTo>
                  <a:lnTo>
                    <a:pt x="37186" y="53645"/>
                  </a:lnTo>
                  <a:lnTo>
                    <a:pt x="39014" y="57302"/>
                  </a:lnTo>
                  <a:lnTo>
                    <a:pt x="32918" y="77419"/>
                  </a:lnTo>
                  <a:lnTo>
                    <a:pt x="24994" y="87782"/>
                  </a:lnTo>
                  <a:lnTo>
                    <a:pt x="18288" y="89002"/>
                  </a:lnTo>
                  <a:lnTo>
                    <a:pt x="10363" y="102413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17588183-807A-1237-18CF-A57374F6518E}"/>
                </a:ext>
              </a:extLst>
            </p:cNvPr>
            <p:cNvSpPr/>
            <p:nvPr/>
          </p:nvSpPr>
          <p:spPr>
            <a:xfrm>
              <a:off x="3214864" y="4899895"/>
              <a:ext cx="432206" cy="513283"/>
            </a:xfrm>
            <a:custGeom>
              <a:avLst/>
              <a:gdLst>
                <a:gd name="connsiteX0" fmla="*/ 415747 w 432206"/>
                <a:gd name="connsiteY0" fmla="*/ 407823 h 513283"/>
                <a:gd name="connsiteX1" fmla="*/ 413919 w 432206"/>
                <a:gd name="connsiteY1" fmla="*/ 395631 h 513283"/>
                <a:gd name="connsiteX2" fmla="*/ 381000 w 432206"/>
                <a:gd name="connsiteY2" fmla="*/ 375513 h 513283"/>
                <a:gd name="connsiteX3" fmla="*/ 349301 w 432206"/>
                <a:gd name="connsiteY3" fmla="*/ 374904 h 513283"/>
                <a:gd name="connsiteX4" fmla="*/ 290779 w 432206"/>
                <a:gd name="connsiteY4" fmla="*/ 386487 h 513283"/>
                <a:gd name="connsiteX5" fmla="*/ 277978 w 432206"/>
                <a:gd name="connsiteY5" fmla="*/ 420624 h 513283"/>
                <a:gd name="connsiteX6" fmla="*/ 279197 w 432206"/>
                <a:gd name="connsiteY6" fmla="*/ 441960 h 513283"/>
                <a:gd name="connsiteX7" fmla="*/ 270053 w 432206"/>
                <a:gd name="connsiteY7" fmla="*/ 488899 h 513283"/>
                <a:gd name="connsiteX8" fmla="*/ 263957 w 432206"/>
                <a:gd name="connsiteY8" fmla="*/ 480365 h 513283"/>
                <a:gd name="connsiteX9" fmla="*/ 224943 w 432206"/>
                <a:gd name="connsiteY9" fmla="*/ 478536 h 513283"/>
                <a:gd name="connsiteX10" fmla="*/ 215189 w 432206"/>
                <a:gd name="connsiteY10" fmla="*/ 510235 h 513283"/>
                <a:gd name="connsiteX11" fmla="*/ 192634 w 432206"/>
                <a:gd name="connsiteY11" fmla="*/ 482193 h 513283"/>
                <a:gd name="connsiteX12" fmla="*/ 146914 w 432206"/>
                <a:gd name="connsiteY12" fmla="*/ 472440 h 513283"/>
                <a:gd name="connsiteX13" fmla="*/ 122530 w 432206"/>
                <a:gd name="connsiteY13" fmla="*/ 507797 h 513283"/>
                <a:gd name="connsiteX14" fmla="*/ 98755 w 432206"/>
                <a:gd name="connsiteY14" fmla="*/ 513283 h 513283"/>
                <a:gd name="connsiteX15" fmla="*/ 79858 w 432206"/>
                <a:gd name="connsiteY15" fmla="*/ 459029 h 513283"/>
                <a:gd name="connsiteX16" fmla="*/ 57303 w 432206"/>
                <a:gd name="connsiteY16" fmla="*/ 415137 h 513283"/>
                <a:gd name="connsiteX17" fmla="*/ 64008 w 432206"/>
                <a:gd name="connsiteY17" fmla="*/ 377343 h 513283"/>
                <a:gd name="connsiteX18" fmla="*/ 44501 w 432206"/>
                <a:gd name="connsiteY18" fmla="*/ 360883 h 513283"/>
                <a:gd name="connsiteX19" fmla="*/ 37186 w 432206"/>
                <a:gd name="connsiteY19" fmla="*/ 332841 h 513283"/>
                <a:gd name="connsiteX20" fmla="*/ 17679 w 432206"/>
                <a:gd name="connsiteY20" fmla="*/ 306019 h 513283"/>
                <a:gd name="connsiteX21" fmla="*/ 35357 w 432206"/>
                <a:gd name="connsiteY21" fmla="*/ 263957 h 513283"/>
                <a:gd name="connsiteX22" fmla="*/ 17679 w 432206"/>
                <a:gd name="connsiteY22" fmla="*/ 231039 h 513283"/>
                <a:gd name="connsiteX23" fmla="*/ 24384 w 432206"/>
                <a:gd name="connsiteY23" fmla="*/ 217627 h 513283"/>
                <a:gd name="connsiteX24" fmla="*/ 17069 w 432206"/>
                <a:gd name="connsiteY24" fmla="*/ 202997 h 513283"/>
                <a:gd name="connsiteX25" fmla="*/ 28651 w 432206"/>
                <a:gd name="connsiteY25" fmla="*/ 183489 h 513283"/>
                <a:gd name="connsiteX26" fmla="*/ 26823 w 432206"/>
                <a:gd name="connsiteY26" fmla="*/ 150571 h 513283"/>
                <a:gd name="connsiteX27" fmla="*/ 26823 w 432206"/>
                <a:gd name="connsiteY27" fmla="*/ 122529 h 513283"/>
                <a:gd name="connsiteX28" fmla="*/ 33528 w 432206"/>
                <a:gd name="connsiteY28" fmla="*/ 109728 h 513283"/>
                <a:gd name="connsiteX29" fmla="*/ 0 w 432206"/>
                <a:gd name="connsiteY29" fmla="*/ 46329 h 513283"/>
                <a:gd name="connsiteX30" fmla="*/ 25603 w 432206"/>
                <a:gd name="connsiteY30" fmla="*/ 49987 h 513283"/>
                <a:gd name="connsiteX31" fmla="*/ 43282 w 432206"/>
                <a:gd name="connsiteY31" fmla="*/ 48768 h 513283"/>
                <a:gd name="connsiteX32" fmla="*/ 49987 w 432206"/>
                <a:gd name="connsiteY32" fmla="*/ 37185 h 513283"/>
                <a:gd name="connsiteX33" fmla="*/ 79248 w 432206"/>
                <a:gd name="connsiteY33" fmla="*/ 21336 h 513283"/>
                <a:gd name="connsiteX34" fmla="*/ 96927 w 432206"/>
                <a:gd name="connsiteY34" fmla="*/ 6705 h 513283"/>
                <a:gd name="connsiteX35" fmla="*/ 141427 w 432206"/>
                <a:gd name="connsiteY35" fmla="*/ 0 h 513283"/>
                <a:gd name="connsiteX36" fmla="*/ 138989 w 432206"/>
                <a:gd name="connsiteY36" fmla="*/ 29261 h 513283"/>
                <a:gd name="connsiteX37" fmla="*/ 144475 w 432206"/>
                <a:gd name="connsiteY37" fmla="*/ 44501 h 513283"/>
                <a:gd name="connsiteX38" fmla="*/ 142647 w 432206"/>
                <a:gd name="connsiteY38" fmla="*/ 70713 h 513283"/>
                <a:gd name="connsiteX39" fmla="*/ 182271 w 432206"/>
                <a:gd name="connsiteY39" fmla="*/ 105461 h 513283"/>
                <a:gd name="connsiteX40" fmla="*/ 221285 w 432206"/>
                <a:gd name="connsiteY40" fmla="*/ 112167 h 513283"/>
                <a:gd name="connsiteX41" fmla="*/ 235306 w 432206"/>
                <a:gd name="connsiteY41" fmla="*/ 126797 h 513283"/>
                <a:gd name="connsiteX42" fmla="*/ 259080 w 432206"/>
                <a:gd name="connsiteY42" fmla="*/ 134721 h 513283"/>
                <a:gd name="connsiteX43" fmla="*/ 274320 w 432206"/>
                <a:gd name="connsiteY43" fmla="*/ 145695 h 513283"/>
                <a:gd name="connsiteX44" fmla="*/ 295656 w 432206"/>
                <a:gd name="connsiteY44" fmla="*/ 145695 h 513283"/>
                <a:gd name="connsiteX45" fmla="*/ 316383 w 432206"/>
                <a:gd name="connsiteY45" fmla="*/ 157277 h 513283"/>
                <a:gd name="connsiteX46" fmla="*/ 319431 w 432206"/>
                <a:gd name="connsiteY46" fmla="*/ 179832 h 513283"/>
                <a:gd name="connsiteX47" fmla="*/ 326746 w 432206"/>
                <a:gd name="connsiteY47" fmla="*/ 191415 h 513283"/>
                <a:gd name="connsiteX48" fmla="*/ 328575 w 432206"/>
                <a:gd name="connsiteY48" fmla="*/ 207873 h 513283"/>
                <a:gd name="connsiteX49" fmla="*/ 318211 w 432206"/>
                <a:gd name="connsiteY49" fmla="*/ 208483 h 513283"/>
                <a:gd name="connsiteX50" fmla="*/ 335280 w 432206"/>
                <a:gd name="connsiteY50" fmla="*/ 254203 h 513283"/>
                <a:gd name="connsiteX51" fmla="*/ 400507 w 432206"/>
                <a:gd name="connsiteY51" fmla="*/ 256032 h 513283"/>
                <a:gd name="connsiteX52" fmla="*/ 397459 w 432206"/>
                <a:gd name="connsiteY52" fmla="*/ 278587 h 513283"/>
                <a:gd name="connsiteX53" fmla="*/ 402336 w 432206"/>
                <a:gd name="connsiteY53" fmla="*/ 293827 h 513283"/>
                <a:gd name="connsiteX54" fmla="*/ 421843 w 432206"/>
                <a:gd name="connsiteY54" fmla="*/ 304800 h 513283"/>
                <a:gd name="connsiteX55" fmla="*/ 432207 w 432206"/>
                <a:gd name="connsiteY55" fmla="*/ 329184 h 513283"/>
                <a:gd name="connsiteX56" fmla="*/ 428549 w 432206"/>
                <a:gd name="connsiteY56" fmla="*/ 360273 h 513283"/>
                <a:gd name="connsiteX57" fmla="*/ 420624 w 432206"/>
                <a:gd name="connsiteY57" fmla="*/ 377343 h 513283"/>
                <a:gd name="connsiteX58" fmla="*/ 425501 w 432206"/>
                <a:gd name="connsiteY58" fmla="*/ 399288 h 513283"/>
                <a:gd name="connsiteX59" fmla="*/ 415747 w 432206"/>
                <a:gd name="connsiteY59" fmla="*/ 407823 h 5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32206" h="513283">
                  <a:moveTo>
                    <a:pt x="415747" y="407823"/>
                  </a:moveTo>
                  <a:lnTo>
                    <a:pt x="413919" y="395631"/>
                  </a:lnTo>
                  <a:lnTo>
                    <a:pt x="381000" y="375513"/>
                  </a:lnTo>
                  <a:lnTo>
                    <a:pt x="349301" y="374904"/>
                  </a:lnTo>
                  <a:lnTo>
                    <a:pt x="290779" y="386487"/>
                  </a:lnTo>
                  <a:lnTo>
                    <a:pt x="277978" y="420624"/>
                  </a:lnTo>
                  <a:lnTo>
                    <a:pt x="279197" y="441960"/>
                  </a:lnTo>
                  <a:lnTo>
                    <a:pt x="270053" y="488899"/>
                  </a:lnTo>
                  <a:lnTo>
                    <a:pt x="263957" y="480365"/>
                  </a:lnTo>
                  <a:lnTo>
                    <a:pt x="224943" y="478536"/>
                  </a:lnTo>
                  <a:lnTo>
                    <a:pt x="215189" y="510235"/>
                  </a:lnTo>
                  <a:lnTo>
                    <a:pt x="192634" y="482193"/>
                  </a:lnTo>
                  <a:lnTo>
                    <a:pt x="146914" y="472440"/>
                  </a:lnTo>
                  <a:lnTo>
                    <a:pt x="122530" y="507797"/>
                  </a:lnTo>
                  <a:lnTo>
                    <a:pt x="98755" y="513283"/>
                  </a:lnTo>
                  <a:lnTo>
                    <a:pt x="79858" y="459029"/>
                  </a:lnTo>
                  <a:lnTo>
                    <a:pt x="57303" y="415137"/>
                  </a:lnTo>
                  <a:lnTo>
                    <a:pt x="64008" y="377343"/>
                  </a:lnTo>
                  <a:lnTo>
                    <a:pt x="44501" y="360883"/>
                  </a:lnTo>
                  <a:lnTo>
                    <a:pt x="37186" y="332841"/>
                  </a:lnTo>
                  <a:lnTo>
                    <a:pt x="17679" y="306019"/>
                  </a:lnTo>
                  <a:lnTo>
                    <a:pt x="35357" y="263957"/>
                  </a:lnTo>
                  <a:lnTo>
                    <a:pt x="17679" y="231039"/>
                  </a:lnTo>
                  <a:lnTo>
                    <a:pt x="24384" y="217627"/>
                  </a:lnTo>
                  <a:lnTo>
                    <a:pt x="17069" y="202997"/>
                  </a:lnTo>
                  <a:lnTo>
                    <a:pt x="28651" y="183489"/>
                  </a:lnTo>
                  <a:lnTo>
                    <a:pt x="26823" y="150571"/>
                  </a:lnTo>
                  <a:lnTo>
                    <a:pt x="26823" y="122529"/>
                  </a:lnTo>
                  <a:lnTo>
                    <a:pt x="33528" y="109728"/>
                  </a:lnTo>
                  <a:lnTo>
                    <a:pt x="0" y="46329"/>
                  </a:lnTo>
                  <a:lnTo>
                    <a:pt x="25603" y="49987"/>
                  </a:lnTo>
                  <a:lnTo>
                    <a:pt x="43282" y="48768"/>
                  </a:lnTo>
                  <a:lnTo>
                    <a:pt x="49987" y="37185"/>
                  </a:lnTo>
                  <a:lnTo>
                    <a:pt x="79248" y="21336"/>
                  </a:lnTo>
                  <a:lnTo>
                    <a:pt x="96927" y="6705"/>
                  </a:lnTo>
                  <a:lnTo>
                    <a:pt x="141427" y="0"/>
                  </a:lnTo>
                  <a:lnTo>
                    <a:pt x="138989" y="29261"/>
                  </a:lnTo>
                  <a:lnTo>
                    <a:pt x="144475" y="44501"/>
                  </a:lnTo>
                  <a:lnTo>
                    <a:pt x="142647" y="70713"/>
                  </a:lnTo>
                  <a:lnTo>
                    <a:pt x="182271" y="105461"/>
                  </a:lnTo>
                  <a:lnTo>
                    <a:pt x="221285" y="112167"/>
                  </a:lnTo>
                  <a:lnTo>
                    <a:pt x="235306" y="126797"/>
                  </a:lnTo>
                  <a:lnTo>
                    <a:pt x="259080" y="134721"/>
                  </a:lnTo>
                  <a:lnTo>
                    <a:pt x="274320" y="145695"/>
                  </a:lnTo>
                  <a:lnTo>
                    <a:pt x="295656" y="145695"/>
                  </a:lnTo>
                  <a:lnTo>
                    <a:pt x="316383" y="157277"/>
                  </a:lnTo>
                  <a:lnTo>
                    <a:pt x="319431" y="179832"/>
                  </a:lnTo>
                  <a:lnTo>
                    <a:pt x="326746" y="191415"/>
                  </a:lnTo>
                  <a:lnTo>
                    <a:pt x="328575" y="207873"/>
                  </a:lnTo>
                  <a:lnTo>
                    <a:pt x="318211" y="208483"/>
                  </a:lnTo>
                  <a:lnTo>
                    <a:pt x="335280" y="254203"/>
                  </a:lnTo>
                  <a:lnTo>
                    <a:pt x="400507" y="256032"/>
                  </a:lnTo>
                  <a:lnTo>
                    <a:pt x="397459" y="278587"/>
                  </a:lnTo>
                  <a:lnTo>
                    <a:pt x="402336" y="293827"/>
                  </a:lnTo>
                  <a:lnTo>
                    <a:pt x="421843" y="304800"/>
                  </a:lnTo>
                  <a:lnTo>
                    <a:pt x="432207" y="329184"/>
                  </a:lnTo>
                  <a:lnTo>
                    <a:pt x="428549" y="360273"/>
                  </a:lnTo>
                  <a:lnTo>
                    <a:pt x="420624" y="377343"/>
                  </a:lnTo>
                  <a:lnTo>
                    <a:pt x="425501" y="399288"/>
                  </a:lnTo>
                  <a:lnTo>
                    <a:pt x="415747" y="407823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361A5D42-9D40-A765-21D8-6C20E35DFDA8}"/>
                </a:ext>
              </a:extLst>
            </p:cNvPr>
            <p:cNvSpPr/>
            <p:nvPr/>
          </p:nvSpPr>
          <p:spPr>
            <a:xfrm>
              <a:off x="3054540" y="4312850"/>
              <a:ext cx="1353312" cy="1526438"/>
            </a:xfrm>
            <a:custGeom>
              <a:avLst/>
              <a:gdLst>
                <a:gd name="connsiteX0" fmla="*/ 596189 w 1353312"/>
                <a:gd name="connsiteY0" fmla="*/ 130454 h 1526438"/>
                <a:gd name="connsiteX1" fmla="*/ 615087 w 1353312"/>
                <a:gd name="connsiteY1" fmla="*/ 134112 h 1526438"/>
                <a:gd name="connsiteX2" fmla="*/ 618744 w 1353312"/>
                <a:gd name="connsiteY2" fmla="*/ 125577 h 1526438"/>
                <a:gd name="connsiteX3" fmla="*/ 612648 w 1353312"/>
                <a:gd name="connsiteY3" fmla="*/ 118262 h 1526438"/>
                <a:gd name="connsiteX4" fmla="*/ 616305 w 1353312"/>
                <a:gd name="connsiteY4" fmla="*/ 106680 h 1526438"/>
                <a:gd name="connsiteX5" fmla="*/ 630327 w 1353312"/>
                <a:gd name="connsiteY5" fmla="*/ 110337 h 1526438"/>
                <a:gd name="connsiteX6" fmla="*/ 646785 w 1353312"/>
                <a:gd name="connsiteY6" fmla="*/ 106070 h 1526438"/>
                <a:gd name="connsiteX7" fmla="*/ 666293 w 1353312"/>
                <a:gd name="connsiteY7" fmla="*/ 114605 h 1526438"/>
                <a:gd name="connsiteX8" fmla="*/ 681533 w 1353312"/>
                <a:gd name="connsiteY8" fmla="*/ 122529 h 1526438"/>
                <a:gd name="connsiteX9" fmla="*/ 691896 w 1353312"/>
                <a:gd name="connsiteY9" fmla="*/ 112166 h 1526438"/>
                <a:gd name="connsiteX10" fmla="*/ 699821 w 1353312"/>
                <a:gd name="connsiteY10" fmla="*/ 113385 h 1526438"/>
                <a:gd name="connsiteX11" fmla="*/ 704697 w 1353312"/>
                <a:gd name="connsiteY11" fmla="*/ 124358 h 1526438"/>
                <a:gd name="connsiteX12" fmla="*/ 721157 w 1353312"/>
                <a:gd name="connsiteY12" fmla="*/ 121920 h 1526438"/>
                <a:gd name="connsiteX13" fmla="*/ 734568 w 1353312"/>
                <a:gd name="connsiteY13" fmla="*/ 106680 h 1526438"/>
                <a:gd name="connsiteX14" fmla="*/ 745541 w 1353312"/>
                <a:gd name="connsiteY14" fmla="*/ 78029 h 1526438"/>
                <a:gd name="connsiteX15" fmla="*/ 766267 w 1353312"/>
                <a:gd name="connsiteY15" fmla="*/ 42062 h 1526438"/>
                <a:gd name="connsiteX16" fmla="*/ 778459 w 1353312"/>
                <a:gd name="connsiteY16" fmla="*/ 40233 h 1526438"/>
                <a:gd name="connsiteX17" fmla="*/ 786384 w 1353312"/>
                <a:gd name="connsiteY17" fmla="*/ 62179 h 1526438"/>
                <a:gd name="connsiteX18" fmla="*/ 804672 w 1353312"/>
                <a:gd name="connsiteY18" fmla="*/ 130454 h 1526438"/>
                <a:gd name="connsiteX19" fmla="*/ 823569 w 1353312"/>
                <a:gd name="connsiteY19" fmla="*/ 137160 h 1526438"/>
                <a:gd name="connsiteX20" fmla="*/ 824179 w 1353312"/>
                <a:gd name="connsiteY20" fmla="*/ 163982 h 1526438"/>
                <a:gd name="connsiteX21" fmla="*/ 797967 w 1353312"/>
                <a:gd name="connsiteY21" fmla="*/ 196291 h 1526438"/>
                <a:gd name="connsiteX22" fmla="*/ 808329 w 1353312"/>
                <a:gd name="connsiteY22" fmla="*/ 207873 h 1526438"/>
                <a:gd name="connsiteX23" fmla="*/ 869899 w 1353312"/>
                <a:gd name="connsiteY23" fmla="*/ 213969 h 1526438"/>
                <a:gd name="connsiteX24" fmla="*/ 871119 w 1353312"/>
                <a:gd name="connsiteY24" fmla="*/ 253593 h 1526438"/>
                <a:gd name="connsiteX25" fmla="*/ 897331 w 1353312"/>
                <a:gd name="connsiteY25" fmla="*/ 227990 h 1526438"/>
                <a:gd name="connsiteX26" fmla="*/ 940613 w 1353312"/>
                <a:gd name="connsiteY26" fmla="*/ 242011 h 1526438"/>
                <a:gd name="connsiteX27" fmla="*/ 998525 w 1353312"/>
                <a:gd name="connsiteY27" fmla="*/ 265785 h 1526438"/>
                <a:gd name="connsiteX28" fmla="*/ 1015593 w 1353312"/>
                <a:gd name="connsiteY28" fmla="*/ 288341 h 1526438"/>
                <a:gd name="connsiteX29" fmla="*/ 1010107 w 1353312"/>
                <a:gd name="connsiteY29" fmla="*/ 310286 h 1526438"/>
                <a:gd name="connsiteX30" fmla="*/ 1050341 w 1353312"/>
                <a:gd name="connsiteY30" fmla="*/ 298094 h 1526438"/>
                <a:gd name="connsiteX31" fmla="*/ 1117397 w 1353312"/>
                <a:gd name="connsiteY31" fmla="*/ 318821 h 1526438"/>
                <a:gd name="connsiteX32" fmla="*/ 1169213 w 1353312"/>
                <a:gd name="connsiteY32" fmla="*/ 317601 h 1526438"/>
                <a:gd name="connsiteX33" fmla="*/ 1220419 w 1353312"/>
                <a:gd name="connsiteY33" fmla="*/ 349910 h 1526438"/>
                <a:gd name="connsiteX34" fmla="*/ 1265530 w 1353312"/>
                <a:gd name="connsiteY34" fmla="*/ 393801 h 1526438"/>
                <a:gd name="connsiteX35" fmla="*/ 1292352 w 1353312"/>
                <a:gd name="connsiteY35" fmla="*/ 404774 h 1526438"/>
                <a:gd name="connsiteX36" fmla="*/ 1321613 w 1353312"/>
                <a:gd name="connsiteY36" fmla="*/ 406603 h 1526438"/>
                <a:gd name="connsiteX37" fmla="*/ 1334415 w 1353312"/>
                <a:gd name="connsiteY37" fmla="*/ 418795 h 1526438"/>
                <a:gd name="connsiteX38" fmla="*/ 1346607 w 1353312"/>
                <a:gd name="connsiteY38" fmla="*/ 468782 h 1526438"/>
                <a:gd name="connsiteX39" fmla="*/ 1353312 w 1353312"/>
                <a:gd name="connsiteY39" fmla="*/ 492557 h 1526438"/>
                <a:gd name="connsiteX40" fmla="*/ 1340511 w 1353312"/>
                <a:gd name="connsiteY40" fmla="*/ 557174 h 1526438"/>
                <a:gd name="connsiteX41" fmla="*/ 1324051 w 1353312"/>
                <a:gd name="connsiteY41" fmla="*/ 582777 h 1526438"/>
                <a:gd name="connsiteX42" fmla="*/ 1277112 w 1353312"/>
                <a:gd name="connsiteY42" fmla="*/ 637032 h 1526438"/>
                <a:gd name="connsiteX43" fmla="*/ 1256386 w 1353312"/>
                <a:gd name="connsiteY43" fmla="*/ 681533 h 1526438"/>
                <a:gd name="connsiteX44" fmla="*/ 1232002 w 1353312"/>
                <a:gd name="connsiteY44" fmla="*/ 715061 h 1526438"/>
                <a:gd name="connsiteX45" fmla="*/ 1223467 w 1353312"/>
                <a:gd name="connsiteY45" fmla="*/ 716280 h 1526438"/>
                <a:gd name="connsiteX46" fmla="*/ 1215543 w 1353312"/>
                <a:gd name="connsiteY46" fmla="*/ 744931 h 1526438"/>
                <a:gd name="connsiteX47" fmla="*/ 1221029 w 1353312"/>
                <a:gd name="connsiteY47" fmla="*/ 818083 h 1526438"/>
                <a:gd name="connsiteX48" fmla="*/ 1214323 w 1353312"/>
                <a:gd name="connsiteY48" fmla="*/ 878433 h 1526438"/>
                <a:gd name="connsiteX49" fmla="*/ 1212495 w 1353312"/>
                <a:gd name="connsiteY49" fmla="*/ 904037 h 1526438"/>
                <a:gd name="connsiteX50" fmla="*/ 1202741 w 1353312"/>
                <a:gd name="connsiteY50" fmla="*/ 919886 h 1526438"/>
                <a:gd name="connsiteX51" fmla="*/ 1199693 w 1353312"/>
                <a:gd name="connsiteY51" fmla="*/ 972312 h 1526438"/>
                <a:gd name="connsiteX52" fmla="*/ 1167994 w 1353312"/>
                <a:gd name="connsiteY52" fmla="*/ 1022909 h 1526438"/>
                <a:gd name="connsiteX53" fmla="*/ 1164946 w 1353312"/>
                <a:gd name="connsiteY53" fmla="*/ 1063752 h 1526438"/>
                <a:gd name="connsiteX54" fmla="*/ 1138733 w 1353312"/>
                <a:gd name="connsiteY54" fmla="*/ 1080211 h 1526438"/>
                <a:gd name="connsiteX55" fmla="*/ 1132027 w 1353312"/>
                <a:gd name="connsiteY55" fmla="*/ 1103986 h 1526438"/>
                <a:gd name="connsiteX56" fmla="*/ 1095451 w 1353312"/>
                <a:gd name="connsiteY56" fmla="*/ 1103986 h 1526438"/>
                <a:gd name="connsiteX57" fmla="*/ 1043635 w 1353312"/>
                <a:gd name="connsiteY57" fmla="*/ 1118616 h 1526438"/>
                <a:gd name="connsiteX58" fmla="*/ 1021080 w 1353312"/>
                <a:gd name="connsiteY58" fmla="*/ 1136294 h 1526438"/>
                <a:gd name="connsiteX59" fmla="*/ 984504 w 1353312"/>
                <a:gd name="connsiteY59" fmla="*/ 1147877 h 1526438"/>
                <a:gd name="connsiteX60" fmla="*/ 947319 w 1353312"/>
                <a:gd name="connsiteY60" fmla="*/ 1178966 h 1526438"/>
                <a:gd name="connsiteX61" fmla="*/ 922325 w 1353312"/>
                <a:gd name="connsiteY61" fmla="*/ 1217981 h 1526438"/>
                <a:gd name="connsiteX62" fmla="*/ 920496 w 1353312"/>
                <a:gd name="connsiteY62" fmla="*/ 1247242 h 1526438"/>
                <a:gd name="connsiteX63" fmla="*/ 928421 w 1353312"/>
                <a:gd name="connsiteY63" fmla="*/ 1268578 h 1526438"/>
                <a:gd name="connsiteX64" fmla="*/ 926592 w 1353312"/>
                <a:gd name="connsiteY64" fmla="*/ 1308202 h 1526438"/>
                <a:gd name="connsiteX65" fmla="*/ 921715 w 1353312"/>
                <a:gd name="connsiteY65" fmla="*/ 1327099 h 1526438"/>
                <a:gd name="connsiteX66" fmla="*/ 900989 w 1353312"/>
                <a:gd name="connsiteY66" fmla="*/ 1349045 h 1526438"/>
                <a:gd name="connsiteX67" fmla="*/ 873557 w 1353312"/>
                <a:gd name="connsiteY67" fmla="*/ 1417930 h 1526438"/>
                <a:gd name="connsiteX68" fmla="*/ 849173 w 1353312"/>
                <a:gd name="connsiteY68" fmla="*/ 1448410 h 1526438"/>
                <a:gd name="connsiteX69" fmla="*/ 829665 w 1353312"/>
                <a:gd name="connsiteY69" fmla="*/ 1467307 h 1526438"/>
                <a:gd name="connsiteX70" fmla="*/ 820521 w 1353312"/>
                <a:gd name="connsiteY70" fmla="*/ 1504493 h 1526438"/>
                <a:gd name="connsiteX71" fmla="*/ 802843 w 1353312"/>
                <a:gd name="connsiteY71" fmla="*/ 1526438 h 1526438"/>
                <a:gd name="connsiteX72" fmla="*/ 790041 w 1353312"/>
                <a:gd name="connsiteY72" fmla="*/ 1504493 h 1526438"/>
                <a:gd name="connsiteX73" fmla="*/ 801015 w 1353312"/>
                <a:gd name="connsiteY73" fmla="*/ 1485595 h 1526438"/>
                <a:gd name="connsiteX74" fmla="*/ 777849 w 1353312"/>
                <a:gd name="connsiteY74" fmla="*/ 1459382 h 1526438"/>
                <a:gd name="connsiteX75" fmla="*/ 748589 w 1353312"/>
                <a:gd name="connsiteY75" fmla="*/ 1437437 h 1526438"/>
                <a:gd name="connsiteX76" fmla="*/ 710184 w 1353312"/>
                <a:gd name="connsiteY76" fmla="*/ 1412443 h 1526438"/>
                <a:gd name="connsiteX77" fmla="*/ 698601 w 1353312"/>
                <a:gd name="connsiteY77" fmla="*/ 1413662 h 1526438"/>
                <a:gd name="connsiteX78" fmla="*/ 660197 w 1353312"/>
                <a:gd name="connsiteY78" fmla="*/ 1383182 h 1526438"/>
                <a:gd name="connsiteX79" fmla="*/ 639471 w 1353312"/>
                <a:gd name="connsiteY79" fmla="*/ 1387450 h 1526438"/>
                <a:gd name="connsiteX80" fmla="*/ 676047 w 1353312"/>
                <a:gd name="connsiteY80" fmla="*/ 1334414 h 1526438"/>
                <a:gd name="connsiteX81" fmla="*/ 708355 w 1353312"/>
                <a:gd name="connsiteY81" fmla="*/ 1296010 h 1526438"/>
                <a:gd name="connsiteX82" fmla="*/ 728472 w 1353312"/>
                <a:gd name="connsiteY82" fmla="*/ 1280160 h 1526438"/>
                <a:gd name="connsiteX83" fmla="*/ 754075 w 1353312"/>
                <a:gd name="connsiteY83" fmla="*/ 1258824 h 1526438"/>
                <a:gd name="connsiteX84" fmla="*/ 751637 w 1353312"/>
                <a:gd name="connsiteY84" fmla="*/ 1227734 h 1526438"/>
                <a:gd name="connsiteX85" fmla="*/ 732129 w 1353312"/>
                <a:gd name="connsiteY85" fmla="*/ 1204570 h 1526438"/>
                <a:gd name="connsiteX86" fmla="*/ 716280 w 1353312"/>
                <a:gd name="connsiteY86" fmla="*/ 1212494 h 1526438"/>
                <a:gd name="connsiteX87" fmla="*/ 720547 w 1353312"/>
                <a:gd name="connsiteY87" fmla="*/ 1189939 h 1526438"/>
                <a:gd name="connsiteX88" fmla="*/ 722376 w 1353312"/>
                <a:gd name="connsiteY88" fmla="*/ 1166774 h 1526438"/>
                <a:gd name="connsiteX89" fmla="*/ 720547 w 1353312"/>
                <a:gd name="connsiteY89" fmla="*/ 1144829 h 1526438"/>
                <a:gd name="connsiteX90" fmla="*/ 707745 w 1353312"/>
                <a:gd name="connsiteY90" fmla="*/ 1138123 h 1526438"/>
                <a:gd name="connsiteX91" fmla="*/ 695553 w 1353312"/>
                <a:gd name="connsiteY91" fmla="*/ 1144219 h 1526438"/>
                <a:gd name="connsiteX92" fmla="*/ 682752 w 1353312"/>
                <a:gd name="connsiteY92" fmla="*/ 1142390 h 1526438"/>
                <a:gd name="connsiteX93" fmla="*/ 677875 w 1353312"/>
                <a:gd name="connsiteY93" fmla="*/ 1127760 h 1526438"/>
                <a:gd name="connsiteX94" fmla="*/ 671169 w 1353312"/>
                <a:gd name="connsiteY94" fmla="*/ 1091794 h 1526438"/>
                <a:gd name="connsiteX95" fmla="*/ 663855 w 1353312"/>
                <a:gd name="connsiteY95" fmla="*/ 1080211 h 1526438"/>
                <a:gd name="connsiteX96" fmla="*/ 640080 w 1353312"/>
                <a:gd name="connsiteY96" fmla="*/ 1069238 h 1526438"/>
                <a:gd name="connsiteX97" fmla="*/ 626669 w 1353312"/>
                <a:gd name="connsiteY97" fmla="*/ 1077163 h 1526438"/>
                <a:gd name="connsiteX98" fmla="*/ 590703 w 1353312"/>
                <a:gd name="connsiteY98" fmla="*/ 1069238 h 1526438"/>
                <a:gd name="connsiteX99" fmla="*/ 588264 w 1353312"/>
                <a:gd name="connsiteY99" fmla="*/ 1016203 h 1526438"/>
                <a:gd name="connsiteX100" fmla="*/ 576072 w 1353312"/>
                <a:gd name="connsiteY100" fmla="*/ 994867 h 1526438"/>
                <a:gd name="connsiteX101" fmla="*/ 585825 w 1353312"/>
                <a:gd name="connsiteY101" fmla="*/ 986333 h 1526438"/>
                <a:gd name="connsiteX102" fmla="*/ 580949 w 1353312"/>
                <a:gd name="connsiteY102" fmla="*/ 964387 h 1526438"/>
                <a:gd name="connsiteX103" fmla="*/ 588873 w 1353312"/>
                <a:gd name="connsiteY103" fmla="*/ 947318 h 1526438"/>
                <a:gd name="connsiteX104" fmla="*/ 592531 w 1353312"/>
                <a:gd name="connsiteY104" fmla="*/ 916229 h 1526438"/>
                <a:gd name="connsiteX105" fmla="*/ 582168 w 1353312"/>
                <a:gd name="connsiteY105" fmla="*/ 891845 h 1526438"/>
                <a:gd name="connsiteX106" fmla="*/ 562661 w 1353312"/>
                <a:gd name="connsiteY106" fmla="*/ 880872 h 1526438"/>
                <a:gd name="connsiteX107" fmla="*/ 557784 w 1353312"/>
                <a:gd name="connsiteY107" fmla="*/ 865632 h 1526438"/>
                <a:gd name="connsiteX108" fmla="*/ 560832 w 1353312"/>
                <a:gd name="connsiteY108" fmla="*/ 843077 h 1526438"/>
                <a:gd name="connsiteX109" fmla="*/ 495605 w 1353312"/>
                <a:gd name="connsiteY109" fmla="*/ 841248 h 1526438"/>
                <a:gd name="connsiteX110" fmla="*/ 478536 w 1353312"/>
                <a:gd name="connsiteY110" fmla="*/ 795528 h 1526438"/>
                <a:gd name="connsiteX111" fmla="*/ 488899 w 1353312"/>
                <a:gd name="connsiteY111" fmla="*/ 794918 h 1526438"/>
                <a:gd name="connsiteX112" fmla="*/ 487071 w 1353312"/>
                <a:gd name="connsiteY112" fmla="*/ 778459 h 1526438"/>
                <a:gd name="connsiteX113" fmla="*/ 479755 w 1353312"/>
                <a:gd name="connsiteY113" fmla="*/ 766877 h 1526438"/>
                <a:gd name="connsiteX114" fmla="*/ 476707 w 1353312"/>
                <a:gd name="connsiteY114" fmla="*/ 744321 h 1526438"/>
                <a:gd name="connsiteX115" fmla="*/ 455981 w 1353312"/>
                <a:gd name="connsiteY115" fmla="*/ 732739 h 1526438"/>
                <a:gd name="connsiteX116" fmla="*/ 434645 w 1353312"/>
                <a:gd name="connsiteY116" fmla="*/ 732739 h 1526438"/>
                <a:gd name="connsiteX117" fmla="*/ 419405 w 1353312"/>
                <a:gd name="connsiteY117" fmla="*/ 721766 h 1526438"/>
                <a:gd name="connsiteX118" fmla="*/ 395631 w 1353312"/>
                <a:gd name="connsiteY118" fmla="*/ 713841 h 1526438"/>
                <a:gd name="connsiteX119" fmla="*/ 381609 w 1353312"/>
                <a:gd name="connsiteY119" fmla="*/ 699211 h 1526438"/>
                <a:gd name="connsiteX120" fmla="*/ 342595 w 1353312"/>
                <a:gd name="connsiteY120" fmla="*/ 692505 h 1526438"/>
                <a:gd name="connsiteX121" fmla="*/ 302971 w 1353312"/>
                <a:gd name="connsiteY121" fmla="*/ 657758 h 1526438"/>
                <a:gd name="connsiteX122" fmla="*/ 304800 w 1353312"/>
                <a:gd name="connsiteY122" fmla="*/ 631545 h 1526438"/>
                <a:gd name="connsiteX123" fmla="*/ 299313 w 1353312"/>
                <a:gd name="connsiteY123" fmla="*/ 616305 h 1526438"/>
                <a:gd name="connsiteX124" fmla="*/ 301752 w 1353312"/>
                <a:gd name="connsiteY124" fmla="*/ 587045 h 1526438"/>
                <a:gd name="connsiteX125" fmla="*/ 257251 w 1353312"/>
                <a:gd name="connsiteY125" fmla="*/ 593750 h 1526438"/>
                <a:gd name="connsiteX126" fmla="*/ 239573 w 1353312"/>
                <a:gd name="connsiteY126" fmla="*/ 608381 h 1526438"/>
                <a:gd name="connsiteX127" fmla="*/ 210312 w 1353312"/>
                <a:gd name="connsiteY127" fmla="*/ 624230 h 1526438"/>
                <a:gd name="connsiteX128" fmla="*/ 203607 w 1353312"/>
                <a:gd name="connsiteY128" fmla="*/ 635813 h 1526438"/>
                <a:gd name="connsiteX129" fmla="*/ 185928 w 1353312"/>
                <a:gd name="connsiteY129" fmla="*/ 637032 h 1526438"/>
                <a:gd name="connsiteX130" fmla="*/ 160325 w 1353312"/>
                <a:gd name="connsiteY130" fmla="*/ 633374 h 1526438"/>
                <a:gd name="connsiteX131" fmla="*/ 140817 w 1353312"/>
                <a:gd name="connsiteY131" fmla="*/ 640080 h 1526438"/>
                <a:gd name="connsiteX132" fmla="*/ 124968 w 1353312"/>
                <a:gd name="connsiteY132" fmla="*/ 635813 h 1526438"/>
                <a:gd name="connsiteX133" fmla="*/ 124359 w 1353312"/>
                <a:gd name="connsiteY133" fmla="*/ 576681 h 1526438"/>
                <a:gd name="connsiteX134" fmla="*/ 97536 w 1353312"/>
                <a:gd name="connsiteY134" fmla="*/ 599237 h 1526438"/>
                <a:gd name="connsiteX135" fmla="*/ 67056 w 1353312"/>
                <a:gd name="connsiteY135" fmla="*/ 598627 h 1526438"/>
                <a:gd name="connsiteX136" fmla="*/ 53035 w 1353312"/>
                <a:gd name="connsiteY136" fmla="*/ 577291 h 1526438"/>
                <a:gd name="connsiteX137" fmla="*/ 29871 w 1353312"/>
                <a:gd name="connsiteY137" fmla="*/ 575462 h 1526438"/>
                <a:gd name="connsiteX138" fmla="*/ 35967 w 1353312"/>
                <a:gd name="connsiteY138" fmla="*/ 558393 h 1526438"/>
                <a:gd name="connsiteX139" fmla="*/ 15849 w 1353312"/>
                <a:gd name="connsiteY139" fmla="*/ 534619 h 1526438"/>
                <a:gd name="connsiteX140" fmla="*/ 0 w 1353312"/>
                <a:gd name="connsiteY140" fmla="*/ 499262 h 1526438"/>
                <a:gd name="connsiteX141" fmla="*/ 9144 w 1353312"/>
                <a:gd name="connsiteY141" fmla="*/ 492557 h 1526438"/>
                <a:gd name="connsiteX142" fmla="*/ 7925 w 1353312"/>
                <a:gd name="connsiteY142" fmla="*/ 475488 h 1526438"/>
                <a:gd name="connsiteX143" fmla="*/ 28651 w 1353312"/>
                <a:gd name="connsiteY143" fmla="*/ 464515 h 1526438"/>
                <a:gd name="connsiteX144" fmla="*/ 24384 w 1353312"/>
                <a:gd name="connsiteY144" fmla="*/ 443179 h 1526438"/>
                <a:gd name="connsiteX145" fmla="*/ 32919 w 1353312"/>
                <a:gd name="connsiteY145" fmla="*/ 429768 h 1526438"/>
                <a:gd name="connsiteX146" fmla="*/ 34747 w 1353312"/>
                <a:gd name="connsiteY146" fmla="*/ 411480 h 1526438"/>
                <a:gd name="connsiteX147" fmla="*/ 73152 w 1353312"/>
                <a:gd name="connsiteY147" fmla="*/ 384657 h 1526438"/>
                <a:gd name="connsiteX148" fmla="*/ 101193 w 1353312"/>
                <a:gd name="connsiteY148" fmla="*/ 377342 h 1526438"/>
                <a:gd name="connsiteX149" fmla="*/ 106071 w 1353312"/>
                <a:gd name="connsiteY149" fmla="*/ 371246 h 1526438"/>
                <a:gd name="connsiteX150" fmla="*/ 137160 w 1353312"/>
                <a:gd name="connsiteY150" fmla="*/ 373075 h 1526438"/>
                <a:gd name="connsiteX151" fmla="*/ 150571 w 1353312"/>
                <a:gd name="connsiteY151" fmla="*/ 265785 h 1526438"/>
                <a:gd name="connsiteX152" fmla="*/ 151181 w 1353312"/>
                <a:gd name="connsiteY152" fmla="*/ 248717 h 1526438"/>
                <a:gd name="connsiteX153" fmla="*/ 145695 w 1353312"/>
                <a:gd name="connsiteY153" fmla="*/ 226771 h 1526438"/>
                <a:gd name="connsiteX154" fmla="*/ 129845 w 1353312"/>
                <a:gd name="connsiteY154" fmla="*/ 212141 h 1526438"/>
                <a:gd name="connsiteX155" fmla="*/ 130455 w 1353312"/>
                <a:gd name="connsiteY155" fmla="*/ 183489 h 1526438"/>
                <a:gd name="connsiteX156" fmla="*/ 149961 w 1353312"/>
                <a:gd name="connsiteY156" fmla="*/ 177393 h 1526438"/>
                <a:gd name="connsiteX157" fmla="*/ 156667 w 1353312"/>
                <a:gd name="connsiteY157" fmla="*/ 181661 h 1526438"/>
                <a:gd name="connsiteX158" fmla="*/ 157887 w 1353312"/>
                <a:gd name="connsiteY158" fmla="*/ 166421 h 1526438"/>
                <a:gd name="connsiteX159" fmla="*/ 137769 w 1353312"/>
                <a:gd name="connsiteY159" fmla="*/ 162153 h 1526438"/>
                <a:gd name="connsiteX160" fmla="*/ 137769 w 1353312"/>
                <a:gd name="connsiteY160" fmla="*/ 137769 h 1526438"/>
                <a:gd name="connsiteX161" fmla="*/ 204825 w 1353312"/>
                <a:gd name="connsiteY161" fmla="*/ 138989 h 1526438"/>
                <a:gd name="connsiteX162" fmla="*/ 216408 w 1353312"/>
                <a:gd name="connsiteY162" fmla="*/ 124968 h 1526438"/>
                <a:gd name="connsiteX163" fmla="*/ 226161 w 1353312"/>
                <a:gd name="connsiteY163" fmla="*/ 137769 h 1526438"/>
                <a:gd name="connsiteX164" fmla="*/ 232257 w 1353312"/>
                <a:gd name="connsiteY164" fmla="*/ 160934 h 1526438"/>
                <a:gd name="connsiteX165" fmla="*/ 238963 w 1353312"/>
                <a:gd name="connsiteY165" fmla="*/ 156057 h 1526438"/>
                <a:gd name="connsiteX166" fmla="*/ 257861 w 1353312"/>
                <a:gd name="connsiteY166" fmla="*/ 176784 h 1526438"/>
                <a:gd name="connsiteX167" fmla="*/ 284683 w 1353312"/>
                <a:gd name="connsiteY167" fmla="*/ 174345 h 1526438"/>
                <a:gd name="connsiteX168" fmla="*/ 291389 w 1353312"/>
                <a:gd name="connsiteY168" fmla="*/ 162153 h 1526438"/>
                <a:gd name="connsiteX169" fmla="*/ 316992 w 1353312"/>
                <a:gd name="connsiteY169" fmla="*/ 153009 h 1526438"/>
                <a:gd name="connsiteX170" fmla="*/ 331623 w 1353312"/>
                <a:gd name="connsiteY170" fmla="*/ 146304 h 1526438"/>
                <a:gd name="connsiteX171" fmla="*/ 335889 w 1353312"/>
                <a:gd name="connsiteY171" fmla="*/ 129845 h 1526438"/>
                <a:gd name="connsiteX172" fmla="*/ 360883 w 1353312"/>
                <a:gd name="connsiteY172" fmla="*/ 118872 h 1526438"/>
                <a:gd name="connsiteX173" fmla="*/ 359055 w 1353312"/>
                <a:gd name="connsiteY173" fmla="*/ 110337 h 1526438"/>
                <a:gd name="connsiteX174" fmla="*/ 329793 w 1353312"/>
                <a:gd name="connsiteY174" fmla="*/ 107289 h 1526438"/>
                <a:gd name="connsiteX175" fmla="*/ 325527 w 1353312"/>
                <a:gd name="connsiteY175" fmla="*/ 82296 h 1526438"/>
                <a:gd name="connsiteX176" fmla="*/ 327355 w 1353312"/>
                <a:gd name="connsiteY176" fmla="*/ 56083 h 1526438"/>
                <a:gd name="connsiteX177" fmla="*/ 312115 w 1353312"/>
                <a:gd name="connsiteY177" fmla="*/ 46329 h 1526438"/>
                <a:gd name="connsiteX178" fmla="*/ 318821 w 1353312"/>
                <a:gd name="connsiteY178" fmla="*/ 42672 h 1526438"/>
                <a:gd name="connsiteX179" fmla="*/ 343815 w 1353312"/>
                <a:gd name="connsiteY179" fmla="*/ 47549 h 1526438"/>
                <a:gd name="connsiteX180" fmla="*/ 371247 w 1353312"/>
                <a:gd name="connsiteY180" fmla="*/ 57302 h 1526438"/>
                <a:gd name="connsiteX181" fmla="*/ 381609 w 1353312"/>
                <a:gd name="connsiteY181" fmla="*/ 48158 h 1526438"/>
                <a:gd name="connsiteX182" fmla="*/ 406603 w 1353312"/>
                <a:gd name="connsiteY182" fmla="*/ 42062 h 1526438"/>
                <a:gd name="connsiteX183" fmla="*/ 445617 w 1353312"/>
                <a:gd name="connsiteY183" fmla="*/ 27432 h 1526438"/>
                <a:gd name="connsiteX184" fmla="*/ 458419 w 1353312"/>
                <a:gd name="connsiteY184" fmla="*/ 12192 h 1526438"/>
                <a:gd name="connsiteX185" fmla="*/ 454152 w 1353312"/>
                <a:gd name="connsiteY185" fmla="*/ 1219 h 1526438"/>
                <a:gd name="connsiteX186" fmla="*/ 472440 w 1353312"/>
                <a:gd name="connsiteY186" fmla="*/ 0 h 1526438"/>
                <a:gd name="connsiteX187" fmla="*/ 479755 w 1353312"/>
                <a:gd name="connsiteY187" fmla="*/ 8534 h 1526438"/>
                <a:gd name="connsiteX188" fmla="*/ 474879 w 1353312"/>
                <a:gd name="connsiteY188" fmla="*/ 26213 h 1526438"/>
                <a:gd name="connsiteX189" fmla="*/ 487071 w 1353312"/>
                <a:gd name="connsiteY189" fmla="*/ 31699 h 1526438"/>
                <a:gd name="connsiteX190" fmla="*/ 494385 w 1353312"/>
                <a:gd name="connsiteY190" fmla="*/ 49987 h 1526438"/>
                <a:gd name="connsiteX191" fmla="*/ 484632 w 1353312"/>
                <a:gd name="connsiteY191" fmla="*/ 64008 h 1526438"/>
                <a:gd name="connsiteX192" fmla="*/ 478536 w 1353312"/>
                <a:gd name="connsiteY192" fmla="*/ 96926 h 1526438"/>
                <a:gd name="connsiteX193" fmla="*/ 487071 w 1353312"/>
                <a:gd name="connsiteY193" fmla="*/ 117043 h 1526438"/>
                <a:gd name="connsiteX194" fmla="*/ 488899 w 1353312"/>
                <a:gd name="connsiteY194" fmla="*/ 135331 h 1526438"/>
                <a:gd name="connsiteX195" fmla="*/ 510235 w 1353312"/>
                <a:gd name="connsiteY195" fmla="*/ 153619 h 1526438"/>
                <a:gd name="connsiteX196" fmla="*/ 527304 w 1353312"/>
                <a:gd name="connsiteY196" fmla="*/ 155448 h 1526438"/>
                <a:gd name="connsiteX197" fmla="*/ 530961 w 1353312"/>
                <a:gd name="connsiteY197" fmla="*/ 147523 h 1526438"/>
                <a:gd name="connsiteX198" fmla="*/ 541935 w 1353312"/>
                <a:gd name="connsiteY198" fmla="*/ 145694 h 1526438"/>
                <a:gd name="connsiteX199" fmla="*/ 557784 w 1353312"/>
                <a:gd name="connsiteY199" fmla="*/ 138989 h 1526438"/>
                <a:gd name="connsiteX200" fmla="*/ 568757 w 1353312"/>
                <a:gd name="connsiteY200" fmla="*/ 128625 h 1526438"/>
                <a:gd name="connsiteX201" fmla="*/ 588264 w 1353312"/>
                <a:gd name="connsiteY201" fmla="*/ 132283 h 1526438"/>
                <a:gd name="connsiteX202" fmla="*/ 596189 w 1353312"/>
                <a:gd name="connsiteY202" fmla="*/ 130454 h 1526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</a:cxnLst>
              <a:rect l="l" t="t" r="r" b="b"/>
              <a:pathLst>
                <a:path w="1353312" h="1526438">
                  <a:moveTo>
                    <a:pt x="596189" y="130454"/>
                  </a:moveTo>
                  <a:lnTo>
                    <a:pt x="615087" y="134112"/>
                  </a:lnTo>
                  <a:lnTo>
                    <a:pt x="618744" y="125577"/>
                  </a:lnTo>
                  <a:lnTo>
                    <a:pt x="612648" y="118262"/>
                  </a:lnTo>
                  <a:lnTo>
                    <a:pt x="616305" y="106680"/>
                  </a:lnTo>
                  <a:lnTo>
                    <a:pt x="630327" y="110337"/>
                  </a:lnTo>
                  <a:lnTo>
                    <a:pt x="646785" y="106070"/>
                  </a:lnTo>
                  <a:lnTo>
                    <a:pt x="666293" y="114605"/>
                  </a:lnTo>
                  <a:lnTo>
                    <a:pt x="681533" y="122529"/>
                  </a:lnTo>
                  <a:lnTo>
                    <a:pt x="691896" y="112166"/>
                  </a:lnTo>
                  <a:lnTo>
                    <a:pt x="699821" y="113385"/>
                  </a:lnTo>
                  <a:lnTo>
                    <a:pt x="704697" y="124358"/>
                  </a:lnTo>
                  <a:lnTo>
                    <a:pt x="721157" y="121920"/>
                  </a:lnTo>
                  <a:lnTo>
                    <a:pt x="734568" y="106680"/>
                  </a:lnTo>
                  <a:lnTo>
                    <a:pt x="745541" y="78029"/>
                  </a:lnTo>
                  <a:lnTo>
                    <a:pt x="766267" y="42062"/>
                  </a:lnTo>
                  <a:lnTo>
                    <a:pt x="778459" y="40233"/>
                  </a:lnTo>
                  <a:lnTo>
                    <a:pt x="786384" y="62179"/>
                  </a:lnTo>
                  <a:lnTo>
                    <a:pt x="804672" y="130454"/>
                  </a:lnTo>
                  <a:lnTo>
                    <a:pt x="823569" y="137160"/>
                  </a:lnTo>
                  <a:lnTo>
                    <a:pt x="824179" y="163982"/>
                  </a:lnTo>
                  <a:lnTo>
                    <a:pt x="797967" y="196291"/>
                  </a:lnTo>
                  <a:lnTo>
                    <a:pt x="808329" y="207873"/>
                  </a:lnTo>
                  <a:lnTo>
                    <a:pt x="869899" y="213969"/>
                  </a:lnTo>
                  <a:lnTo>
                    <a:pt x="871119" y="253593"/>
                  </a:lnTo>
                  <a:lnTo>
                    <a:pt x="897331" y="227990"/>
                  </a:lnTo>
                  <a:lnTo>
                    <a:pt x="940613" y="242011"/>
                  </a:lnTo>
                  <a:lnTo>
                    <a:pt x="998525" y="265785"/>
                  </a:lnTo>
                  <a:lnTo>
                    <a:pt x="1015593" y="288341"/>
                  </a:lnTo>
                  <a:lnTo>
                    <a:pt x="1010107" y="310286"/>
                  </a:lnTo>
                  <a:lnTo>
                    <a:pt x="1050341" y="298094"/>
                  </a:lnTo>
                  <a:lnTo>
                    <a:pt x="1117397" y="318821"/>
                  </a:lnTo>
                  <a:lnTo>
                    <a:pt x="1169213" y="317601"/>
                  </a:lnTo>
                  <a:lnTo>
                    <a:pt x="1220419" y="349910"/>
                  </a:lnTo>
                  <a:lnTo>
                    <a:pt x="1265530" y="393801"/>
                  </a:lnTo>
                  <a:lnTo>
                    <a:pt x="1292352" y="404774"/>
                  </a:lnTo>
                  <a:lnTo>
                    <a:pt x="1321613" y="406603"/>
                  </a:lnTo>
                  <a:lnTo>
                    <a:pt x="1334415" y="418795"/>
                  </a:lnTo>
                  <a:lnTo>
                    <a:pt x="1346607" y="468782"/>
                  </a:lnTo>
                  <a:lnTo>
                    <a:pt x="1353312" y="492557"/>
                  </a:lnTo>
                  <a:lnTo>
                    <a:pt x="1340511" y="557174"/>
                  </a:lnTo>
                  <a:lnTo>
                    <a:pt x="1324051" y="582777"/>
                  </a:lnTo>
                  <a:lnTo>
                    <a:pt x="1277112" y="637032"/>
                  </a:lnTo>
                  <a:lnTo>
                    <a:pt x="1256386" y="681533"/>
                  </a:lnTo>
                  <a:lnTo>
                    <a:pt x="1232002" y="715061"/>
                  </a:lnTo>
                  <a:lnTo>
                    <a:pt x="1223467" y="716280"/>
                  </a:lnTo>
                  <a:lnTo>
                    <a:pt x="1215543" y="744931"/>
                  </a:lnTo>
                  <a:lnTo>
                    <a:pt x="1221029" y="818083"/>
                  </a:lnTo>
                  <a:lnTo>
                    <a:pt x="1214323" y="878433"/>
                  </a:lnTo>
                  <a:lnTo>
                    <a:pt x="1212495" y="904037"/>
                  </a:lnTo>
                  <a:lnTo>
                    <a:pt x="1202741" y="919886"/>
                  </a:lnTo>
                  <a:lnTo>
                    <a:pt x="1199693" y="972312"/>
                  </a:lnTo>
                  <a:lnTo>
                    <a:pt x="1167994" y="1022909"/>
                  </a:lnTo>
                  <a:lnTo>
                    <a:pt x="1164946" y="1063752"/>
                  </a:lnTo>
                  <a:lnTo>
                    <a:pt x="1138733" y="1080211"/>
                  </a:lnTo>
                  <a:lnTo>
                    <a:pt x="1132027" y="1103986"/>
                  </a:lnTo>
                  <a:lnTo>
                    <a:pt x="1095451" y="1103986"/>
                  </a:lnTo>
                  <a:lnTo>
                    <a:pt x="1043635" y="1118616"/>
                  </a:lnTo>
                  <a:lnTo>
                    <a:pt x="1021080" y="1136294"/>
                  </a:lnTo>
                  <a:lnTo>
                    <a:pt x="984504" y="1147877"/>
                  </a:lnTo>
                  <a:lnTo>
                    <a:pt x="947319" y="1178966"/>
                  </a:lnTo>
                  <a:lnTo>
                    <a:pt x="922325" y="1217981"/>
                  </a:lnTo>
                  <a:lnTo>
                    <a:pt x="920496" y="1247242"/>
                  </a:lnTo>
                  <a:lnTo>
                    <a:pt x="928421" y="1268578"/>
                  </a:lnTo>
                  <a:lnTo>
                    <a:pt x="926592" y="1308202"/>
                  </a:lnTo>
                  <a:lnTo>
                    <a:pt x="921715" y="1327099"/>
                  </a:lnTo>
                  <a:lnTo>
                    <a:pt x="900989" y="1349045"/>
                  </a:lnTo>
                  <a:lnTo>
                    <a:pt x="873557" y="1417930"/>
                  </a:lnTo>
                  <a:lnTo>
                    <a:pt x="849173" y="1448410"/>
                  </a:lnTo>
                  <a:lnTo>
                    <a:pt x="829665" y="1467307"/>
                  </a:lnTo>
                  <a:lnTo>
                    <a:pt x="820521" y="1504493"/>
                  </a:lnTo>
                  <a:lnTo>
                    <a:pt x="802843" y="1526438"/>
                  </a:lnTo>
                  <a:lnTo>
                    <a:pt x="790041" y="1504493"/>
                  </a:lnTo>
                  <a:lnTo>
                    <a:pt x="801015" y="1485595"/>
                  </a:lnTo>
                  <a:lnTo>
                    <a:pt x="777849" y="1459382"/>
                  </a:lnTo>
                  <a:lnTo>
                    <a:pt x="748589" y="1437437"/>
                  </a:lnTo>
                  <a:lnTo>
                    <a:pt x="710184" y="1412443"/>
                  </a:lnTo>
                  <a:lnTo>
                    <a:pt x="698601" y="1413662"/>
                  </a:lnTo>
                  <a:lnTo>
                    <a:pt x="660197" y="1383182"/>
                  </a:lnTo>
                  <a:lnTo>
                    <a:pt x="639471" y="1387450"/>
                  </a:lnTo>
                  <a:lnTo>
                    <a:pt x="676047" y="1334414"/>
                  </a:lnTo>
                  <a:lnTo>
                    <a:pt x="708355" y="1296010"/>
                  </a:lnTo>
                  <a:lnTo>
                    <a:pt x="728472" y="1280160"/>
                  </a:lnTo>
                  <a:lnTo>
                    <a:pt x="754075" y="1258824"/>
                  </a:lnTo>
                  <a:lnTo>
                    <a:pt x="751637" y="1227734"/>
                  </a:lnTo>
                  <a:lnTo>
                    <a:pt x="732129" y="1204570"/>
                  </a:lnTo>
                  <a:lnTo>
                    <a:pt x="716280" y="1212494"/>
                  </a:lnTo>
                  <a:lnTo>
                    <a:pt x="720547" y="1189939"/>
                  </a:lnTo>
                  <a:lnTo>
                    <a:pt x="722376" y="1166774"/>
                  </a:lnTo>
                  <a:lnTo>
                    <a:pt x="720547" y="1144829"/>
                  </a:lnTo>
                  <a:lnTo>
                    <a:pt x="707745" y="1138123"/>
                  </a:lnTo>
                  <a:lnTo>
                    <a:pt x="695553" y="1144219"/>
                  </a:lnTo>
                  <a:lnTo>
                    <a:pt x="682752" y="1142390"/>
                  </a:lnTo>
                  <a:lnTo>
                    <a:pt x="677875" y="1127760"/>
                  </a:lnTo>
                  <a:lnTo>
                    <a:pt x="671169" y="1091794"/>
                  </a:lnTo>
                  <a:lnTo>
                    <a:pt x="663855" y="1080211"/>
                  </a:lnTo>
                  <a:lnTo>
                    <a:pt x="640080" y="1069238"/>
                  </a:lnTo>
                  <a:lnTo>
                    <a:pt x="626669" y="1077163"/>
                  </a:lnTo>
                  <a:lnTo>
                    <a:pt x="590703" y="1069238"/>
                  </a:lnTo>
                  <a:lnTo>
                    <a:pt x="588264" y="1016203"/>
                  </a:lnTo>
                  <a:lnTo>
                    <a:pt x="576072" y="994867"/>
                  </a:lnTo>
                  <a:lnTo>
                    <a:pt x="585825" y="986333"/>
                  </a:lnTo>
                  <a:lnTo>
                    <a:pt x="580949" y="964387"/>
                  </a:lnTo>
                  <a:lnTo>
                    <a:pt x="588873" y="947318"/>
                  </a:lnTo>
                  <a:lnTo>
                    <a:pt x="592531" y="916229"/>
                  </a:lnTo>
                  <a:lnTo>
                    <a:pt x="582168" y="891845"/>
                  </a:lnTo>
                  <a:lnTo>
                    <a:pt x="562661" y="880872"/>
                  </a:lnTo>
                  <a:lnTo>
                    <a:pt x="557784" y="865632"/>
                  </a:lnTo>
                  <a:lnTo>
                    <a:pt x="560832" y="843077"/>
                  </a:lnTo>
                  <a:lnTo>
                    <a:pt x="495605" y="841248"/>
                  </a:lnTo>
                  <a:lnTo>
                    <a:pt x="478536" y="795528"/>
                  </a:lnTo>
                  <a:lnTo>
                    <a:pt x="488899" y="794918"/>
                  </a:lnTo>
                  <a:lnTo>
                    <a:pt x="487071" y="778459"/>
                  </a:lnTo>
                  <a:lnTo>
                    <a:pt x="479755" y="766877"/>
                  </a:lnTo>
                  <a:lnTo>
                    <a:pt x="476707" y="744321"/>
                  </a:lnTo>
                  <a:lnTo>
                    <a:pt x="455981" y="732739"/>
                  </a:lnTo>
                  <a:lnTo>
                    <a:pt x="434645" y="732739"/>
                  </a:lnTo>
                  <a:lnTo>
                    <a:pt x="419405" y="721766"/>
                  </a:lnTo>
                  <a:lnTo>
                    <a:pt x="395631" y="713841"/>
                  </a:lnTo>
                  <a:lnTo>
                    <a:pt x="381609" y="699211"/>
                  </a:lnTo>
                  <a:lnTo>
                    <a:pt x="342595" y="692505"/>
                  </a:lnTo>
                  <a:lnTo>
                    <a:pt x="302971" y="657758"/>
                  </a:lnTo>
                  <a:lnTo>
                    <a:pt x="304800" y="631545"/>
                  </a:lnTo>
                  <a:lnTo>
                    <a:pt x="299313" y="616305"/>
                  </a:lnTo>
                  <a:lnTo>
                    <a:pt x="301752" y="587045"/>
                  </a:lnTo>
                  <a:lnTo>
                    <a:pt x="257251" y="593750"/>
                  </a:lnTo>
                  <a:lnTo>
                    <a:pt x="239573" y="608381"/>
                  </a:lnTo>
                  <a:lnTo>
                    <a:pt x="210312" y="624230"/>
                  </a:lnTo>
                  <a:lnTo>
                    <a:pt x="203607" y="635813"/>
                  </a:lnTo>
                  <a:lnTo>
                    <a:pt x="185928" y="637032"/>
                  </a:lnTo>
                  <a:lnTo>
                    <a:pt x="160325" y="633374"/>
                  </a:lnTo>
                  <a:lnTo>
                    <a:pt x="140817" y="640080"/>
                  </a:lnTo>
                  <a:lnTo>
                    <a:pt x="124968" y="635813"/>
                  </a:lnTo>
                  <a:lnTo>
                    <a:pt x="124359" y="576681"/>
                  </a:lnTo>
                  <a:lnTo>
                    <a:pt x="97536" y="599237"/>
                  </a:lnTo>
                  <a:lnTo>
                    <a:pt x="67056" y="598627"/>
                  </a:lnTo>
                  <a:lnTo>
                    <a:pt x="53035" y="577291"/>
                  </a:lnTo>
                  <a:lnTo>
                    <a:pt x="29871" y="575462"/>
                  </a:lnTo>
                  <a:lnTo>
                    <a:pt x="35967" y="558393"/>
                  </a:lnTo>
                  <a:lnTo>
                    <a:pt x="15849" y="534619"/>
                  </a:lnTo>
                  <a:lnTo>
                    <a:pt x="0" y="499262"/>
                  </a:lnTo>
                  <a:lnTo>
                    <a:pt x="9144" y="492557"/>
                  </a:lnTo>
                  <a:lnTo>
                    <a:pt x="7925" y="475488"/>
                  </a:lnTo>
                  <a:lnTo>
                    <a:pt x="28651" y="464515"/>
                  </a:lnTo>
                  <a:lnTo>
                    <a:pt x="24384" y="443179"/>
                  </a:lnTo>
                  <a:lnTo>
                    <a:pt x="32919" y="429768"/>
                  </a:lnTo>
                  <a:lnTo>
                    <a:pt x="34747" y="411480"/>
                  </a:lnTo>
                  <a:lnTo>
                    <a:pt x="73152" y="384657"/>
                  </a:lnTo>
                  <a:lnTo>
                    <a:pt x="101193" y="377342"/>
                  </a:lnTo>
                  <a:lnTo>
                    <a:pt x="106071" y="371246"/>
                  </a:lnTo>
                  <a:lnTo>
                    <a:pt x="137160" y="373075"/>
                  </a:lnTo>
                  <a:lnTo>
                    <a:pt x="150571" y="265785"/>
                  </a:lnTo>
                  <a:lnTo>
                    <a:pt x="151181" y="248717"/>
                  </a:lnTo>
                  <a:lnTo>
                    <a:pt x="145695" y="226771"/>
                  </a:lnTo>
                  <a:lnTo>
                    <a:pt x="129845" y="212141"/>
                  </a:lnTo>
                  <a:lnTo>
                    <a:pt x="130455" y="183489"/>
                  </a:lnTo>
                  <a:lnTo>
                    <a:pt x="149961" y="177393"/>
                  </a:lnTo>
                  <a:lnTo>
                    <a:pt x="156667" y="181661"/>
                  </a:lnTo>
                  <a:lnTo>
                    <a:pt x="157887" y="166421"/>
                  </a:lnTo>
                  <a:lnTo>
                    <a:pt x="137769" y="162153"/>
                  </a:lnTo>
                  <a:lnTo>
                    <a:pt x="137769" y="137769"/>
                  </a:lnTo>
                  <a:lnTo>
                    <a:pt x="204825" y="138989"/>
                  </a:lnTo>
                  <a:lnTo>
                    <a:pt x="216408" y="124968"/>
                  </a:lnTo>
                  <a:lnTo>
                    <a:pt x="226161" y="137769"/>
                  </a:lnTo>
                  <a:lnTo>
                    <a:pt x="232257" y="160934"/>
                  </a:lnTo>
                  <a:lnTo>
                    <a:pt x="238963" y="156057"/>
                  </a:lnTo>
                  <a:lnTo>
                    <a:pt x="257861" y="176784"/>
                  </a:lnTo>
                  <a:lnTo>
                    <a:pt x="284683" y="174345"/>
                  </a:lnTo>
                  <a:lnTo>
                    <a:pt x="291389" y="162153"/>
                  </a:lnTo>
                  <a:lnTo>
                    <a:pt x="316992" y="153009"/>
                  </a:lnTo>
                  <a:lnTo>
                    <a:pt x="331623" y="146304"/>
                  </a:lnTo>
                  <a:lnTo>
                    <a:pt x="335889" y="129845"/>
                  </a:lnTo>
                  <a:lnTo>
                    <a:pt x="360883" y="118872"/>
                  </a:lnTo>
                  <a:lnTo>
                    <a:pt x="359055" y="110337"/>
                  </a:lnTo>
                  <a:lnTo>
                    <a:pt x="329793" y="107289"/>
                  </a:lnTo>
                  <a:lnTo>
                    <a:pt x="325527" y="82296"/>
                  </a:lnTo>
                  <a:lnTo>
                    <a:pt x="327355" y="56083"/>
                  </a:lnTo>
                  <a:lnTo>
                    <a:pt x="312115" y="46329"/>
                  </a:lnTo>
                  <a:lnTo>
                    <a:pt x="318821" y="42672"/>
                  </a:lnTo>
                  <a:lnTo>
                    <a:pt x="343815" y="47549"/>
                  </a:lnTo>
                  <a:lnTo>
                    <a:pt x="371247" y="57302"/>
                  </a:lnTo>
                  <a:lnTo>
                    <a:pt x="381609" y="48158"/>
                  </a:lnTo>
                  <a:lnTo>
                    <a:pt x="406603" y="42062"/>
                  </a:lnTo>
                  <a:lnTo>
                    <a:pt x="445617" y="27432"/>
                  </a:lnTo>
                  <a:lnTo>
                    <a:pt x="458419" y="12192"/>
                  </a:lnTo>
                  <a:lnTo>
                    <a:pt x="454152" y="1219"/>
                  </a:lnTo>
                  <a:lnTo>
                    <a:pt x="472440" y="0"/>
                  </a:lnTo>
                  <a:lnTo>
                    <a:pt x="479755" y="8534"/>
                  </a:lnTo>
                  <a:lnTo>
                    <a:pt x="474879" y="26213"/>
                  </a:lnTo>
                  <a:lnTo>
                    <a:pt x="487071" y="31699"/>
                  </a:lnTo>
                  <a:lnTo>
                    <a:pt x="494385" y="49987"/>
                  </a:lnTo>
                  <a:lnTo>
                    <a:pt x="484632" y="64008"/>
                  </a:lnTo>
                  <a:lnTo>
                    <a:pt x="478536" y="96926"/>
                  </a:lnTo>
                  <a:lnTo>
                    <a:pt x="487071" y="117043"/>
                  </a:lnTo>
                  <a:lnTo>
                    <a:pt x="488899" y="135331"/>
                  </a:lnTo>
                  <a:lnTo>
                    <a:pt x="510235" y="153619"/>
                  </a:lnTo>
                  <a:lnTo>
                    <a:pt x="527304" y="155448"/>
                  </a:lnTo>
                  <a:lnTo>
                    <a:pt x="530961" y="147523"/>
                  </a:lnTo>
                  <a:lnTo>
                    <a:pt x="541935" y="145694"/>
                  </a:lnTo>
                  <a:lnTo>
                    <a:pt x="557784" y="138989"/>
                  </a:lnTo>
                  <a:lnTo>
                    <a:pt x="568757" y="128625"/>
                  </a:lnTo>
                  <a:lnTo>
                    <a:pt x="588264" y="132283"/>
                  </a:lnTo>
                  <a:lnTo>
                    <a:pt x="596189" y="130454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F467E0D0-5CDA-D9BC-8F2C-8961F48235C2}"/>
                </a:ext>
              </a:extLst>
            </p:cNvPr>
            <p:cNvSpPr/>
            <p:nvPr/>
          </p:nvSpPr>
          <p:spPr>
            <a:xfrm>
              <a:off x="9547389" y="4304315"/>
              <a:ext cx="41453" cy="56692"/>
            </a:xfrm>
            <a:custGeom>
              <a:avLst/>
              <a:gdLst>
                <a:gd name="connsiteX0" fmla="*/ 0 w 41453"/>
                <a:gd name="connsiteY0" fmla="*/ 36576 h 56692"/>
                <a:gd name="connsiteX1" fmla="*/ 13412 w 41453"/>
                <a:gd name="connsiteY1" fmla="*/ 21946 h 56692"/>
                <a:gd name="connsiteX2" fmla="*/ 41453 w 41453"/>
                <a:gd name="connsiteY2" fmla="*/ 0 h 56692"/>
                <a:gd name="connsiteX3" fmla="*/ 40844 w 41453"/>
                <a:gd name="connsiteY3" fmla="*/ 19507 h 56692"/>
                <a:gd name="connsiteX4" fmla="*/ 40233 w 41453"/>
                <a:gd name="connsiteY4" fmla="*/ 44501 h 56692"/>
                <a:gd name="connsiteX5" fmla="*/ 23775 w 41453"/>
                <a:gd name="connsiteY5" fmla="*/ 43282 h 56692"/>
                <a:gd name="connsiteX6" fmla="*/ 17069 w 41453"/>
                <a:gd name="connsiteY6" fmla="*/ 56693 h 56692"/>
                <a:gd name="connsiteX7" fmla="*/ 0 w 41453"/>
                <a:gd name="connsiteY7" fmla="*/ 36576 h 5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53" h="56692">
                  <a:moveTo>
                    <a:pt x="0" y="36576"/>
                  </a:moveTo>
                  <a:lnTo>
                    <a:pt x="13412" y="21946"/>
                  </a:lnTo>
                  <a:lnTo>
                    <a:pt x="41453" y="0"/>
                  </a:lnTo>
                  <a:lnTo>
                    <a:pt x="40844" y="19507"/>
                  </a:lnTo>
                  <a:lnTo>
                    <a:pt x="40233" y="44501"/>
                  </a:lnTo>
                  <a:lnTo>
                    <a:pt x="23775" y="43282"/>
                  </a:lnTo>
                  <a:lnTo>
                    <a:pt x="17069" y="56693"/>
                  </a:lnTo>
                  <a:lnTo>
                    <a:pt x="0" y="36576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38D35186-779B-FF80-EF2F-455FF23AAAAD}"/>
                </a:ext>
              </a:extLst>
            </p:cNvPr>
            <p:cNvSpPr/>
            <p:nvPr/>
          </p:nvSpPr>
          <p:spPr>
            <a:xfrm>
              <a:off x="8575077" y="3410642"/>
              <a:ext cx="111557" cy="61569"/>
            </a:xfrm>
            <a:custGeom>
              <a:avLst/>
              <a:gdLst>
                <a:gd name="connsiteX0" fmla="*/ 92660 w 111557"/>
                <a:gd name="connsiteY0" fmla="*/ 20117 h 61569"/>
                <a:gd name="connsiteX1" fmla="*/ 108509 w 111557"/>
                <a:gd name="connsiteY1" fmla="*/ 32918 h 61569"/>
                <a:gd name="connsiteX2" fmla="*/ 111557 w 111557"/>
                <a:gd name="connsiteY2" fmla="*/ 56693 h 61569"/>
                <a:gd name="connsiteX3" fmla="*/ 84125 w 111557"/>
                <a:gd name="connsiteY3" fmla="*/ 57912 h 61569"/>
                <a:gd name="connsiteX4" fmla="*/ 55473 w 111557"/>
                <a:gd name="connsiteY4" fmla="*/ 55473 h 61569"/>
                <a:gd name="connsiteX5" fmla="*/ 35967 w 111557"/>
                <a:gd name="connsiteY5" fmla="*/ 61569 h 61569"/>
                <a:gd name="connsiteX6" fmla="*/ 2439 w 111557"/>
                <a:gd name="connsiteY6" fmla="*/ 46329 h 61569"/>
                <a:gd name="connsiteX7" fmla="*/ 0 w 111557"/>
                <a:gd name="connsiteY7" fmla="*/ 39014 h 61569"/>
                <a:gd name="connsiteX8" fmla="*/ 15849 w 111557"/>
                <a:gd name="connsiteY8" fmla="*/ 9753 h 61569"/>
                <a:gd name="connsiteX9" fmla="*/ 31700 w 111557"/>
                <a:gd name="connsiteY9" fmla="*/ 0 h 61569"/>
                <a:gd name="connsiteX10" fmla="*/ 57912 w 111557"/>
                <a:gd name="connsiteY10" fmla="*/ 8534 h 61569"/>
                <a:gd name="connsiteX11" fmla="*/ 75591 w 111557"/>
                <a:gd name="connsiteY11" fmla="*/ 9753 h 61569"/>
                <a:gd name="connsiteX12" fmla="*/ 92660 w 111557"/>
                <a:gd name="connsiteY12" fmla="*/ 20117 h 61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557" h="61569">
                  <a:moveTo>
                    <a:pt x="92660" y="20117"/>
                  </a:moveTo>
                  <a:lnTo>
                    <a:pt x="108509" y="32918"/>
                  </a:lnTo>
                  <a:lnTo>
                    <a:pt x="111557" y="56693"/>
                  </a:lnTo>
                  <a:lnTo>
                    <a:pt x="84125" y="57912"/>
                  </a:lnTo>
                  <a:lnTo>
                    <a:pt x="55473" y="55473"/>
                  </a:lnTo>
                  <a:lnTo>
                    <a:pt x="35967" y="61569"/>
                  </a:lnTo>
                  <a:lnTo>
                    <a:pt x="2439" y="46329"/>
                  </a:lnTo>
                  <a:lnTo>
                    <a:pt x="0" y="39014"/>
                  </a:lnTo>
                  <a:lnTo>
                    <a:pt x="15849" y="9753"/>
                  </a:lnTo>
                  <a:lnTo>
                    <a:pt x="31700" y="0"/>
                  </a:lnTo>
                  <a:lnTo>
                    <a:pt x="57912" y="8534"/>
                  </a:lnTo>
                  <a:lnTo>
                    <a:pt x="75591" y="9753"/>
                  </a:lnTo>
                  <a:lnTo>
                    <a:pt x="92660" y="20117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B81D56B9-7527-D014-13F2-276EE97C0B36}"/>
                </a:ext>
              </a:extLst>
            </p:cNvPr>
            <p:cNvSpPr/>
            <p:nvPr/>
          </p:nvSpPr>
          <p:spPr>
            <a:xfrm>
              <a:off x="6274446" y="5208962"/>
              <a:ext cx="326136" cy="359054"/>
            </a:xfrm>
            <a:custGeom>
              <a:avLst/>
              <a:gdLst>
                <a:gd name="connsiteX0" fmla="*/ 191415 w 326136"/>
                <a:gd name="connsiteY0" fmla="*/ 3048 h 359054"/>
                <a:gd name="connsiteX1" fmla="*/ 202997 w 326136"/>
                <a:gd name="connsiteY1" fmla="*/ 34137 h 359054"/>
                <a:gd name="connsiteX2" fmla="*/ 209703 w 326136"/>
                <a:gd name="connsiteY2" fmla="*/ 41453 h 359054"/>
                <a:gd name="connsiteX3" fmla="*/ 219456 w 326136"/>
                <a:gd name="connsiteY3" fmla="*/ 64008 h 359054"/>
                <a:gd name="connsiteX4" fmla="*/ 256642 w 326136"/>
                <a:gd name="connsiteY4" fmla="*/ 106680 h 359054"/>
                <a:gd name="connsiteX5" fmla="*/ 270663 w 326136"/>
                <a:gd name="connsiteY5" fmla="*/ 110947 h 359054"/>
                <a:gd name="connsiteX6" fmla="*/ 270053 w 326136"/>
                <a:gd name="connsiteY6" fmla="*/ 124968 h 359054"/>
                <a:gd name="connsiteX7" fmla="*/ 279197 w 326136"/>
                <a:gd name="connsiteY7" fmla="*/ 149961 h 359054"/>
                <a:gd name="connsiteX8" fmla="*/ 305410 w 326136"/>
                <a:gd name="connsiteY8" fmla="*/ 156057 h 359054"/>
                <a:gd name="connsiteX9" fmla="*/ 326136 w 326136"/>
                <a:gd name="connsiteY9" fmla="*/ 173736 h 359054"/>
                <a:gd name="connsiteX10" fmla="*/ 276759 w 326136"/>
                <a:gd name="connsiteY10" fmla="*/ 202387 h 359054"/>
                <a:gd name="connsiteX11" fmla="*/ 245060 w 326136"/>
                <a:gd name="connsiteY11" fmla="*/ 231648 h 359054"/>
                <a:gd name="connsiteX12" fmla="*/ 232868 w 326136"/>
                <a:gd name="connsiteY12" fmla="*/ 257861 h 359054"/>
                <a:gd name="connsiteX13" fmla="*/ 221895 w 326136"/>
                <a:gd name="connsiteY13" fmla="*/ 272491 h 359054"/>
                <a:gd name="connsiteX14" fmla="*/ 203607 w 326136"/>
                <a:gd name="connsiteY14" fmla="*/ 275539 h 359054"/>
                <a:gd name="connsiteX15" fmla="*/ 196292 w 326136"/>
                <a:gd name="connsiteY15" fmla="*/ 294437 h 359054"/>
                <a:gd name="connsiteX16" fmla="*/ 192634 w 326136"/>
                <a:gd name="connsiteY16" fmla="*/ 306629 h 359054"/>
                <a:gd name="connsiteX17" fmla="*/ 170688 w 326136"/>
                <a:gd name="connsiteY17" fmla="*/ 315163 h 359054"/>
                <a:gd name="connsiteX18" fmla="*/ 143256 w 326136"/>
                <a:gd name="connsiteY18" fmla="*/ 313334 h 359054"/>
                <a:gd name="connsiteX19" fmla="*/ 128016 w 326136"/>
                <a:gd name="connsiteY19" fmla="*/ 302361 h 359054"/>
                <a:gd name="connsiteX20" fmla="*/ 113996 w 326136"/>
                <a:gd name="connsiteY20" fmla="*/ 298094 h 359054"/>
                <a:gd name="connsiteX21" fmla="*/ 96927 w 326136"/>
                <a:gd name="connsiteY21" fmla="*/ 306629 h 359054"/>
                <a:gd name="connsiteX22" fmla="*/ 87783 w 326136"/>
                <a:gd name="connsiteY22" fmla="*/ 325526 h 359054"/>
                <a:gd name="connsiteX23" fmla="*/ 71324 w 326136"/>
                <a:gd name="connsiteY23" fmla="*/ 337109 h 359054"/>
                <a:gd name="connsiteX24" fmla="*/ 54255 w 326136"/>
                <a:gd name="connsiteY24" fmla="*/ 354787 h 359054"/>
                <a:gd name="connsiteX25" fmla="*/ 29871 w 326136"/>
                <a:gd name="connsiteY25" fmla="*/ 359054 h 359054"/>
                <a:gd name="connsiteX26" fmla="*/ 23165 w 326136"/>
                <a:gd name="connsiteY26" fmla="*/ 345033 h 359054"/>
                <a:gd name="connsiteX27" fmla="*/ 26823 w 326136"/>
                <a:gd name="connsiteY27" fmla="*/ 321259 h 359054"/>
                <a:gd name="connsiteX28" fmla="*/ 8535 w 326136"/>
                <a:gd name="connsiteY28" fmla="*/ 284073 h 359054"/>
                <a:gd name="connsiteX29" fmla="*/ 0 w 326136"/>
                <a:gd name="connsiteY29" fmla="*/ 277977 h 359054"/>
                <a:gd name="connsiteX30" fmla="*/ 3658 w 326136"/>
                <a:gd name="connsiteY30" fmla="*/ 163982 h 359054"/>
                <a:gd name="connsiteX31" fmla="*/ 37186 w 326136"/>
                <a:gd name="connsiteY31" fmla="*/ 162763 h 359054"/>
                <a:gd name="connsiteX32" fmla="*/ 42063 w 326136"/>
                <a:gd name="connsiteY32" fmla="*/ 23165 h 359054"/>
                <a:gd name="connsiteX33" fmla="*/ 67666 w 326136"/>
                <a:gd name="connsiteY33" fmla="*/ 21945 h 359054"/>
                <a:gd name="connsiteX34" fmla="*/ 120701 w 326136"/>
                <a:gd name="connsiteY34" fmla="*/ 7925 h 359054"/>
                <a:gd name="connsiteX35" fmla="*/ 132893 w 326136"/>
                <a:gd name="connsiteY35" fmla="*/ 24384 h 359054"/>
                <a:gd name="connsiteX36" fmla="*/ 155448 w 326136"/>
                <a:gd name="connsiteY36" fmla="*/ 9144 h 359054"/>
                <a:gd name="connsiteX37" fmla="*/ 165812 w 326136"/>
                <a:gd name="connsiteY37" fmla="*/ 9144 h 359054"/>
                <a:gd name="connsiteX38" fmla="*/ 185319 w 326136"/>
                <a:gd name="connsiteY38" fmla="*/ 0 h 359054"/>
                <a:gd name="connsiteX39" fmla="*/ 191415 w 326136"/>
                <a:gd name="connsiteY39" fmla="*/ 3048 h 35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26136" h="359054">
                  <a:moveTo>
                    <a:pt x="191415" y="3048"/>
                  </a:moveTo>
                  <a:lnTo>
                    <a:pt x="202997" y="34137"/>
                  </a:lnTo>
                  <a:lnTo>
                    <a:pt x="209703" y="41453"/>
                  </a:lnTo>
                  <a:lnTo>
                    <a:pt x="219456" y="64008"/>
                  </a:lnTo>
                  <a:lnTo>
                    <a:pt x="256642" y="106680"/>
                  </a:lnTo>
                  <a:lnTo>
                    <a:pt x="270663" y="110947"/>
                  </a:lnTo>
                  <a:lnTo>
                    <a:pt x="270053" y="124968"/>
                  </a:lnTo>
                  <a:lnTo>
                    <a:pt x="279197" y="149961"/>
                  </a:lnTo>
                  <a:lnTo>
                    <a:pt x="305410" y="156057"/>
                  </a:lnTo>
                  <a:lnTo>
                    <a:pt x="326136" y="173736"/>
                  </a:lnTo>
                  <a:lnTo>
                    <a:pt x="276759" y="202387"/>
                  </a:lnTo>
                  <a:lnTo>
                    <a:pt x="245060" y="231648"/>
                  </a:lnTo>
                  <a:lnTo>
                    <a:pt x="232868" y="257861"/>
                  </a:lnTo>
                  <a:lnTo>
                    <a:pt x="221895" y="272491"/>
                  </a:lnTo>
                  <a:lnTo>
                    <a:pt x="203607" y="275539"/>
                  </a:lnTo>
                  <a:lnTo>
                    <a:pt x="196292" y="294437"/>
                  </a:lnTo>
                  <a:lnTo>
                    <a:pt x="192634" y="306629"/>
                  </a:lnTo>
                  <a:lnTo>
                    <a:pt x="170688" y="315163"/>
                  </a:lnTo>
                  <a:lnTo>
                    <a:pt x="143256" y="313334"/>
                  </a:lnTo>
                  <a:lnTo>
                    <a:pt x="128016" y="302361"/>
                  </a:lnTo>
                  <a:lnTo>
                    <a:pt x="113996" y="298094"/>
                  </a:lnTo>
                  <a:lnTo>
                    <a:pt x="96927" y="306629"/>
                  </a:lnTo>
                  <a:lnTo>
                    <a:pt x="87783" y="325526"/>
                  </a:lnTo>
                  <a:lnTo>
                    <a:pt x="71324" y="337109"/>
                  </a:lnTo>
                  <a:lnTo>
                    <a:pt x="54255" y="354787"/>
                  </a:lnTo>
                  <a:lnTo>
                    <a:pt x="29871" y="359054"/>
                  </a:lnTo>
                  <a:lnTo>
                    <a:pt x="23165" y="345033"/>
                  </a:lnTo>
                  <a:lnTo>
                    <a:pt x="26823" y="321259"/>
                  </a:lnTo>
                  <a:lnTo>
                    <a:pt x="8535" y="284073"/>
                  </a:lnTo>
                  <a:lnTo>
                    <a:pt x="0" y="277977"/>
                  </a:lnTo>
                  <a:lnTo>
                    <a:pt x="3658" y="163982"/>
                  </a:lnTo>
                  <a:lnTo>
                    <a:pt x="37186" y="162763"/>
                  </a:lnTo>
                  <a:lnTo>
                    <a:pt x="42063" y="23165"/>
                  </a:lnTo>
                  <a:lnTo>
                    <a:pt x="67666" y="21945"/>
                  </a:lnTo>
                  <a:lnTo>
                    <a:pt x="120701" y="7925"/>
                  </a:lnTo>
                  <a:lnTo>
                    <a:pt x="132893" y="24384"/>
                  </a:lnTo>
                  <a:lnTo>
                    <a:pt x="155448" y="9144"/>
                  </a:lnTo>
                  <a:lnTo>
                    <a:pt x="165812" y="9144"/>
                  </a:lnTo>
                  <a:lnTo>
                    <a:pt x="185319" y="0"/>
                  </a:lnTo>
                  <a:lnTo>
                    <a:pt x="191415" y="304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9EC1E083-D131-E72B-A2D3-D29CE7ABA901}"/>
                </a:ext>
              </a:extLst>
            </p:cNvPr>
            <p:cNvSpPr/>
            <p:nvPr/>
          </p:nvSpPr>
          <p:spPr>
            <a:xfrm>
              <a:off x="6103758" y="4081811"/>
              <a:ext cx="445618" cy="347472"/>
            </a:xfrm>
            <a:custGeom>
              <a:avLst/>
              <a:gdLst>
                <a:gd name="connsiteX0" fmla="*/ 323698 w 445618"/>
                <a:gd name="connsiteY0" fmla="*/ 98755 h 347472"/>
                <a:gd name="connsiteX1" fmla="*/ 347472 w 445618"/>
                <a:gd name="connsiteY1" fmla="*/ 113995 h 347472"/>
                <a:gd name="connsiteX2" fmla="*/ 366370 w 445618"/>
                <a:gd name="connsiteY2" fmla="*/ 129845 h 347472"/>
                <a:gd name="connsiteX3" fmla="*/ 366980 w 445618"/>
                <a:gd name="connsiteY3" fmla="*/ 142647 h 347472"/>
                <a:gd name="connsiteX4" fmla="*/ 390754 w 445618"/>
                <a:gd name="connsiteY4" fmla="*/ 162763 h 347472"/>
                <a:gd name="connsiteX5" fmla="*/ 405384 w 445618"/>
                <a:gd name="connsiteY5" fmla="*/ 179832 h 347472"/>
                <a:gd name="connsiteX6" fmla="*/ 413919 w 445618"/>
                <a:gd name="connsiteY6" fmla="*/ 202997 h 347472"/>
                <a:gd name="connsiteX7" fmla="*/ 440132 w 445618"/>
                <a:gd name="connsiteY7" fmla="*/ 218847 h 347472"/>
                <a:gd name="connsiteX8" fmla="*/ 445618 w 445618"/>
                <a:gd name="connsiteY8" fmla="*/ 231039 h 347472"/>
                <a:gd name="connsiteX9" fmla="*/ 434645 w 445618"/>
                <a:gd name="connsiteY9" fmla="*/ 235306 h 347472"/>
                <a:gd name="connsiteX10" fmla="*/ 412090 w 445618"/>
                <a:gd name="connsiteY10" fmla="*/ 234696 h 347472"/>
                <a:gd name="connsiteX11" fmla="*/ 386487 w 445618"/>
                <a:gd name="connsiteY11" fmla="*/ 230429 h 347472"/>
                <a:gd name="connsiteX12" fmla="*/ 373685 w 445618"/>
                <a:gd name="connsiteY12" fmla="*/ 233477 h 347472"/>
                <a:gd name="connsiteX13" fmla="*/ 368199 w 445618"/>
                <a:gd name="connsiteY13" fmla="*/ 243231 h 347472"/>
                <a:gd name="connsiteX14" fmla="*/ 357226 w 445618"/>
                <a:gd name="connsiteY14" fmla="*/ 244450 h 347472"/>
                <a:gd name="connsiteX15" fmla="*/ 343815 w 445618"/>
                <a:gd name="connsiteY15" fmla="*/ 235915 h 347472"/>
                <a:gd name="connsiteX16" fmla="*/ 305410 w 445618"/>
                <a:gd name="connsiteY16" fmla="*/ 255423 h 347472"/>
                <a:gd name="connsiteX17" fmla="*/ 289560 w 445618"/>
                <a:gd name="connsiteY17" fmla="*/ 251765 h 347472"/>
                <a:gd name="connsiteX18" fmla="*/ 284684 w 445618"/>
                <a:gd name="connsiteY18" fmla="*/ 254813 h 347472"/>
                <a:gd name="connsiteX19" fmla="*/ 274930 w 445618"/>
                <a:gd name="connsiteY19" fmla="*/ 278587 h 347472"/>
                <a:gd name="connsiteX20" fmla="*/ 248717 w 445618"/>
                <a:gd name="connsiteY20" fmla="*/ 270663 h 347472"/>
                <a:gd name="connsiteX21" fmla="*/ 223724 w 445618"/>
                <a:gd name="connsiteY21" fmla="*/ 267005 h 347472"/>
                <a:gd name="connsiteX22" fmla="*/ 201778 w 445618"/>
                <a:gd name="connsiteY22" fmla="*/ 252375 h 347472"/>
                <a:gd name="connsiteX23" fmla="*/ 173127 w 445618"/>
                <a:gd name="connsiteY23" fmla="*/ 238963 h 347472"/>
                <a:gd name="connsiteX24" fmla="*/ 154839 w 445618"/>
                <a:gd name="connsiteY24" fmla="*/ 251765 h 347472"/>
                <a:gd name="connsiteX25" fmla="*/ 141428 w 445618"/>
                <a:gd name="connsiteY25" fmla="*/ 271272 h 347472"/>
                <a:gd name="connsiteX26" fmla="*/ 138380 w 445618"/>
                <a:gd name="connsiteY26" fmla="*/ 298704 h 347472"/>
                <a:gd name="connsiteX27" fmla="*/ 116434 w 445618"/>
                <a:gd name="connsiteY27" fmla="*/ 296875 h 347472"/>
                <a:gd name="connsiteX28" fmla="*/ 92660 w 445618"/>
                <a:gd name="connsiteY28" fmla="*/ 290170 h 347472"/>
                <a:gd name="connsiteX29" fmla="*/ 72543 w 445618"/>
                <a:gd name="connsiteY29" fmla="*/ 310896 h 347472"/>
                <a:gd name="connsiteX30" fmla="*/ 54255 w 445618"/>
                <a:gd name="connsiteY30" fmla="*/ 347472 h 347472"/>
                <a:gd name="connsiteX31" fmla="*/ 50597 w 445618"/>
                <a:gd name="connsiteY31" fmla="*/ 335890 h 347472"/>
                <a:gd name="connsiteX32" fmla="*/ 48768 w 445618"/>
                <a:gd name="connsiteY32" fmla="*/ 318211 h 347472"/>
                <a:gd name="connsiteX33" fmla="*/ 32919 w 445618"/>
                <a:gd name="connsiteY33" fmla="*/ 305410 h 347472"/>
                <a:gd name="connsiteX34" fmla="*/ 20117 w 445618"/>
                <a:gd name="connsiteY34" fmla="*/ 285293 h 347472"/>
                <a:gd name="connsiteX35" fmla="*/ 17069 w 445618"/>
                <a:gd name="connsiteY35" fmla="*/ 271272 h 347472"/>
                <a:gd name="connsiteX36" fmla="*/ 610 w 445618"/>
                <a:gd name="connsiteY36" fmla="*/ 250546 h 347472"/>
                <a:gd name="connsiteX37" fmla="*/ 3658 w 445618"/>
                <a:gd name="connsiteY37" fmla="*/ 238963 h 347472"/>
                <a:gd name="connsiteX38" fmla="*/ 0 w 445618"/>
                <a:gd name="connsiteY38" fmla="*/ 222504 h 347472"/>
                <a:gd name="connsiteX39" fmla="*/ 2439 w 445618"/>
                <a:gd name="connsiteY39" fmla="*/ 192024 h 347472"/>
                <a:gd name="connsiteX40" fmla="*/ 10973 w 445618"/>
                <a:gd name="connsiteY40" fmla="*/ 185319 h 347472"/>
                <a:gd name="connsiteX41" fmla="*/ 28042 w 445618"/>
                <a:gd name="connsiteY41" fmla="*/ 145695 h 347472"/>
                <a:gd name="connsiteX42" fmla="*/ 56084 w 445618"/>
                <a:gd name="connsiteY42" fmla="*/ 142647 h 347472"/>
                <a:gd name="connsiteX43" fmla="*/ 62180 w 445618"/>
                <a:gd name="connsiteY43" fmla="*/ 132283 h 347472"/>
                <a:gd name="connsiteX44" fmla="*/ 68276 w 445618"/>
                <a:gd name="connsiteY44" fmla="*/ 133503 h 347472"/>
                <a:gd name="connsiteX45" fmla="*/ 76810 w 445618"/>
                <a:gd name="connsiteY45" fmla="*/ 142037 h 347472"/>
                <a:gd name="connsiteX46" fmla="*/ 120092 w 445618"/>
                <a:gd name="connsiteY46" fmla="*/ 127407 h 347472"/>
                <a:gd name="connsiteX47" fmla="*/ 134722 w 445618"/>
                <a:gd name="connsiteY47" fmla="*/ 112167 h 347472"/>
                <a:gd name="connsiteX48" fmla="*/ 152400 w 445618"/>
                <a:gd name="connsiteY48" fmla="*/ 98146 h 347472"/>
                <a:gd name="connsiteX49" fmla="*/ 148743 w 445618"/>
                <a:gd name="connsiteY49" fmla="*/ 84735 h 347472"/>
                <a:gd name="connsiteX50" fmla="*/ 158496 w 445618"/>
                <a:gd name="connsiteY50" fmla="*/ 81077 h 347472"/>
                <a:gd name="connsiteX51" fmla="*/ 192024 w 445618"/>
                <a:gd name="connsiteY51" fmla="*/ 83515 h 347472"/>
                <a:gd name="connsiteX52" fmla="*/ 223724 w 445618"/>
                <a:gd name="connsiteY52" fmla="*/ 65227 h 347472"/>
                <a:gd name="connsiteX53" fmla="*/ 248108 w 445618"/>
                <a:gd name="connsiteY53" fmla="*/ 22555 h 347472"/>
                <a:gd name="connsiteX54" fmla="*/ 265176 w 445618"/>
                <a:gd name="connsiteY54" fmla="*/ 6706 h 347472"/>
                <a:gd name="connsiteX55" fmla="*/ 287122 w 445618"/>
                <a:gd name="connsiteY55" fmla="*/ 0 h 347472"/>
                <a:gd name="connsiteX56" fmla="*/ 291389 w 445618"/>
                <a:gd name="connsiteY56" fmla="*/ 16459 h 347472"/>
                <a:gd name="connsiteX57" fmla="*/ 311506 w 445618"/>
                <a:gd name="connsiteY57" fmla="*/ 40843 h 347472"/>
                <a:gd name="connsiteX58" fmla="*/ 311506 w 445618"/>
                <a:gd name="connsiteY58" fmla="*/ 57303 h 347472"/>
                <a:gd name="connsiteX59" fmla="*/ 306629 w 445618"/>
                <a:gd name="connsiteY59" fmla="*/ 73152 h 347472"/>
                <a:gd name="connsiteX60" fmla="*/ 309068 w 445618"/>
                <a:gd name="connsiteY60" fmla="*/ 85344 h 347472"/>
                <a:gd name="connsiteX61" fmla="*/ 320650 w 445618"/>
                <a:gd name="connsiteY61" fmla="*/ 96927 h 347472"/>
                <a:gd name="connsiteX62" fmla="*/ 323698 w 445618"/>
                <a:gd name="connsiteY62" fmla="*/ 98755 h 3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45618" h="347472">
                  <a:moveTo>
                    <a:pt x="323698" y="98755"/>
                  </a:moveTo>
                  <a:lnTo>
                    <a:pt x="347472" y="113995"/>
                  </a:lnTo>
                  <a:lnTo>
                    <a:pt x="366370" y="129845"/>
                  </a:lnTo>
                  <a:lnTo>
                    <a:pt x="366980" y="142647"/>
                  </a:lnTo>
                  <a:lnTo>
                    <a:pt x="390754" y="162763"/>
                  </a:lnTo>
                  <a:lnTo>
                    <a:pt x="405384" y="179832"/>
                  </a:lnTo>
                  <a:lnTo>
                    <a:pt x="413919" y="202997"/>
                  </a:lnTo>
                  <a:lnTo>
                    <a:pt x="440132" y="218847"/>
                  </a:lnTo>
                  <a:lnTo>
                    <a:pt x="445618" y="231039"/>
                  </a:lnTo>
                  <a:lnTo>
                    <a:pt x="434645" y="235306"/>
                  </a:lnTo>
                  <a:lnTo>
                    <a:pt x="412090" y="234696"/>
                  </a:lnTo>
                  <a:lnTo>
                    <a:pt x="386487" y="230429"/>
                  </a:lnTo>
                  <a:lnTo>
                    <a:pt x="373685" y="233477"/>
                  </a:lnTo>
                  <a:lnTo>
                    <a:pt x="368199" y="243231"/>
                  </a:lnTo>
                  <a:lnTo>
                    <a:pt x="357226" y="244450"/>
                  </a:lnTo>
                  <a:lnTo>
                    <a:pt x="343815" y="235915"/>
                  </a:lnTo>
                  <a:lnTo>
                    <a:pt x="305410" y="255423"/>
                  </a:lnTo>
                  <a:lnTo>
                    <a:pt x="289560" y="251765"/>
                  </a:lnTo>
                  <a:lnTo>
                    <a:pt x="284684" y="254813"/>
                  </a:lnTo>
                  <a:lnTo>
                    <a:pt x="274930" y="278587"/>
                  </a:lnTo>
                  <a:lnTo>
                    <a:pt x="248717" y="270663"/>
                  </a:lnTo>
                  <a:lnTo>
                    <a:pt x="223724" y="267005"/>
                  </a:lnTo>
                  <a:lnTo>
                    <a:pt x="201778" y="252375"/>
                  </a:lnTo>
                  <a:lnTo>
                    <a:pt x="173127" y="238963"/>
                  </a:lnTo>
                  <a:lnTo>
                    <a:pt x="154839" y="251765"/>
                  </a:lnTo>
                  <a:lnTo>
                    <a:pt x="141428" y="271272"/>
                  </a:lnTo>
                  <a:lnTo>
                    <a:pt x="138380" y="298704"/>
                  </a:lnTo>
                  <a:lnTo>
                    <a:pt x="116434" y="296875"/>
                  </a:lnTo>
                  <a:lnTo>
                    <a:pt x="92660" y="290170"/>
                  </a:lnTo>
                  <a:lnTo>
                    <a:pt x="72543" y="310896"/>
                  </a:lnTo>
                  <a:lnTo>
                    <a:pt x="54255" y="347472"/>
                  </a:lnTo>
                  <a:lnTo>
                    <a:pt x="50597" y="335890"/>
                  </a:lnTo>
                  <a:lnTo>
                    <a:pt x="48768" y="318211"/>
                  </a:lnTo>
                  <a:lnTo>
                    <a:pt x="32919" y="305410"/>
                  </a:lnTo>
                  <a:lnTo>
                    <a:pt x="20117" y="285293"/>
                  </a:lnTo>
                  <a:lnTo>
                    <a:pt x="17069" y="271272"/>
                  </a:lnTo>
                  <a:lnTo>
                    <a:pt x="610" y="250546"/>
                  </a:lnTo>
                  <a:lnTo>
                    <a:pt x="3658" y="238963"/>
                  </a:lnTo>
                  <a:lnTo>
                    <a:pt x="0" y="222504"/>
                  </a:lnTo>
                  <a:lnTo>
                    <a:pt x="2439" y="192024"/>
                  </a:lnTo>
                  <a:lnTo>
                    <a:pt x="10973" y="185319"/>
                  </a:lnTo>
                  <a:lnTo>
                    <a:pt x="28042" y="145695"/>
                  </a:lnTo>
                  <a:lnTo>
                    <a:pt x="56084" y="142647"/>
                  </a:lnTo>
                  <a:lnTo>
                    <a:pt x="62180" y="132283"/>
                  </a:lnTo>
                  <a:lnTo>
                    <a:pt x="68276" y="133503"/>
                  </a:lnTo>
                  <a:lnTo>
                    <a:pt x="76810" y="142037"/>
                  </a:lnTo>
                  <a:lnTo>
                    <a:pt x="120092" y="127407"/>
                  </a:lnTo>
                  <a:lnTo>
                    <a:pt x="134722" y="112167"/>
                  </a:lnTo>
                  <a:lnTo>
                    <a:pt x="152400" y="98146"/>
                  </a:lnTo>
                  <a:lnTo>
                    <a:pt x="148743" y="84735"/>
                  </a:lnTo>
                  <a:lnTo>
                    <a:pt x="158496" y="81077"/>
                  </a:lnTo>
                  <a:lnTo>
                    <a:pt x="192024" y="83515"/>
                  </a:lnTo>
                  <a:lnTo>
                    <a:pt x="223724" y="65227"/>
                  </a:lnTo>
                  <a:lnTo>
                    <a:pt x="248108" y="22555"/>
                  </a:lnTo>
                  <a:lnTo>
                    <a:pt x="265176" y="6706"/>
                  </a:lnTo>
                  <a:lnTo>
                    <a:pt x="287122" y="0"/>
                  </a:lnTo>
                  <a:lnTo>
                    <a:pt x="291389" y="16459"/>
                  </a:lnTo>
                  <a:lnTo>
                    <a:pt x="311506" y="40843"/>
                  </a:lnTo>
                  <a:lnTo>
                    <a:pt x="311506" y="57303"/>
                  </a:lnTo>
                  <a:lnTo>
                    <a:pt x="306629" y="73152"/>
                  </a:lnTo>
                  <a:lnTo>
                    <a:pt x="309068" y="85344"/>
                  </a:lnTo>
                  <a:lnTo>
                    <a:pt x="320650" y="96927"/>
                  </a:lnTo>
                  <a:lnTo>
                    <a:pt x="323698" y="98755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B19FF476-A57D-AE67-60DA-7FA151208AC1}"/>
                </a:ext>
              </a:extLst>
            </p:cNvPr>
            <p:cNvSpPr/>
            <p:nvPr/>
          </p:nvSpPr>
          <p:spPr>
            <a:xfrm>
              <a:off x="3631221" y="2681560"/>
              <a:ext cx="69494" cy="40843"/>
            </a:xfrm>
            <a:custGeom>
              <a:avLst/>
              <a:gdLst>
                <a:gd name="connsiteX0" fmla="*/ 20117 w 69494"/>
                <a:gd name="connsiteY0" fmla="*/ 18288 h 40843"/>
                <a:gd name="connsiteX1" fmla="*/ 40843 w 69494"/>
                <a:gd name="connsiteY1" fmla="*/ 23774 h 40843"/>
                <a:gd name="connsiteX2" fmla="*/ 69495 w 69494"/>
                <a:gd name="connsiteY2" fmla="*/ 22555 h 40843"/>
                <a:gd name="connsiteX3" fmla="*/ 49378 w 69494"/>
                <a:gd name="connsiteY3" fmla="*/ 38405 h 40843"/>
                <a:gd name="connsiteX4" fmla="*/ 37186 w 69494"/>
                <a:gd name="connsiteY4" fmla="*/ 40843 h 40843"/>
                <a:gd name="connsiteX5" fmla="*/ 3658 w 69494"/>
                <a:gd name="connsiteY5" fmla="*/ 24384 h 40843"/>
                <a:gd name="connsiteX6" fmla="*/ 0 w 69494"/>
                <a:gd name="connsiteY6" fmla="*/ 11582 h 40843"/>
                <a:gd name="connsiteX7" fmla="*/ 15240 w 69494"/>
                <a:gd name="connsiteY7" fmla="*/ 0 h 40843"/>
                <a:gd name="connsiteX8" fmla="*/ 20117 w 69494"/>
                <a:gd name="connsiteY8" fmla="*/ 18288 h 4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494" h="40843">
                  <a:moveTo>
                    <a:pt x="20117" y="18288"/>
                  </a:moveTo>
                  <a:lnTo>
                    <a:pt x="40843" y="23774"/>
                  </a:lnTo>
                  <a:lnTo>
                    <a:pt x="69495" y="22555"/>
                  </a:lnTo>
                  <a:lnTo>
                    <a:pt x="49378" y="38405"/>
                  </a:lnTo>
                  <a:lnTo>
                    <a:pt x="37186" y="40843"/>
                  </a:lnTo>
                  <a:lnTo>
                    <a:pt x="3658" y="24384"/>
                  </a:lnTo>
                  <a:lnTo>
                    <a:pt x="0" y="11582"/>
                  </a:lnTo>
                  <a:lnTo>
                    <a:pt x="15240" y="0"/>
                  </a:lnTo>
                  <a:lnTo>
                    <a:pt x="20117" y="1828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6A4467AE-437B-3E02-C6EE-3C9860D74930}"/>
                </a:ext>
              </a:extLst>
            </p:cNvPr>
            <p:cNvSpPr/>
            <p:nvPr/>
          </p:nvSpPr>
          <p:spPr>
            <a:xfrm>
              <a:off x="3667797" y="2570003"/>
              <a:ext cx="73152" cy="32918"/>
            </a:xfrm>
            <a:custGeom>
              <a:avLst/>
              <a:gdLst>
                <a:gd name="connsiteX0" fmla="*/ 71323 w 73152"/>
                <a:gd name="connsiteY0" fmla="*/ 32309 h 32918"/>
                <a:gd name="connsiteX1" fmla="*/ 56693 w 73152"/>
                <a:gd name="connsiteY1" fmla="*/ 32918 h 32918"/>
                <a:gd name="connsiteX2" fmla="*/ 21336 w 73152"/>
                <a:gd name="connsiteY2" fmla="*/ 21336 h 32918"/>
                <a:gd name="connsiteX3" fmla="*/ 0 w 73152"/>
                <a:gd name="connsiteY3" fmla="*/ 3048 h 32918"/>
                <a:gd name="connsiteX4" fmla="*/ 11583 w 73152"/>
                <a:gd name="connsiteY4" fmla="*/ 0 h 32918"/>
                <a:gd name="connsiteX5" fmla="*/ 47549 w 73152"/>
                <a:gd name="connsiteY5" fmla="*/ 9754 h 32918"/>
                <a:gd name="connsiteX6" fmla="*/ 73152 w 73152"/>
                <a:gd name="connsiteY6" fmla="*/ 25603 h 32918"/>
                <a:gd name="connsiteX7" fmla="*/ 71323 w 73152"/>
                <a:gd name="connsiteY7" fmla="*/ 32309 h 3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2918">
                  <a:moveTo>
                    <a:pt x="71323" y="32309"/>
                  </a:moveTo>
                  <a:lnTo>
                    <a:pt x="56693" y="32918"/>
                  </a:lnTo>
                  <a:lnTo>
                    <a:pt x="21336" y="21336"/>
                  </a:lnTo>
                  <a:lnTo>
                    <a:pt x="0" y="3048"/>
                  </a:lnTo>
                  <a:lnTo>
                    <a:pt x="11583" y="0"/>
                  </a:lnTo>
                  <a:lnTo>
                    <a:pt x="47549" y="9754"/>
                  </a:lnTo>
                  <a:lnTo>
                    <a:pt x="73152" y="25603"/>
                  </a:lnTo>
                  <a:lnTo>
                    <a:pt x="71323" y="3230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7C120000-C63C-3183-BF21-BC6AFAD814FB}"/>
                </a:ext>
              </a:extLst>
            </p:cNvPr>
            <p:cNvSpPr/>
            <p:nvPr/>
          </p:nvSpPr>
          <p:spPr>
            <a:xfrm>
              <a:off x="1762797" y="2539523"/>
              <a:ext cx="100584" cy="90830"/>
            </a:xfrm>
            <a:custGeom>
              <a:avLst/>
              <a:gdLst>
                <a:gd name="connsiteX0" fmla="*/ 99365 w 100584"/>
                <a:gd name="connsiteY0" fmla="*/ 85344 h 90830"/>
                <a:gd name="connsiteX1" fmla="*/ 80467 w 100584"/>
                <a:gd name="connsiteY1" fmla="*/ 90830 h 90830"/>
                <a:gd name="connsiteX2" fmla="*/ 42062 w 100584"/>
                <a:gd name="connsiteY2" fmla="*/ 73762 h 90830"/>
                <a:gd name="connsiteX3" fmla="*/ 42062 w 100584"/>
                <a:gd name="connsiteY3" fmla="*/ 60350 h 90830"/>
                <a:gd name="connsiteX4" fmla="*/ 24384 w 100584"/>
                <a:gd name="connsiteY4" fmla="*/ 46939 h 90830"/>
                <a:gd name="connsiteX5" fmla="*/ 26213 w 100584"/>
                <a:gd name="connsiteY5" fmla="*/ 35966 h 90830"/>
                <a:gd name="connsiteX6" fmla="*/ 0 w 100584"/>
                <a:gd name="connsiteY6" fmla="*/ 29261 h 90830"/>
                <a:gd name="connsiteX7" fmla="*/ 3658 w 100584"/>
                <a:gd name="connsiteY7" fmla="*/ 8534 h 90830"/>
                <a:gd name="connsiteX8" fmla="*/ 12802 w 100584"/>
                <a:gd name="connsiteY8" fmla="*/ 0 h 90830"/>
                <a:gd name="connsiteX9" fmla="*/ 37795 w 100584"/>
                <a:gd name="connsiteY9" fmla="*/ 7925 h 90830"/>
                <a:gd name="connsiteX10" fmla="*/ 52426 w 100584"/>
                <a:gd name="connsiteY10" fmla="*/ 14021 h 90830"/>
                <a:gd name="connsiteX11" fmla="*/ 77419 w 100584"/>
                <a:gd name="connsiteY11" fmla="*/ 17678 h 90830"/>
                <a:gd name="connsiteX12" fmla="*/ 78638 w 100584"/>
                <a:gd name="connsiteY12" fmla="*/ 31090 h 90830"/>
                <a:gd name="connsiteX13" fmla="*/ 81077 w 100584"/>
                <a:gd name="connsiteY13" fmla="*/ 48768 h 90830"/>
                <a:gd name="connsiteX14" fmla="*/ 100584 w 100584"/>
                <a:gd name="connsiteY14" fmla="*/ 64618 h 90830"/>
                <a:gd name="connsiteX15" fmla="*/ 99365 w 100584"/>
                <a:gd name="connsiteY15" fmla="*/ 85344 h 9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84" h="90830">
                  <a:moveTo>
                    <a:pt x="99365" y="85344"/>
                  </a:moveTo>
                  <a:lnTo>
                    <a:pt x="80467" y="90830"/>
                  </a:lnTo>
                  <a:lnTo>
                    <a:pt x="42062" y="73762"/>
                  </a:lnTo>
                  <a:lnTo>
                    <a:pt x="42062" y="60350"/>
                  </a:lnTo>
                  <a:lnTo>
                    <a:pt x="24384" y="46939"/>
                  </a:lnTo>
                  <a:lnTo>
                    <a:pt x="26213" y="35966"/>
                  </a:lnTo>
                  <a:lnTo>
                    <a:pt x="0" y="29261"/>
                  </a:lnTo>
                  <a:lnTo>
                    <a:pt x="3658" y="8534"/>
                  </a:lnTo>
                  <a:lnTo>
                    <a:pt x="12802" y="0"/>
                  </a:lnTo>
                  <a:lnTo>
                    <a:pt x="37795" y="7925"/>
                  </a:lnTo>
                  <a:lnTo>
                    <a:pt x="52426" y="14021"/>
                  </a:lnTo>
                  <a:lnTo>
                    <a:pt x="77419" y="17678"/>
                  </a:lnTo>
                  <a:lnTo>
                    <a:pt x="78638" y="31090"/>
                  </a:lnTo>
                  <a:lnTo>
                    <a:pt x="81077" y="48768"/>
                  </a:lnTo>
                  <a:lnTo>
                    <a:pt x="100584" y="64618"/>
                  </a:lnTo>
                  <a:lnTo>
                    <a:pt x="99365" y="85344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721618A2-2120-A685-4337-A945AF2AD4C1}"/>
                </a:ext>
              </a:extLst>
            </p:cNvPr>
            <p:cNvSpPr/>
            <p:nvPr/>
          </p:nvSpPr>
          <p:spPr>
            <a:xfrm>
              <a:off x="3797032" y="2507215"/>
              <a:ext cx="202387" cy="190195"/>
            </a:xfrm>
            <a:custGeom>
              <a:avLst/>
              <a:gdLst>
                <a:gd name="connsiteX0" fmla="*/ 132283 w 202387"/>
                <a:gd name="connsiteY0" fmla="*/ 35357 h 190195"/>
                <a:gd name="connsiteX1" fmla="*/ 101803 w 202387"/>
                <a:gd name="connsiteY1" fmla="*/ 68275 h 190195"/>
                <a:gd name="connsiteX2" fmla="*/ 125578 w 202387"/>
                <a:gd name="connsiteY2" fmla="*/ 55474 h 190195"/>
                <a:gd name="connsiteX3" fmla="*/ 143256 w 202387"/>
                <a:gd name="connsiteY3" fmla="*/ 64008 h 190195"/>
                <a:gd name="connsiteX4" fmla="*/ 128626 w 202387"/>
                <a:gd name="connsiteY4" fmla="*/ 76810 h 190195"/>
                <a:gd name="connsiteX5" fmla="*/ 151791 w 202387"/>
                <a:gd name="connsiteY5" fmla="*/ 87173 h 190195"/>
                <a:gd name="connsiteX6" fmla="*/ 168859 w 202387"/>
                <a:gd name="connsiteY6" fmla="*/ 78029 h 190195"/>
                <a:gd name="connsiteX7" fmla="*/ 195072 w 202387"/>
                <a:gd name="connsiteY7" fmla="*/ 89611 h 190195"/>
                <a:gd name="connsiteX8" fmla="*/ 178003 w 202387"/>
                <a:gd name="connsiteY8" fmla="*/ 117653 h 190195"/>
                <a:gd name="connsiteX9" fmla="*/ 201168 w 202387"/>
                <a:gd name="connsiteY9" fmla="*/ 110947 h 190195"/>
                <a:gd name="connsiteX10" fmla="*/ 199339 w 202387"/>
                <a:gd name="connsiteY10" fmla="*/ 131064 h 190195"/>
                <a:gd name="connsiteX11" fmla="*/ 202387 w 202387"/>
                <a:gd name="connsiteY11" fmla="*/ 154838 h 190195"/>
                <a:gd name="connsiteX12" fmla="*/ 180442 w 202387"/>
                <a:gd name="connsiteY12" fmla="*/ 188976 h 190195"/>
                <a:gd name="connsiteX13" fmla="*/ 165811 w 202387"/>
                <a:gd name="connsiteY13" fmla="*/ 190195 h 190195"/>
                <a:gd name="connsiteX14" fmla="*/ 148133 w 202387"/>
                <a:gd name="connsiteY14" fmla="*/ 182880 h 190195"/>
                <a:gd name="connsiteX15" fmla="*/ 163373 w 202387"/>
                <a:gd name="connsiteY15" fmla="*/ 151790 h 190195"/>
                <a:gd name="connsiteX16" fmla="*/ 156058 w 202387"/>
                <a:gd name="connsiteY16" fmla="*/ 146914 h 190195"/>
                <a:gd name="connsiteX17" fmla="*/ 111557 w 202387"/>
                <a:gd name="connsiteY17" fmla="*/ 179832 h 190195"/>
                <a:gd name="connsiteX18" fmla="*/ 93269 w 202387"/>
                <a:gd name="connsiteY18" fmla="*/ 178613 h 190195"/>
                <a:gd name="connsiteX19" fmla="*/ 120091 w 202387"/>
                <a:gd name="connsiteY19" fmla="*/ 160325 h 190195"/>
                <a:gd name="connsiteX20" fmla="*/ 93269 w 202387"/>
                <a:gd name="connsiteY20" fmla="*/ 151181 h 190195"/>
                <a:gd name="connsiteX21" fmla="*/ 59741 w 202387"/>
                <a:gd name="connsiteY21" fmla="*/ 153619 h 190195"/>
                <a:gd name="connsiteX22" fmla="*/ 1219 w 202387"/>
                <a:gd name="connsiteY22" fmla="*/ 152400 h 190195"/>
                <a:gd name="connsiteX23" fmla="*/ 0 w 202387"/>
                <a:gd name="connsiteY23" fmla="*/ 141427 h 190195"/>
                <a:gd name="connsiteX24" fmla="*/ 23165 w 202387"/>
                <a:gd name="connsiteY24" fmla="*/ 127406 h 190195"/>
                <a:gd name="connsiteX25" fmla="*/ 12802 w 202387"/>
                <a:gd name="connsiteY25" fmla="*/ 117653 h 190195"/>
                <a:gd name="connsiteX26" fmla="*/ 45720 w 202387"/>
                <a:gd name="connsiteY26" fmla="*/ 94488 h 190195"/>
                <a:gd name="connsiteX27" fmla="*/ 95707 w 202387"/>
                <a:gd name="connsiteY27" fmla="*/ 34138 h 190195"/>
                <a:gd name="connsiteX28" fmla="*/ 121311 w 202387"/>
                <a:gd name="connsiteY28" fmla="*/ 12802 h 190195"/>
                <a:gd name="connsiteX29" fmla="*/ 151791 w 202387"/>
                <a:gd name="connsiteY29" fmla="*/ 0 h 190195"/>
                <a:gd name="connsiteX30" fmla="*/ 164592 w 202387"/>
                <a:gd name="connsiteY30" fmla="*/ 1219 h 190195"/>
                <a:gd name="connsiteX31" fmla="*/ 155448 w 202387"/>
                <a:gd name="connsiteY31" fmla="*/ 11582 h 190195"/>
                <a:gd name="connsiteX32" fmla="*/ 132283 w 202387"/>
                <a:gd name="connsiteY32" fmla="*/ 35357 h 19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2387" h="190195">
                  <a:moveTo>
                    <a:pt x="132283" y="35357"/>
                  </a:moveTo>
                  <a:lnTo>
                    <a:pt x="101803" y="68275"/>
                  </a:lnTo>
                  <a:lnTo>
                    <a:pt x="125578" y="55474"/>
                  </a:lnTo>
                  <a:lnTo>
                    <a:pt x="143256" y="64008"/>
                  </a:lnTo>
                  <a:lnTo>
                    <a:pt x="128626" y="76810"/>
                  </a:lnTo>
                  <a:lnTo>
                    <a:pt x="151791" y="87173"/>
                  </a:lnTo>
                  <a:lnTo>
                    <a:pt x="168859" y="78029"/>
                  </a:lnTo>
                  <a:lnTo>
                    <a:pt x="195072" y="89611"/>
                  </a:lnTo>
                  <a:lnTo>
                    <a:pt x="178003" y="117653"/>
                  </a:lnTo>
                  <a:lnTo>
                    <a:pt x="201168" y="110947"/>
                  </a:lnTo>
                  <a:lnTo>
                    <a:pt x="199339" y="131064"/>
                  </a:lnTo>
                  <a:lnTo>
                    <a:pt x="202387" y="154838"/>
                  </a:lnTo>
                  <a:lnTo>
                    <a:pt x="180442" y="188976"/>
                  </a:lnTo>
                  <a:lnTo>
                    <a:pt x="165811" y="190195"/>
                  </a:lnTo>
                  <a:lnTo>
                    <a:pt x="148133" y="182880"/>
                  </a:lnTo>
                  <a:lnTo>
                    <a:pt x="163373" y="151790"/>
                  </a:lnTo>
                  <a:lnTo>
                    <a:pt x="156058" y="146914"/>
                  </a:lnTo>
                  <a:lnTo>
                    <a:pt x="111557" y="179832"/>
                  </a:lnTo>
                  <a:lnTo>
                    <a:pt x="93269" y="178613"/>
                  </a:lnTo>
                  <a:lnTo>
                    <a:pt x="120091" y="160325"/>
                  </a:lnTo>
                  <a:lnTo>
                    <a:pt x="93269" y="151181"/>
                  </a:lnTo>
                  <a:lnTo>
                    <a:pt x="59741" y="153619"/>
                  </a:lnTo>
                  <a:lnTo>
                    <a:pt x="1219" y="152400"/>
                  </a:lnTo>
                  <a:lnTo>
                    <a:pt x="0" y="141427"/>
                  </a:lnTo>
                  <a:lnTo>
                    <a:pt x="23165" y="127406"/>
                  </a:lnTo>
                  <a:lnTo>
                    <a:pt x="12802" y="117653"/>
                  </a:lnTo>
                  <a:lnTo>
                    <a:pt x="45720" y="94488"/>
                  </a:lnTo>
                  <a:lnTo>
                    <a:pt x="95707" y="34138"/>
                  </a:lnTo>
                  <a:lnTo>
                    <a:pt x="121311" y="12802"/>
                  </a:lnTo>
                  <a:lnTo>
                    <a:pt x="151791" y="0"/>
                  </a:lnTo>
                  <a:lnTo>
                    <a:pt x="164592" y="1219"/>
                  </a:lnTo>
                  <a:lnTo>
                    <a:pt x="155448" y="11582"/>
                  </a:lnTo>
                  <a:lnTo>
                    <a:pt x="132283" y="35357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A8DE23FA-D04A-5216-9D68-1B920E80D6D2}"/>
                </a:ext>
              </a:extLst>
            </p:cNvPr>
            <p:cNvSpPr/>
            <p:nvPr/>
          </p:nvSpPr>
          <p:spPr>
            <a:xfrm>
              <a:off x="1714639" y="2412117"/>
              <a:ext cx="59740" cy="74371"/>
            </a:xfrm>
            <a:custGeom>
              <a:avLst/>
              <a:gdLst>
                <a:gd name="connsiteX0" fmla="*/ 20117 w 59740"/>
                <a:gd name="connsiteY0" fmla="*/ 0 h 74371"/>
                <a:gd name="connsiteX1" fmla="*/ 29261 w 59740"/>
                <a:gd name="connsiteY1" fmla="*/ 4877 h 74371"/>
                <a:gd name="connsiteX2" fmla="*/ 59741 w 59740"/>
                <a:gd name="connsiteY2" fmla="*/ 1829 h 74371"/>
                <a:gd name="connsiteX3" fmla="*/ 15849 w 59740"/>
                <a:gd name="connsiteY3" fmla="*/ 43891 h 74371"/>
                <a:gd name="connsiteX4" fmla="*/ 17678 w 59740"/>
                <a:gd name="connsiteY4" fmla="*/ 74371 h 74371"/>
                <a:gd name="connsiteX5" fmla="*/ 6096 w 59740"/>
                <a:gd name="connsiteY5" fmla="*/ 74371 h 74371"/>
                <a:gd name="connsiteX6" fmla="*/ 1829 w 59740"/>
                <a:gd name="connsiteY6" fmla="*/ 57302 h 74371"/>
                <a:gd name="connsiteX7" fmla="*/ 4877 w 59740"/>
                <a:gd name="connsiteY7" fmla="*/ 39624 h 74371"/>
                <a:gd name="connsiteX8" fmla="*/ 0 w 59740"/>
                <a:gd name="connsiteY8" fmla="*/ 28042 h 74371"/>
                <a:gd name="connsiteX9" fmla="*/ 7925 w 59740"/>
                <a:gd name="connsiteY9" fmla="*/ 11582 h 74371"/>
                <a:gd name="connsiteX10" fmla="*/ 20117 w 59740"/>
                <a:gd name="connsiteY10" fmla="*/ 0 h 7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740" h="74371">
                  <a:moveTo>
                    <a:pt x="20117" y="0"/>
                  </a:moveTo>
                  <a:lnTo>
                    <a:pt x="29261" y="4877"/>
                  </a:lnTo>
                  <a:lnTo>
                    <a:pt x="59741" y="1829"/>
                  </a:lnTo>
                  <a:lnTo>
                    <a:pt x="15849" y="43891"/>
                  </a:lnTo>
                  <a:lnTo>
                    <a:pt x="17678" y="74371"/>
                  </a:lnTo>
                  <a:lnTo>
                    <a:pt x="6096" y="74371"/>
                  </a:lnTo>
                  <a:lnTo>
                    <a:pt x="1829" y="57302"/>
                  </a:lnTo>
                  <a:lnTo>
                    <a:pt x="4877" y="39624"/>
                  </a:lnTo>
                  <a:lnTo>
                    <a:pt x="0" y="28042"/>
                  </a:lnTo>
                  <a:lnTo>
                    <a:pt x="7925" y="11582"/>
                  </a:lnTo>
                  <a:lnTo>
                    <a:pt x="20117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56CBA751-3343-991C-3CA1-B8E16C1EA409}"/>
                </a:ext>
              </a:extLst>
            </p:cNvPr>
            <p:cNvSpPr/>
            <p:nvPr/>
          </p:nvSpPr>
          <p:spPr>
            <a:xfrm>
              <a:off x="3429444" y="2114632"/>
              <a:ext cx="32918" cy="26212"/>
            </a:xfrm>
            <a:custGeom>
              <a:avLst/>
              <a:gdLst>
                <a:gd name="connsiteX0" fmla="*/ 32919 w 32918"/>
                <a:gd name="connsiteY0" fmla="*/ 7925 h 26212"/>
                <a:gd name="connsiteX1" fmla="*/ 10973 w 32918"/>
                <a:gd name="connsiteY1" fmla="*/ 26213 h 26212"/>
                <a:gd name="connsiteX2" fmla="*/ 609 w 32918"/>
                <a:gd name="connsiteY2" fmla="*/ 23165 h 26212"/>
                <a:gd name="connsiteX3" fmla="*/ 0 w 32918"/>
                <a:gd name="connsiteY3" fmla="*/ 12802 h 26212"/>
                <a:gd name="connsiteX4" fmla="*/ 2439 w 32918"/>
                <a:gd name="connsiteY4" fmla="*/ 10363 h 26212"/>
                <a:gd name="connsiteX5" fmla="*/ 19507 w 32918"/>
                <a:gd name="connsiteY5" fmla="*/ 0 h 26212"/>
                <a:gd name="connsiteX6" fmla="*/ 29871 w 32918"/>
                <a:gd name="connsiteY6" fmla="*/ 610 h 26212"/>
                <a:gd name="connsiteX7" fmla="*/ 32919 w 32918"/>
                <a:gd name="connsiteY7" fmla="*/ 7925 h 2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918" h="26212">
                  <a:moveTo>
                    <a:pt x="32919" y="7925"/>
                  </a:moveTo>
                  <a:lnTo>
                    <a:pt x="10973" y="26213"/>
                  </a:lnTo>
                  <a:lnTo>
                    <a:pt x="609" y="23165"/>
                  </a:lnTo>
                  <a:lnTo>
                    <a:pt x="0" y="12802"/>
                  </a:lnTo>
                  <a:lnTo>
                    <a:pt x="2439" y="10363"/>
                  </a:lnTo>
                  <a:lnTo>
                    <a:pt x="19507" y="0"/>
                  </a:lnTo>
                  <a:lnTo>
                    <a:pt x="29871" y="610"/>
                  </a:lnTo>
                  <a:lnTo>
                    <a:pt x="32919" y="7925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FD5B0630-B9A0-E117-4365-CDA6028D5EB1}"/>
                </a:ext>
              </a:extLst>
            </p:cNvPr>
            <p:cNvSpPr/>
            <p:nvPr/>
          </p:nvSpPr>
          <p:spPr>
            <a:xfrm>
              <a:off x="3341052" y="2095735"/>
              <a:ext cx="67056" cy="26822"/>
            </a:xfrm>
            <a:custGeom>
              <a:avLst/>
              <a:gdLst>
                <a:gd name="connsiteX0" fmla="*/ 62179 w 67056"/>
                <a:gd name="connsiteY0" fmla="*/ 7315 h 26822"/>
                <a:gd name="connsiteX1" fmla="*/ 18288 w 67056"/>
                <a:gd name="connsiteY1" fmla="*/ 26822 h 26822"/>
                <a:gd name="connsiteX2" fmla="*/ 0 w 67056"/>
                <a:gd name="connsiteY2" fmla="*/ 25603 h 26822"/>
                <a:gd name="connsiteX3" fmla="*/ 0 w 67056"/>
                <a:gd name="connsiteY3" fmla="*/ 16459 h 26822"/>
                <a:gd name="connsiteX4" fmla="*/ 30480 w 67056"/>
                <a:gd name="connsiteY4" fmla="*/ 0 h 26822"/>
                <a:gd name="connsiteX5" fmla="*/ 67056 w 67056"/>
                <a:gd name="connsiteY5" fmla="*/ 610 h 26822"/>
                <a:gd name="connsiteX6" fmla="*/ 62179 w 67056"/>
                <a:gd name="connsiteY6" fmla="*/ 7315 h 2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56" h="26822">
                  <a:moveTo>
                    <a:pt x="62179" y="7315"/>
                  </a:moveTo>
                  <a:lnTo>
                    <a:pt x="18288" y="26822"/>
                  </a:lnTo>
                  <a:lnTo>
                    <a:pt x="0" y="25603"/>
                  </a:lnTo>
                  <a:lnTo>
                    <a:pt x="0" y="16459"/>
                  </a:lnTo>
                  <a:lnTo>
                    <a:pt x="30480" y="0"/>
                  </a:lnTo>
                  <a:lnTo>
                    <a:pt x="67056" y="610"/>
                  </a:lnTo>
                  <a:lnTo>
                    <a:pt x="62179" y="7315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2559E6E3-894C-BF62-E047-5521188DB3D5}"/>
                </a:ext>
              </a:extLst>
            </p:cNvPr>
            <p:cNvSpPr/>
            <p:nvPr/>
          </p:nvSpPr>
          <p:spPr>
            <a:xfrm>
              <a:off x="3279482" y="1998199"/>
              <a:ext cx="193852" cy="92659"/>
            </a:xfrm>
            <a:custGeom>
              <a:avLst/>
              <a:gdLst>
                <a:gd name="connsiteX0" fmla="*/ 104851 w 193852"/>
                <a:gd name="connsiteY0" fmla="*/ 2438 h 92659"/>
                <a:gd name="connsiteX1" fmla="*/ 99365 w 193852"/>
                <a:gd name="connsiteY1" fmla="*/ 17678 h 92659"/>
                <a:gd name="connsiteX2" fmla="*/ 115824 w 193852"/>
                <a:gd name="connsiteY2" fmla="*/ 12192 h 92659"/>
                <a:gd name="connsiteX3" fmla="*/ 124968 w 193852"/>
                <a:gd name="connsiteY3" fmla="*/ 21336 h 92659"/>
                <a:gd name="connsiteX4" fmla="*/ 146304 w 193852"/>
                <a:gd name="connsiteY4" fmla="*/ 33528 h 92659"/>
                <a:gd name="connsiteX5" fmla="*/ 169469 w 193852"/>
                <a:gd name="connsiteY5" fmla="*/ 43891 h 92659"/>
                <a:gd name="connsiteX6" fmla="*/ 160934 w 193852"/>
                <a:gd name="connsiteY6" fmla="*/ 60350 h 92659"/>
                <a:gd name="connsiteX7" fmla="*/ 182270 w 193852"/>
                <a:gd name="connsiteY7" fmla="*/ 57912 h 92659"/>
                <a:gd name="connsiteX8" fmla="*/ 193853 w 193852"/>
                <a:gd name="connsiteY8" fmla="*/ 69494 h 92659"/>
                <a:gd name="connsiteX9" fmla="*/ 163373 w 193852"/>
                <a:gd name="connsiteY9" fmla="*/ 80467 h 92659"/>
                <a:gd name="connsiteX10" fmla="*/ 127406 w 193852"/>
                <a:gd name="connsiteY10" fmla="*/ 71933 h 92659"/>
                <a:gd name="connsiteX11" fmla="*/ 122529 w 193852"/>
                <a:gd name="connsiteY11" fmla="*/ 56083 h 92659"/>
                <a:gd name="connsiteX12" fmla="*/ 84125 w 193852"/>
                <a:gd name="connsiteY12" fmla="*/ 74981 h 92659"/>
                <a:gd name="connsiteX13" fmla="*/ 34137 w 193852"/>
                <a:gd name="connsiteY13" fmla="*/ 92659 h 92659"/>
                <a:gd name="connsiteX14" fmla="*/ 38405 w 193852"/>
                <a:gd name="connsiteY14" fmla="*/ 72542 h 92659"/>
                <a:gd name="connsiteX15" fmla="*/ 0 w 193852"/>
                <a:gd name="connsiteY15" fmla="*/ 75590 h 92659"/>
                <a:gd name="connsiteX16" fmla="*/ 34747 w 193852"/>
                <a:gd name="connsiteY16" fmla="*/ 58522 h 92659"/>
                <a:gd name="connsiteX17" fmla="*/ 56693 w 193852"/>
                <a:gd name="connsiteY17" fmla="*/ 31090 h 92659"/>
                <a:gd name="connsiteX18" fmla="*/ 87782 w 193852"/>
                <a:gd name="connsiteY18" fmla="*/ 0 h 92659"/>
                <a:gd name="connsiteX19" fmla="*/ 104851 w 193852"/>
                <a:gd name="connsiteY19" fmla="*/ 2438 h 9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3852" h="92659">
                  <a:moveTo>
                    <a:pt x="104851" y="2438"/>
                  </a:moveTo>
                  <a:lnTo>
                    <a:pt x="99365" y="17678"/>
                  </a:lnTo>
                  <a:lnTo>
                    <a:pt x="115824" y="12192"/>
                  </a:lnTo>
                  <a:lnTo>
                    <a:pt x="124968" y="21336"/>
                  </a:lnTo>
                  <a:lnTo>
                    <a:pt x="146304" y="33528"/>
                  </a:lnTo>
                  <a:lnTo>
                    <a:pt x="169469" y="43891"/>
                  </a:lnTo>
                  <a:lnTo>
                    <a:pt x="160934" y="60350"/>
                  </a:lnTo>
                  <a:lnTo>
                    <a:pt x="182270" y="57912"/>
                  </a:lnTo>
                  <a:lnTo>
                    <a:pt x="193853" y="69494"/>
                  </a:lnTo>
                  <a:lnTo>
                    <a:pt x="163373" y="80467"/>
                  </a:lnTo>
                  <a:lnTo>
                    <a:pt x="127406" y="71933"/>
                  </a:lnTo>
                  <a:lnTo>
                    <a:pt x="122529" y="56083"/>
                  </a:lnTo>
                  <a:lnTo>
                    <a:pt x="84125" y="74981"/>
                  </a:lnTo>
                  <a:lnTo>
                    <a:pt x="34137" y="92659"/>
                  </a:lnTo>
                  <a:lnTo>
                    <a:pt x="38405" y="72542"/>
                  </a:lnTo>
                  <a:lnTo>
                    <a:pt x="0" y="75590"/>
                  </a:lnTo>
                  <a:lnTo>
                    <a:pt x="34747" y="58522"/>
                  </a:lnTo>
                  <a:lnTo>
                    <a:pt x="56693" y="31090"/>
                  </a:lnTo>
                  <a:lnTo>
                    <a:pt x="87782" y="0"/>
                  </a:lnTo>
                  <a:lnTo>
                    <a:pt x="104851" y="243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530C430C-BEAB-6754-9B7A-6DBAB25945D7}"/>
                </a:ext>
              </a:extLst>
            </p:cNvPr>
            <p:cNvSpPr/>
            <p:nvPr/>
          </p:nvSpPr>
          <p:spPr>
            <a:xfrm>
              <a:off x="3628173" y="1912245"/>
              <a:ext cx="67665" cy="39624"/>
            </a:xfrm>
            <a:custGeom>
              <a:avLst/>
              <a:gdLst>
                <a:gd name="connsiteX0" fmla="*/ 29871 w 67665"/>
                <a:gd name="connsiteY0" fmla="*/ 37795 h 39624"/>
                <a:gd name="connsiteX1" fmla="*/ 0 w 67665"/>
                <a:gd name="connsiteY1" fmla="*/ 39624 h 39624"/>
                <a:gd name="connsiteX2" fmla="*/ 4267 w 67665"/>
                <a:gd name="connsiteY2" fmla="*/ 23165 h 39624"/>
                <a:gd name="connsiteX3" fmla="*/ 27432 w 67665"/>
                <a:gd name="connsiteY3" fmla="*/ 4267 h 39624"/>
                <a:gd name="connsiteX4" fmla="*/ 53645 w 67665"/>
                <a:gd name="connsiteY4" fmla="*/ 0 h 39624"/>
                <a:gd name="connsiteX5" fmla="*/ 67666 w 67665"/>
                <a:gd name="connsiteY5" fmla="*/ 9144 h 39624"/>
                <a:gd name="connsiteX6" fmla="*/ 58522 w 67665"/>
                <a:gd name="connsiteY6" fmla="*/ 23165 h 39624"/>
                <a:gd name="connsiteX7" fmla="*/ 53035 w 67665"/>
                <a:gd name="connsiteY7" fmla="*/ 28042 h 39624"/>
                <a:gd name="connsiteX8" fmla="*/ 29871 w 67665"/>
                <a:gd name="connsiteY8" fmla="*/ 37795 h 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65" h="39624">
                  <a:moveTo>
                    <a:pt x="29871" y="37795"/>
                  </a:moveTo>
                  <a:lnTo>
                    <a:pt x="0" y="39624"/>
                  </a:lnTo>
                  <a:lnTo>
                    <a:pt x="4267" y="23165"/>
                  </a:lnTo>
                  <a:lnTo>
                    <a:pt x="27432" y="4267"/>
                  </a:lnTo>
                  <a:lnTo>
                    <a:pt x="53645" y="0"/>
                  </a:lnTo>
                  <a:lnTo>
                    <a:pt x="67666" y="9144"/>
                  </a:lnTo>
                  <a:lnTo>
                    <a:pt x="58522" y="23165"/>
                  </a:lnTo>
                  <a:lnTo>
                    <a:pt x="53035" y="28042"/>
                  </a:lnTo>
                  <a:lnTo>
                    <a:pt x="29871" y="37795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1E2DE2C5-A4C3-56BE-DC3F-2AB735DCE06C}"/>
                </a:ext>
              </a:extLst>
            </p:cNvPr>
            <p:cNvSpPr/>
            <p:nvPr/>
          </p:nvSpPr>
          <p:spPr>
            <a:xfrm>
              <a:off x="3108794" y="1850675"/>
              <a:ext cx="95097" cy="45720"/>
            </a:xfrm>
            <a:custGeom>
              <a:avLst/>
              <a:gdLst>
                <a:gd name="connsiteX0" fmla="*/ 95097 w 95097"/>
                <a:gd name="connsiteY0" fmla="*/ 34138 h 45720"/>
                <a:gd name="connsiteX1" fmla="*/ 70104 w 95097"/>
                <a:gd name="connsiteY1" fmla="*/ 45720 h 45720"/>
                <a:gd name="connsiteX2" fmla="*/ 44501 w 95097"/>
                <a:gd name="connsiteY2" fmla="*/ 35966 h 45720"/>
                <a:gd name="connsiteX3" fmla="*/ 20726 w 95097"/>
                <a:gd name="connsiteY3" fmla="*/ 39014 h 45720"/>
                <a:gd name="connsiteX4" fmla="*/ 0 w 95097"/>
                <a:gd name="connsiteY4" fmla="*/ 24384 h 45720"/>
                <a:gd name="connsiteX5" fmla="*/ 30480 w 95097"/>
                <a:gd name="connsiteY5" fmla="*/ 14021 h 45720"/>
                <a:gd name="connsiteX6" fmla="*/ 60350 w 95097"/>
                <a:gd name="connsiteY6" fmla="*/ 0 h 45720"/>
                <a:gd name="connsiteX7" fmla="*/ 78638 w 95097"/>
                <a:gd name="connsiteY7" fmla="*/ 9144 h 45720"/>
                <a:gd name="connsiteX8" fmla="*/ 88392 w 95097"/>
                <a:gd name="connsiteY8" fmla="*/ 15240 h 45720"/>
                <a:gd name="connsiteX9" fmla="*/ 90830 w 95097"/>
                <a:gd name="connsiteY9" fmla="*/ 21336 h 45720"/>
                <a:gd name="connsiteX10" fmla="*/ 95097 w 95097"/>
                <a:gd name="connsiteY10" fmla="*/ 34138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097" h="45720">
                  <a:moveTo>
                    <a:pt x="95097" y="34138"/>
                  </a:moveTo>
                  <a:lnTo>
                    <a:pt x="70104" y="45720"/>
                  </a:lnTo>
                  <a:lnTo>
                    <a:pt x="44501" y="35966"/>
                  </a:lnTo>
                  <a:lnTo>
                    <a:pt x="20726" y="39014"/>
                  </a:lnTo>
                  <a:lnTo>
                    <a:pt x="0" y="24384"/>
                  </a:lnTo>
                  <a:lnTo>
                    <a:pt x="30480" y="14021"/>
                  </a:lnTo>
                  <a:lnTo>
                    <a:pt x="60350" y="0"/>
                  </a:lnTo>
                  <a:lnTo>
                    <a:pt x="78638" y="9144"/>
                  </a:lnTo>
                  <a:lnTo>
                    <a:pt x="88392" y="15240"/>
                  </a:lnTo>
                  <a:lnTo>
                    <a:pt x="90830" y="21336"/>
                  </a:lnTo>
                  <a:lnTo>
                    <a:pt x="95097" y="3413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8904FBEE-98E2-6BC5-581F-8F150A318037}"/>
                </a:ext>
              </a:extLst>
            </p:cNvPr>
            <p:cNvSpPr/>
            <p:nvPr/>
          </p:nvSpPr>
          <p:spPr>
            <a:xfrm>
              <a:off x="1724392" y="1793373"/>
              <a:ext cx="2248204" cy="1081430"/>
            </a:xfrm>
            <a:custGeom>
              <a:avLst/>
              <a:gdLst>
                <a:gd name="connsiteX0" fmla="*/ 1802587 w 2248204"/>
                <a:gd name="connsiteY0" fmla="*/ 960730 h 1081430"/>
                <a:gd name="connsiteX1" fmla="*/ 1789176 w 2248204"/>
                <a:gd name="connsiteY1" fmla="*/ 938784 h 1081430"/>
                <a:gd name="connsiteX2" fmla="*/ 1806855 w 2248204"/>
                <a:gd name="connsiteY2" fmla="*/ 886968 h 1081430"/>
                <a:gd name="connsiteX3" fmla="*/ 1797101 w 2248204"/>
                <a:gd name="connsiteY3" fmla="*/ 875995 h 1081430"/>
                <a:gd name="connsiteX4" fmla="*/ 1774546 w 2248204"/>
                <a:gd name="connsiteY4" fmla="*/ 882091 h 1081430"/>
                <a:gd name="connsiteX5" fmla="*/ 1767840 w 2248204"/>
                <a:gd name="connsiteY5" fmla="*/ 872338 h 1081430"/>
                <a:gd name="connsiteX6" fmla="*/ 1734312 w 2248204"/>
                <a:gd name="connsiteY6" fmla="*/ 900989 h 1081430"/>
                <a:gd name="connsiteX7" fmla="*/ 1714805 w 2248204"/>
                <a:gd name="connsiteY7" fmla="*/ 930859 h 1081430"/>
                <a:gd name="connsiteX8" fmla="*/ 1697736 w 2248204"/>
                <a:gd name="connsiteY8" fmla="*/ 948538 h 1081430"/>
                <a:gd name="connsiteX9" fmla="*/ 1682496 w 2248204"/>
                <a:gd name="connsiteY9" fmla="*/ 954634 h 1081430"/>
                <a:gd name="connsiteX10" fmla="*/ 1672133 w 2248204"/>
                <a:gd name="connsiteY10" fmla="*/ 956462 h 1081430"/>
                <a:gd name="connsiteX11" fmla="*/ 1665427 w 2248204"/>
                <a:gd name="connsiteY11" fmla="*/ 965606 h 1081430"/>
                <a:gd name="connsiteX12" fmla="*/ 1608735 w 2248204"/>
                <a:gd name="connsiteY12" fmla="*/ 965606 h 1081430"/>
                <a:gd name="connsiteX13" fmla="*/ 1561186 w 2248204"/>
                <a:gd name="connsiteY13" fmla="*/ 966216 h 1081430"/>
                <a:gd name="connsiteX14" fmla="*/ 1544727 w 2248204"/>
                <a:gd name="connsiteY14" fmla="*/ 972922 h 1081430"/>
                <a:gd name="connsiteX15" fmla="*/ 1503274 w 2248204"/>
                <a:gd name="connsiteY15" fmla="*/ 999744 h 1081430"/>
                <a:gd name="connsiteX16" fmla="*/ 1503274 w 2248204"/>
                <a:gd name="connsiteY16" fmla="*/ 999134 h 1081430"/>
                <a:gd name="connsiteX17" fmla="*/ 1497787 w 2248204"/>
                <a:gd name="connsiteY17" fmla="*/ 996696 h 1081430"/>
                <a:gd name="connsiteX18" fmla="*/ 1485595 w 2248204"/>
                <a:gd name="connsiteY18" fmla="*/ 1002182 h 1081430"/>
                <a:gd name="connsiteX19" fmla="*/ 1474013 w 2248204"/>
                <a:gd name="connsiteY19" fmla="*/ 1010107 h 1081430"/>
                <a:gd name="connsiteX20" fmla="*/ 1463040 w 2248204"/>
                <a:gd name="connsiteY20" fmla="*/ 1003402 h 1081430"/>
                <a:gd name="connsiteX21" fmla="*/ 1434389 w 2248204"/>
                <a:gd name="connsiteY21" fmla="*/ 1008278 h 1081430"/>
                <a:gd name="connsiteX22" fmla="*/ 1410615 w 2248204"/>
                <a:gd name="connsiteY22" fmla="*/ 1013765 h 1081430"/>
                <a:gd name="connsiteX23" fmla="*/ 1399032 w 2248204"/>
                <a:gd name="connsiteY23" fmla="*/ 1018642 h 1081430"/>
                <a:gd name="connsiteX24" fmla="*/ 1385011 w 2248204"/>
                <a:gd name="connsiteY24" fmla="*/ 1031443 h 1081430"/>
                <a:gd name="connsiteX25" fmla="*/ 1395984 w 2248204"/>
                <a:gd name="connsiteY25" fmla="*/ 1035710 h 1081430"/>
                <a:gd name="connsiteX26" fmla="*/ 1406347 w 2248204"/>
                <a:gd name="connsiteY26" fmla="*/ 1033272 h 1081430"/>
                <a:gd name="connsiteX27" fmla="*/ 1408176 w 2248204"/>
                <a:gd name="connsiteY27" fmla="*/ 1033272 h 1081430"/>
                <a:gd name="connsiteX28" fmla="*/ 1406347 w 2248204"/>
                <a:gd name="connsiteY28" fmla="*/ 1044854 h 1081430"/>
                <a:gd name="connsiteX29" fmla="*/ 1377087 w 2248204"/>
                <a:gd name="connsiteY29" fmla="*/ 1049122 h 1081430"/>
                <a:gd name="connsiteX30" fmla="*/ 1360018 w 2248204"/>
                <a:gd name="connsiteY30" fmla="*/ 1053998 h 1081430"/>
                <a:gd name="connsiteX31" fmla="*/ 1349655 w 2248204"/>
                <a:gd name="connsiteY31" fmla="*/ 1060094 h 1081430"/>
                <a:gd name="connsiteX32" fmla="*/ 1333805 w 2248204"/>
                <a:gd name="connsiteY32" fmla="*/ 1056437 h 1081430"/>
                <a:gd name="connsiteX33" fmla="*/ 1324051 w 2248204"/>
                <a:gd name="connsiteY33" fmla="*/ 1058266 h 1081430"/>
                <a:gd name="connsiteX34" fmla="*/ 1306373 w 2248204"/>
                <a:gd name="connsiteY34" fmla="*/ 1069238 h 1081430"/>
                <a:gd name="connsiteX35" fmla="*/ 1278331 w 2248204"/>
                <a:gd name="connsiteY35" fmla="*/ 1081430 h 1081430"/>
                <a:gd name="connsiteX36" fmla="*/ 1261872 w 2248204"/>
                <a:gd name="connsiteY36" fmla="*/ 1078992 h 1081430"/>
                <a:gd name="connsiteX37" fmla="*/ 1274064 w 2248204"/>
                <a:gd name="connsiteY37" fmla="*/ 1065581 h 1081430"/>
                <a:gd name="connsiteX38" fmla="*/ 1296619 w 2248204"/>
                <a:gd name="connsiteY38" fmla="*/ 1044245 h 1081430"/>
                <a:gd name="connsiteX39" fmla="*/ 1321613 w 2248204"/>
                <a:gd name="connsiteY39" fmla="*/ 1031443 h 1081430"/>
                <a:gd name="connsiteX40" fmla="*/ 1328319 w 2248204"/>
                <a:gd name="connsiteY40" fmla="*/ 1020470 h 1081430"/>
                <a:gd name="connsiteX41" fmla="*/ 1333805 w 2248204"/>
                <a:gd name="connsiteY41" fmla="*/ 1002182 h 1081430"/>
                <a:gd name="connsiteX42" fmla="*/ 1356970 w 2248204"/>
                <a:gd name="connsiteY42" fmla="*/ 980846 h 1081430"/>
                <a:gd name="connsiteX43" fmla="*/ 1362456 w 2248204"/>
                <a:gd name="connsiteY43" fmla="*/ 956462 h 1081430"/>
                <a:gd name="connsiteX44" fmla="*/ 1369162 w 2248204"/>
                <a:gd name="connsiteY44" fmla="*/ 980237 h 1081430"/>
                <a:gd name="connsiteX45" fmla="*/ 1392327 w 2248204"/>
                <a:gd name="connsiteY45" fmla="*/ 985723 h 1081430"/>
                <a:gd name="connsiteX46" fmla="*/ 1406957 w 2248204"/>
                <a:gd name="connsiteY46" fmla="*/ 972922 h 1081430"/>
                <a:gd name="connsiteX47" fmla="*/ 1398423 w 2248204"/>
                <a:gd name="connsiteY47" fmla="*/ 943661 h 1081430"/>
                <a:gd name="connsiteX48" fmla="*/ 1392936 w 2248204"/>
                <a:gd name="connsiteY48" fmla="*/ 931469 h 1081430"/>
                <a:gd name="connsiteX49" fmla="*/ 1368552 w 2248204"/>
                <a:gd name="connsiteY49" fmla="*/ 924154 h 1081430"/>
                <a:gd name="connsiteX50" fmla="*/ 1345387 w 2248204"/>
                <a:gd name="connsiteY50" fmla="*/ 919886 h 1081430"/>
                <a:gd name="connsiteX51" fmla="*/ 1321613 w 2248204"/>
                <a:gd name="connsiteY51" fmla="*/ 919886 h 1081430"/>
                <a:gd name="connsiteX52" fmla="*/ 1300887 w 2248204"/>
                <a:gd name="connsiteY52" fmla="*/ 915010 h 1081430"/>
                <a:gd name="connsiteX53" fmla="*/ 1298448 w 2248204"/>
                <a:gd name="connsiteY53" fmla="*/ 906475 h 1081430"/>
                <a:gd name="connsiteX54" fmla="*/ 1289914 w 2248204"/>
                <a:gd name="connsiteY54" fmla="*/ 911962 h 1081430"/>
                <a:gd name="connsiteX55" fmla="*/ 1282599 w 2248204"/>
                <a:gd name="connsiteY55" fmla="*/ 910742 h 1081430"/>
                <a:gd name="connsiteX56" fmla="*/ 1294181 w 2248204"/>
                <a:gd name="connsiteY56" fmla="*/ 897941 h 1081430"/>
                <a:gd name="connsiteX57" fmla="*/ 1283208 w 2248204"/>
                <a:gd name="connsiteY57" fmla="*/ 893064 h 1081430"/>
                <a:gd name="connsiteX58" fmla="*/ 1294791 w 2248204"/>
                <a:gd name="connsiteY58" fmla="*/ 878434 h 1081430"/>
                <a:gd name="connsiteX59" fmla="*/ 1287475 w 2248204"/>
                <a:gd name="connsiteY59" fmla="*/ 867461 h 1081430"/>
                <a:gd name="connsiteX60" fmla="*/ 1297839 w 2248204"/>
                <a:gd name="connsiteY60" fmla="*/ 856488 h 1081430"/>
                <a:gd name="connsiteX61" fmla="*/ 1266139 w 2248204"/>
                <a:gd name="connsiteY61" fmla="*/ 851002 h 1081430"/>
                <a:gd name="connsiteX62" fmla="*/ 1265530 w 2248204"/>
                <a:gd name="connsiteY62" fmla="*/ 829056 h 1081430"/>
                <a:gd name="connsiteX63" fmla="*/ 1260653 w 2248204"/>
                <a:gd name="connsiteY63" fmla="*/ 824179 h 1081430"/>
                <a:gd name="connsiteX64" fmla="*/ 1240536 w 2248204"/>
                <a:gd name="connsiteY64" fmla="*/ 822960 h 1081430"/>
                <a:gd name="connsiteX65" fmla="*/ 1215543 w 2248204"/>
                <a:gd name="connsiteY65" fmla="*/ 815645 h 1081430"/>
                <a:gd name="connsiteX66" fmla="*/ 1206399 w 2248204"/>
                <a:gd name="connsiteY66" fmla="*/ 820522 h 1081430"/>
                <a:gd name="connsiteX67" fmla="*/ 1195426 w 2248204"/>
                <a:gd name="connsiteY67" fmla="*/ 829666 h 1081430"/>
                <a:gd name="connsiteX68" fmla="*/ 1175309 w 2248204"/>
                <a:gd name="connsiteY68" fmla="*/ 835762 h 1081430"/>
                <a:gd name="connsiteX69" fmla="*/ 1156411 w 2248204"/>
                <a:gd name="connsiteY69" fmla="*/ 851002 h 1081430"/>
                <a:gd name="connsiteX70" fmla="*/ 1123493 w 2248204"/>
                <a:gd name="connsiteY70" fmla="*/ 840638 h 1081430"/>
                <a:gd name="connsiteX71" fmla="*/ 1096671 w 2248204"/>
                <a:gd name="connsiteY71" fmla="*/ 845515 h 1081430"/>
                <a:gd name="connsiteX72" fmla="*/ 1072896 w 2248204"/>
                <a:gd name="connsiteY72" fmla="*/ 833933 h 1081430"/>
                <a:gd name="connsiteX73" fmla="*/ 1044855 w 2248204"/>
                <a:gd name="connsiteY73" fmla="*/ 827837 h 1081430"/>
                <a:gd name="connsiteX74" fmla="*/ 1024738 w 2248204"/>
                <a:gd name="connsiteY74" fmla="*/ 825398 h 1081430"/>
                <a:gd name="connsiteX75" fmla="*/ 1018642 w 2248204"/>
                <a:gd name="connsiteY75" fmla="*/ 819302 h 1081430"/>
                <a:gd name="connsiteX76" fmla="*/ 1024128 w 2248204"/>
                <a:gd name="connsiteY76" fmla="*/ 798576 h 1081430"/>
                <a:gd name="connsiteX77" fmla="*/ 1013765 w 2248204"/>
                <a:gd name="connsiteY77" fmla="*/ 798576 h 1081430"/>
                <a:gd name="connsiteX78" fmla="*/ 1005840 w 2248204"/>
                <a:gd name="connsiteY78" fmla="*/ 813206 h 1081430"/>
                <a:gd name="connsiteX79" fmla="*/ 943661 w 2248204"/>
                <a:gd name="connsiteY79" fmla="*/ 813206 h 1081430"/>
                <a:gd name="connsiteX80" fmla="*/ 840029 w 2248204"/>
                <a:gd name="connsiteY80" fmla="*/ 813206 h 1081430"/>
                <a:gd name="connsiteX81" fmla="*/ 737616 w 2248204"/>
                <a:gd name="connsiteY81" fmla="*/ 813206 h 1081430"/>
                <a:gd name="connsiteX82" fmla="*/ 646786 w 2248204"/>
                <a:gd name="connsiteY82" fmla="*/ 813206 h 1081430"/>
                <a:gd name="connsiteX83" fmla="*/ 556565 w 2248204"/>
                <a:gd name="connsiteY83" fmla="*/ 813206 h 1081430"/>
                <a:gd name="connsiteX84" fmla="*/ 466954 w 2248204"/>
                <a:gd name="connsiteY84" fmla="*/ 813206 h 1081430"/>
                <a:gd name="connsiteX85" fmla="*/ 374904 w 2248204"/>
                <a:gd name="connsiteY85" fmla="*/ 813206 h 1081430"/>
                <a:gd name="connsiteX86" fmla="*/ 345643 w 2248204"/>
                <a:gd name="connsiteY86" fmla="*/ 813206 h 1081430"/>
                <a:gd name="connsiteX87" fmla="*/ 256032 w 2248204"/>
                <a:gd name="connsiteY87" fmla="*/ 813206 h 1081430"/>
                <a:gd name="connsiteX88" fmla="*/ 170079 w 2248204"/>
                <a:gd name="connsiteY88" fmla="*/ 813206 h 1081430"/>
                <a:gd name="connsiteX89" fmla="*/ 165811 w 2248204"/>
                <a:gd name="connsiteY89" fmla="*/ 813206 h 1081430"/>
                <a:gd name="connsiteX90" fmla="*/ 132893 w 2248204"/>
                <a:gd name="connsiteY90" fmla="*/ 776021 h 1081430"/>
                <a:gd name="connsiteX91" fmla="*/ 123139 w 2248204"/>
                <a:gd name="connsiteY91" fmla="*/ 759562 h 1081430"/>
                <a:gd name="connsiteX92" fmla="*/ 80467 w 2248204"/>
                <a:gd name="connsiteY92" fmla="*/ 743712 h 1081430"/>
                <a:gd name="connsiteX93" fmla="*/ 88392 w 2248204"/>
                <a:gd name="connsiteY93" fmla="*/ 710184 h 1081430"/>
                <a:gd name="connsiteX94" fmla="*/ 110338 w 2248204"/>
                <a:gd name="connsiteY94" fmla="*/ 687629 h 1081430"/>
                <a:gd name="connsiteX95" fmla="*/ 85344 w 2248204"/>
                <a:gd name="connsiteY95" fmla="*/ 671170 h 1081430"/>
                <a:gd name="connsiteX96" fmla="*/ 104242 w 2248204"/>
                <a:gd name="connsiteY96" fmla="*/ 641299 h 1081430"/>
                <a:gd name="connsiteX97" fmla="*/ 91440 w 2248204"/>
                <a:gd name="connsiteY97" fmla="*/ 614477 h 1081430"/>
                <a:gd name="connsiteX98" fmla="*/ 106680 w 2248204"/>
                <a:gd name="connsiteY98" fmla="*/ 594970 h 1081430"/>
                <a:gd name="connsiteX99" fmla="*/ 137770 w 2248204"/>
                <a:gd name="connsiteY99" fmla="*/ 577291 h 1081430"/>
                <a:gd name="connsiteX100" fmla="*/ 157277 w 2248204"/>
                <a:gd name="connsiteY100" fmla="*/ 554126 h 1081430"/>
                <a:gd name="connsiteX101" fmla="*/ 129235 w 2248204"/>
                <a:gd name="connsiteY101" fmla="*/ 530962 h 1081430"/>
                <a:gd name="connsiteX102" fmla="*/ 137770 w 2248204"/>
                <a:gd name="connsiteY102" fmla="*/ 488899 h 1081430"/>
                <a:gd name="connsiteX103" fmla="*/ 144475 w 2248204"/>
                <a:gd name="connsiteY103" fmla="*/ 463296 h 1081430"/>
                <a:gd name="connsiteX104" fmla="*/ 134722 w 2248204"/>
                <a:gd name="connsiteY104" fmla="*/ 446837 h 1081430"/>
                <a:gd name="connsiteX105" fmla="*/ 129845 w 2248204"/>
                <a:gd name="connsiteY105" fmla="*/ 432206 h 1081430"/>
                <a:gd name="connsiteX106" fmla="*/ 133503 w 2248204"/>
                <a:gd name="connsiteY106" fmla="*/ 413309 h 1081430"/>
                <a:gd name="connsiteX107" fmla="*/ 93879 w 2248204"/>
                <a:gd name="connsiteY107" fmla="*/ 424891 h 1081430"/>
                <a:gd name="connsiteX108" fmla="*/ 47549 w 2248204"/>
                <a:gd name="connsiteY108" fmla="*/ 445008 h 1081430"/>
                <a:gd name="connsiteX109" fmla="*/ 45720 w 2248204"/>
                <a:gd name="connsiteY109" fmla="*/ 421843 h 1081430"/>
                <a:gd name="connsiteX110" fmla="*/ 42672 w 2248204"/>
                <a:gd name="connsiteY110" fmla="*/ 405994 h 1081430"/>
                <a:gd name="connsiteX111" fmla="*/ 25603 w 2248204"/>
                <a:gd name="connsiteY111" fmla="*/ 396240 h 1081430"/>
                <a:gd name="connsiteX112" fmla="*/ 0 w 2248204"/>
                <a:gd name="connsiteY112" fmla="*/ 395021 h 1081430"/>
                <a:gd name="connsiteX113" fmla="*/ 217018 w 2248204"/>
                <a:gd name="connsiteY113" fmla="*/ 195682 h 1081430"/>
                <a:gd name="connsiteX114" fmla="*/ 366979 w 2248204"/>
                <a:gd name="connsiteY114" fmla="*/ 71323 h 1081430"/>
                <a:gd name="connsiteX115" fmla="*/ 403555 w 2248204"/>
                <a:gd name="connsiteY115" fmla="*/ 79248 h 1081430"/>
                <a:gd name="connsiteX116" fmla="*/ 423672 w 2248204"/>
                <a:gd name="connsiteY116" fmla="*/ 95098 h 1081430"/>
                <a:gd name="connsiteX117" fmla="*/ 446227 w 2248204"/>
                <a:gd name="connsiteY117" fmla="*/ 98146 h 1081430"/>
                <a:gd name="connsiteX118" fmla="*/ 484632 w 2248204"/>
                <a:gd name="connsiteY118" fmla="*/ 84734 h 1081430"/>
                <a:gd name="connsiteX119" fmla="*/ 527304 w 2248204"/>
                <a:gd name="connsiteY119" fmla="*/ 74371 h 1081430"/>
                <a:gd name="connsiteX120" fmla="*/ 559613 w 2248204"/>
                <a:gd name="connsiteY120" fmla="*/ 78029 h 1081430"/>
                <a:gd name="connsiteX121" fmla="*/ 613867 w 2248204"/>
                <a:gd name="connsiteY121" fmla="*/ 64008 h 1081430"/>
                <a:gd name="connsiteX122" fmla="*/ 663855 w 2248204"/>
                <a:gd name="connsiteY122" fmla="*/ 56083 h 1081430"/>
                <a:gd name="connsiteX123" fmla="*/ 665074 w 2248204"/>
                <a:gd name="connsiteY123" fmla="*/ 69494 h 1081430"/>
                <a:gd name="connsiteX124" fmla="*/ 692506 w 2248204"/>
                <a:gd name="connsiteY124" fmla="*/ 61570 h 1081430"/>
                <a:gd name="connsiteX125" fmla="*/ 716280 w 2248204"/>
                <a:gd name="connsiteY125" fmla="*/ 46330 h 1081430"/>
                <a:gd name="connsiteX126" fmla="*/ 729082 w 2248204"/>
                <a:gd name="connsiteY126" fmla="*/ 49987 h 1081430"/>
                <a:gd name="connsiteX127" fmla="*/ 737616 w 2248204"/>
                <a:gd name="connsiteY127" fmla="*/ 79248 h 1081430"/>
                <a:gd name="connsiteX128" fmla="*/ 795528 w 2248204"/>
                <a:gd name="connsiteY128" fmla="*/ 56693 h 1081430"/>
                <a:gd name="connsiteX129" fmla="*/ 771754 w 2248204"/>
                <a:gd name="connsiteY129" fmla="*/ 81686 h 1081430"/>
                <a:gd name="connsiteX130" fmla="*/ 808330 w 2248204"/>
                <a:gd name="connsiteY130" fmla="*/ 76200 h 1081430"/>
                <a:gd name="connsiteX131" fmla="*/ 827837 w 2248204"/>
                <a:gd name="connsiteY131" fmla="*/ 67056 h 1081430"/>
                <a:gd name="connsiteX132" fmla="*/ 855879 w 2248204"/>
                <a:gd name="connsiteY132" fmla="*/ 68885 h 1081430"/>
                <a:gd name="connsiteX133" fmla="*/ 879653 w 2248204"/>
                <a:gd name="connsiteY133" fmla="*/ 82296 h 1081430"/>
                <a:gd name="connsiteX134" fmla="*/ 925373 w 2248204"/>
                <a:gd name="connsiteY134" fmla="*/ 94488 h 1081430"/>
                <a:gd name="connsiteX135" fmla="*/ 954024 w 2248204"/>
                <a:gd name="connsiteY135" fmla="*/ 99974 h 1081430"/>
                <a:gd name="connsiteX136" fmla="*/ 980847 w 2248204"/>
                <a:gd name="connsiteY136" fmla="*/ 98146 h 1081430"/>
                <a:gd name="connsiteX137" fmla="*/ 998525 w 2248204"/>
                <a:gd name="connsiteY137" fmla="*/ 115214 h 1081430"/>
                <a:gd name="connsiteX138" fmla="*/ 946709 w 2248204"/>
                <a:gd name="connsiteY138" fmla="*/ 131674 h 1081430"/>
                <a:gd name="connsiteX139" fmla="*/ 985723 w 2248204"/>
                <a:gd name="connsiteY139" fmla="*/ 138379 h 1081430"/>
                <a:gd name="connsiteX140" fmla="*/ 1058266 w 2248204"/>
                <a:gd name="connsiteY140" fmla="*/ 134722 h 1081430"/>
                <a:gd name="connsiteX141" fmla="*/ 1085088 w 2248204"/>
                <a:gd name="connsiteY141" fmla="*/ 128626 h 1081430"/>
                <a:gd name="connsiteX142" fmla="*/ 1093623 w 2248204"/>
                <a:gd name="connsiteY142" fmla="*/ 148742 h 1081430"/>
                <a:gd name="connsiteX143" fmla="*/ 1136904 w 2248204"/>
                <a:gd name="connsiteY143" fmla="*/ 132283 h 1081430"/>
                <a:gd name="connsiteX144" fmla="*/ 1124103 w 2248204"/>
                <a:gd name="connsiteY144" fmla="*/ 117653 h 1081430"/>
                <a:gd name="connsiteX145" fmla="*/ 1151535 w 2248204"/>
                <a:gd name="connsiteY145" fmla="*/ 106680 h 1081430"/>
                <a:gd name="connsiteX146" fmla="*/ 1183234 w 2248204"/>
                <a:gd name="connsiteY146" fmla="*/ 104851 h 1081430"/>
                <a:gd name="connsiteX147" fmla="*/ 1207008 w 2248204"/>
                <a:gd name="connsiteY147" fmla="*/ 101803 h 1081430"/>
                <a:gd name="connsiteX148" fmla="*/ 1219810 w 2248204"/>
                <a:gd name="connsiteY148" fmla="*/ 109728 h 1081430"/>
                <a:gd name="connsiteX149" fmla="*/ 1228954 w 2248204"/>
                <a:gd name="connsiteY149" fmla="*/ 127406 h 1081430"/>
                <a:gd name="connsiteX150" fmla="*/ 1259434 w 2248204"/>
                <a:gd name="connsiteY150" fmla="*/ 124968 h 1081430"/>
                <a:gd name="connsiteX151" fmla="*/ 1291743 w 2248204"/>
                <a:gd name="connsiteY151" fmla="*/ 140208 h 1081430"/>
                <a:gd name="connsiteX152" fmla="*/ 1335634 w 2248204"/>
                <a:gd name="connsiteY152" fmla="*/ 134722 h 1081430"/>
                <a:gd name="connsiteX153" fmla="*/ 1372210 w 2248204"/>
                <a:gd name="connsiteY153" fmla="*/ 135331 h 1081430"/>
                <a:gd name="connsiteX154" fmla="*/ 1386840 w 2248204"/>
                <a:gd name="connsiteY154" fmla="*/ 114605 h 1081430"/>
                <a:gd name="connsiteX155" fmla="*/ 1414272 w 2248204"/>
                <a:gd name="connsiteY155" fmla="*/ 109118 h 1081430"/>
                <a:gd name="connsiteX156" fmla="*/ 1444143 w 2248204"/>
                <a:gd name="connsiteY156" fmla="*/ 120091 h 1081430"/>
                <a:gd name="connsiteX157" fmla="*/ 1417930 w 2248204"/>
                <a:gd name="connsiteY157" fmla="*/ 151790 h 1081430"/>
                <a:gd name="connsiteX158" fmla="*/ 1455725 w 2248204"/>
                <a:gd name="connsiteY158" fmla="*/ 124968 h 1081430"/>
                <a:gd name="connsiteX159" fmla="*/ 1475232 w 2248204"/>
                <a:gd name="connsiteY159" fmla="*/ 126187 h 1081430"/>
                <a:gd name="connsiteX160" fmla="*/ 1514247 w 2248204"/>
                <a:gd name="connsiteY160" fmla="*/ 92659 h 1081430"/>
                <a:gd name="connsiteX161" fmla="*/ 1504493 w 2248204"/>
                <a:gd name="connsiteY161" fmla="*/ 72542 h 1081430"/>
                <a:gd name="connsiteX162" fmla="*/ 1486815 w 2248204"/>
                <a:gd name="connsiteY162" fmla="*/ 59131 h 1081430"/>
                <a:gd name="connsiteX163" fmla="*/ 1520343 w 2248204"/>
                <a:gd name="connsiteY163" fmla="*/ 23165 h 1081430"/>
                <a:gd name="connsiteX164" fmla="*/ 1570330 w 2248204"/>
                <a:gd name="connsiteY164" fmla="*/ 0 h 1081430"/>
                <a:gd name="connsiteX165" fmla="*/ 1597762 w 2248204"/>
                <a:gd name="connsiteY165" fmla="*/ 5486 h 1081430"/>
                <a:gd name="connsiteX166" fmla="*/ 1609954 w 2248204"/>
                <a:gd name="connsiteY166" fmla="*/ 19507 h 1081430"/>
                <a:gd name="connsiteX167" fmla="*/ 1612392 w 2248204"/>
                <a:gd name="connsiteY167" fmla="*/ 56083 h 1081430"/>
                <a:gd name="connsiteX168" fmla="*/ 1577035 w 2248204"/>
                <a:gd name="connsiteY168" fmla="*/ 71933 h 1081430"/>
                <a:gd name="connsiteX169" fmla="*/ 1617879 w 2248204"/>
                <a:gd name="connsiteY169" fmla="*/ 78638 h 1081430"/>
                <a:gd name="connsiteX170" fmla="*/ 1591056 w 2248204"/>
                <a:gd name="connsiteY170" fmla="*/ 112166 h 1081430"/>
                <a:gd name="connsiteX171" fmla="*/ 1645311 w 2248204"/>
                <a:gd name="connsiteY171" fmla="*/ 86563 h 1081430"/>
                <a:gd name="connsiteX172" fmla="*/ 1658722 w 2248204"/>
                <a:gd name="connsiteY172" fmla="*/ 107899 h 1081430"/>
                <a:gd name="connsiteX173" fmla="*/ 1632509 w 2248204"/>
                <a:gd name="connsiteY173" fmla="*/ 132283 h 1081430"/>
                <a:gd name="connsiteX174" fmla="*/ 1640434 w 2248204"/>
                <a:gd name="connsiteY174" fmla="*/ 154838 h 1081430"/>
                <a:gd name="connsiteX175" fmla="*/ 1684935 w 2248204"/>
                <a:gd name="connsiteY175" fmla="*/ 131064 h 1081430"/>
                <a:gd name="connsiteX176" fmla="*/ 1724559 w 2248204"/>
                <a:gd name="connsiteY176" fmla="*/ 101803 h 1081430"/>
                <a:gd name="connsiteX177" fmla="*/ 1753210 w 2248204"/>
                <a:gd name="connsiteY177" fmla="*/ 65837 h 1081430"/>
                <a:gd name="connsiteX178" fmla="*/ 1786738 w 2248204"/>
                <a:gd name="connsiteY178" fmla="*/ 68275 h 1081430"/>
                <a:gd name="connsiteX179" fmla="*/ 1819656 w 2248204"/>
                <a:gd name="connsiteY179" fmla="*/ 73152 h 1081430"/>
                <a:gd name="connsiteX180" fmla="*/ 1841602 w 2248204"/>
                <a:gd name="connsiteY180" fmla="*/ 89611 h 1081430"/>
                <a:gd name="connsiteX181" fmla="*/ 1831239 w 2248204"/>
                <a:gd name="connsiteY181" fmla="*/ 106070 h 1081430"/>
                <a:gd name="connsiteX182" fmla="*/ 1800149 w 2248204"/>
                <a:gd name="connsiteY182" fmla="*/ 123749 h 1081430"/>
                <a:gd name="connsiteX183" fmla="*/ 1805635 w 2248204"/>
                <a:gd name="connsiteY183" fmla="*/ 141427 h 1081430"/>
                <a:gd name="connsiteX184" fmla="*/ 1791005 w 2248204"/>
                <a:gd name="connsiteY184" fmla="*/ 157886 h 1081430"/>
                <a:gd name="connsiteX185" fmla="*/ 1724559 w 2248204"/>
                <a:gd name="connsiteY185" fmla="*/ 181661 h 1081430"/>
                <a:gd name="connsiteX186" fmla="*/ 1684935 w 2248204"/>
                <a:gd name="connsiteY186" fmla="*/ 187147 h 1081430"/>
                <a:gd name="connsiteX187" fmla="*/ 1665427 w 2248204"/>
                <a:gd name="connsiteY187" fmla="*/ 176784 h 1081430"/>
                <a:gd name="connsiteX188" fmla="*/ 1645311 w 2248204"/>
                <a:gd name="connsiteY188" fmla="*/ 193853 h 1081430"/>
                <a:gd name="connsiteX189" fmla="*/ 1600200 w 2248204"/>
                <a:gd name="connsiteY189" fmla="*/ 222504 h 1081430"/>
                <a:gd name="connsiteX190" fmla="*/ 1581912 w 2248204"/>
                <a:gd name="connsiteY190" fmla="*/ 237744 h 1081430"/>
                <a:gd name="connsiteX191" fmla="*/ 1534973 w 2248204"/>
                <a:gd name="connsiteY191" fmla="*/ 260909 h 1081430"/>
                <a:gd name="connsiteX192" fmla="*/ 1495349 w 2248204"/>
                <a:gd name="connsiteY192" fmla="*/ 263347 h 1081430"/>
                <a:gd name="connsiteX193" fmla="*/ 1464259 w 2248204"/>
                <a:gd name="connsiteY193" fmla="*/ 277978 h 1081430"/>
                <a:gd name="connsiteX194" fmla="*/ 1446581 w 2248204"/>
                <a:gd name="connsiteY194" fmla="*/ 301142 h 1081430"/>
                <a:gd name="connsiteX195" fmla="*/ 1411834 w 2248204"/>
                <a:gd name="connsiteY195" fmla="*/ 305410 h 1081430"/>
                <a:gd name="connsiteX196" fmla="*/ 1358799 w 2248204"/>
                <a:gd name="connsiteY196" fmla="*/ 334061 h 1081430"/>
                <a:gd name="connsiteX197" fmla="*/ 1301496 w 2248204"/>
                <a:gd name="connsiteY197" fmla="*/ 373685 h 1081430"/>
                <a:gd name="connsiteX198" fmla="*/ 1271016 w 2248204"/>
                <a:gd name="connsiteY198" fmla="*/ 401726 h 1081430"/>
                <a:gd name="connsiteX199" fmla="*/ 1241146 w 2248204"/>
                <a:gd name="connsiteY199" fmla="*/ 443789 h 1081430"/>
                <a:gd name="connsiteX200" fmla="*/ 1277722 w 2248204"/>
                <a:gd name="connsiteY200" fmla="*/ 449885 h 1081430"/>
                <a:gd name="connsiteX201" fmla="*/ 1268578 w 2248204"/>
                <a:gd name="connsiteY201" fmla="*/ 483413 h 1081430"/>
                <a:gd name="connsiteX202" fmla="*/ 1263701 w 2248204"/>
                <a:gd name="connsiteY202" fmla="*/ 511454 h 1081430"/>
                <a:gd name="connsiteX203" fmla="*/ 1308202 w 2248204"/>
                <a:gd name="connsiteY203" fmla="*/ 504139 h 1081430"/>
                <a:gd name="connsiteX204" fmla="*/ 1350874 w 2248204"/>
                <a:gd name="connsiteY204" fmla="*/ 519989 h 1081430"/>
                <a:gd name="connsiteX205" fmla="*/ 1370991 w 2248204"/>
                <a:gd name="connsiteY205" fmla="*/ 534010 h 1081430"/>
                <a:gd name="connsiteX206" fmla="*/ 1381354 w 2248204"/>
                <a:gd name="connsiteY206" fmla="*/ 551078 h 1081430"/>
                <a:gd name="connsiteX207" fmla="*/ 1411224 w 2248204"/>
                <a:gd name="connsiteY207" fmla="*/ 561442 h 1081430"/>
                <a:gd name="connsiteX208" fmla="*/ 1433170 w 2248204"/>
                <a:gd name="connsiteY208" fmla="*/ 576682 h 1081430"/>
                <a:gd name="connsiteX209" fmla="*/ 1479499 w 2248204"/>
                <a:gd name="connsiteY209" fmla="*/ 579120 h 1081430"/>
                <a:gd name="connsiteX210" fmla="*/ 1508760 w 2248204"/>
                <a:gd name="connsiteY210" fmla="*/ 582778 h 1081430"/>
                <a:gd name="connsiteX211" fmla="*/ 1486815 w 2248204"/>
                <a:gd name="connsiteY211" fmla="*/ 614477 h 1081430"/>
                <a:gd name="connsiteX212" fmla="*/ 1476451 w 2248204"/>
                <a:gd name="connsiteY212" fmla="*/ 651662 h 1081430"/>
                <a:gd name="connsiteX213" fmla="*/ 1477061 w 2248204"/>
                <a:gd name="connsiteY213" fmla="*/ 693725 h 1081430"/>
                <a:gd name="connsiteX214" fmla="*/ 1503883 w 2248204"/>
                <a:gd name="connsiteY214" fmla="*/ 729691 h 1081430"/>
                <a:gd name="connsiteX215" fmla="*/ 1532535 w 2248204"/>
                <a:gd name="connsiteY215" fmla="*/ 717499 h 1081430"/>
                <a:gd name="connsiteX216" fmla="*/ 1566672 w 2248204"/>
                <a:gd name="connsiteY216" fmla="*/ 678485 h 1081430"/>
                <a:gd name="connsiteX217" fmla="*/ 1580693 w 2248204"/>
                <a:gd name="connsiteY217" fmla="*/ 619963 h 1081430"/>
                <a:gd name="connsiteX218" fmla="*/ 1570330 w 2248204"/>
                <a:gd name="connsiteY218" fmla="*/ 600456 h 1081430"/>
                <a:gd name="connsiteX219" fmla="*/ 1625194 w 2248204"/>
                <a:gd name="connsiteY219" fmla="*/ 582778 h 1081430"/>
                <a:gd name="connsiteX220" fmla="*/ 1670914 w 2248204"/>
                <a:gd name="connsiteY220" fmla="*/ 557174 h 1081430"/>
                <a:gd name="connsiteX221" fmla="*/ 1700175 w 2248204"/>
                <a:gd name="connsiteY221" fmla="*/ 531571 h 1081430"/>
                <a:gd name="connsiteX222" fmla="*/ 1710538 w 2248204"/>
                <a:gd name="connsiteY222" fmla="*/ 507187 h 1081430"/>
                <a:gd name="connsiteX223" fmla="*/ 1708099 w 2248204"/>
                <a:gd name="connsiteY223" fmla="*/ 476098 h 1081430"/>
                <a:gd name="connsiteX224" fmla="*/ 1688592 w 2248204"/>
                <a:gd name="connsiteY224" fmla="*/ 448666 h 1081430"/>
                <a:gd name="connsiteX225" fmla="*/ 1742847 w 2248204"/>
                <a:gd name="connsiteY225" fmla="*/ 410870 h 1081430"/>
                <a:gd name="connsiteX226" fmla="*/ 1748943 w 2248204"/>
                <a:gd name="connsiteY226" fmla="*/ 378562 h 1081430"/>
                <a:gd name="connsiteX227" fmla="*/ 1772717 w 2248204"/>
                <a:gd name="connsiteY227" fmla="*/ 323698 h 1081430"/>
                <a:gd name="connsiteX228" fmla="*/ 1795882 w 2248204"/>
                <a:gd name="connsiteY228" fmla="*/ 315163 h 1081430"/>
                <a:gd name="connsiteX229" fmla="*/ 1836725 w 2248204"/>
                <a:gd name="connsiteY229" fmla="*/ 324917 h 1081430"/>
                <a:gd name="connsiteX230" fmla="*/ 1862328 w 2248204"/>
                <a:gd name="connsiteY230" fmla="*/ 328574 h 1081430"/>
                <a:gd name="connsiteX231" fmla="*/ 1889760 w 2248204"/>
                <a:gd name="connsiteY231" fmla="*/ 318821 h 1081430"/>
                <a:gd name="connsiteX232" fmla="*/ 1908658 w 2248204"/>
                <a:gd name="connsiteY232" fmla="*/ 331013 h 1081430"/>
                <a:gd name="connsiteX233" fmla="*/ 1930603 w 2248204"/>
                <a:gd name="connsiteY233" fmla="*/ 351739 h 1081430"/>
                <a:gd name="connsiteX234" fmla="*/ 1931823 w 2248204"/>
                <a:gd name="connsiteY234" fmla="*/ 365150 h 1081430"/>
                <a:gd name="connsiteX235" fmla="*/ 1978762 w 2248204"/>
                <a:gd name="connsiteY235" fmla="*/ 368198 h 1081430"/>
                <a:gd name="connsiteX236" fmla="*/ 1962912 w 2248204"/>
                <a:gd name="connsiteY236" fmla="*/ 398069 h 1081430"/>
                <a:gd name="connsiteX237" fmla="*/ 1948891 w 2248204"/>
                <a:gd name="connsiteY237" fmla="*/ 443179 h 1081430"/>
                <a:gd name="connsiteX238" fmla="*/ 1972056 w 2248204"/>
                <a:gd name="connsiteY238" fmla="*/ 449275 h 1081430"/>
                <a:gd name="connsiteX239" fmla="*/ 1981810 w 2248204"/>
                <a:gd name="connsiteY239" fmla="*/ 470611 h 1081430"/>
                <a:gd name="connsiteX240" fmla="*/ 2031797 w 2248204"/>
                <a:gd name="connsiteY240" fmla="*/ 450494 h 1081430"/>
                <a:gd name="connsiteX241" fmla="*/ 2077517 w 2248204"/>
                <a:gd name="connsiteY241" fmla="*/ 410261 h 1081430"/>
                <a:gd name="connsiteX242" fmla="*/ 2103120 w 2248204"/>
                <a:gd name="connsiteY242" fmla="*/ 393802 h 1081430"/>
                <a:gd name="connsiteX243" fmla="*/ 2109826 w 2248204"/>
                <a:gd name="connsiteY243" fmla="*/ 426110 h 1081430"/>
                <a:gd name="connsiteX244" fmla="*/ 2125675 w 2248204"/>
                <a:gd name="connsiteY244" fmla="*/ 471830 h 1081430"/>
                <a:gd name="connsiteX245" fmla="*/ 2137867 w 2248204"/>
                <a:gd name="connsiteY245" fmla="*/ 515722 h 1081430"/>
                <a:gd name="connsiteX246" fmla="*/ 2117141 w 2248204"/>
                <a:gd name="connsiteY246" fmla="*/ 538886 h 1081430"/>
                <a:gd name="connsiteX247" fmla="*/ 2146402 w 2248204"/>
                <a:gd name="connsiteY247" fmla="*/ 559613 h 1081430"/>
                <a:gd name="connsiteX248" fmla="*/ 2164080 w 2248204"/>
                <a:gd name="connsiteY248" fmla="*/ 580339 h 1081430"/>
                <a:gd name="connsiteX249" fmla="*/ 2206143 w 2248204"/>
                <a:gd name="connsiteY249" fmla="*/ 590093 h 1081430"/>
                <a:gd name="connsiteX250" fmla="*/ 2220773 w 2248204"/>
                <a:gd name="connsiteY250" fmla="*/ 601675 h 1081430"/>
                <a:gd name="connsiteX251" fmla="*/ 2220773 w 2248204"/>
                <a:gd name="connsiteY251" fmla="*/ 633374 h 1081430"/>
                <a:gd name="connsiteX252" fmla="*/ 2241499 w 2248204"/>
                <a:gd name="connsiteY252" fmla="*/ 638251 h 1081430"/>
                <a:gd name="connsiteX253" fmla="*/ 2248205 w 2248204"/>
                <a:gd name="connsiteY253" fmla="*/ 652272 h 1081430"/>
                <a:gd name="connsiteX254" fmla="*/ 2236013 w 2248204"/>
                <a:gd name="connsiteY254" fmla="*/ 694334 h 1081430"/>
                <a:gd name="connsiteX255" fmla="*/ 2209800 w 2248204"/>
                <a:gd name="connsiteY255" fmla="*/ 708355 h 1081430"/>
                <a:gd name="connsiteX256" fmla="*/ 2184197 w 2248204"/>
                <a:gd name="connsiteY256" fmla="*/ 721766 h 1081430"/>
                <a:gd name="connsiteX257" fmla="*/ 2130552 w 2248204"/>
                <a:gd name="connsiteY257" fmla="*/ 735178 h 1081430"/>
                <a:gd name="connsiteX258" fmla="*/ 2082394 w 2248204"/>
                <a:gd name="connsiteY258" fmla="*/ 765658 h 1081430"/>
                <a:gd name="connsiteX259" fmla="*/ 2029968 w 2248204"/>
                <a:gd name="connsiteY259" fmla="*/ 772363 h 1081430"/>
                <a:gd name="connsiteX260" fmla="*/ 1968399 w 2248204"/>
                <a:gd name="connsiteY260" fmla="*/ 763829 h 1081430"/>
                <a:gd name="connsiteX261" fmla="*/ 1923898 w 2248204"/>
                <a:gd name="connsiteY261" fmla="*/ 763829 h 1081430"/>
                <a:gd name="connsiteX262" fmla="*/ 1891589 w 2248204"/>
                <a:gd name="connsiteY262" fmla="*/ 766267 h 1081430"/>
                <a:gd name="connsiteX263" fmla="*/ 1856842 w 2248204"/>
                <a:gd name="connsiteY263" fmla="*/ 793699 h 1081430"/>
                <a:gd name="connsiteX264" fmla="*/ 1811731 w 2248204"/>
                <a:gd name="connsiteY264" fmla="*/ 810768 h 1081430"/>
                <a:gd name="connsiteX265" fmla="*/ 1750162 w 2248204"/>
                <a:gd name="connsiteY265" fmla="*/ 860755 h 1081430"/>
                <a:gd name="connsiteX266" fmla="*/ 1702003 w 2248204"/>
                <a:gd name="connsiteY266" fmla="*/ 896112 h 1081430"/>
                <a:gd name="connsiteX267" fmla="*/ 1730655 w 2248204"/>
                <a:gd name="connsiteY267" fmla="*/ 890016 h 1081430"/>
                <a:gd name="connsiteX268" fmla="*/ 1797101 w 2248204"/>
                <a:gd name="connsiteY268" fmla="*/ 839419 h 1081430"/>
                <a:gd name="connsiteX269" fmla="*/ 1872082 w 2248204"/>
                <a:gd name="connsiteY269" fmla="*/ 807720 h 1081430"/>
                <a:gd name="connsiteX270" fmla="*/ 1918411 w 2248204"/>
                <a:gd name="connsiteY270" fmla="*/ 804062 h 1081430"/>
                <a:gd name="connsiteX271" fmla="*/ 1938528 w 2248204"/>
                <a:gd name="connsiteY271" fmla="*/ 822960 h 1081430"/>
                <a:gd name="connsiteX272" fmla="*/ 1901343 w 2248204"/>
                <a:gd name="connsiteY272" fmla="*/ 848563 h 1081430"/>
                <a:gd name="connsiteX273" fmla="*/ 1897685 w 2248204"/>
                <a:gd name="connsiteY273" fmla="*/ 889406 h 1081430"/>
                <a:gd name="connsiteX274" fmla="*/ 1898295 w 2248204"/>
                <a:gd name="connsiteY274" fmla="*/ 918667 h 1081430"/>
                <a:gd name="connsiteX275" fmla="*/ 1932432 w 2248204"/>
                <a:gd name="connsiteY275" fmla="*/ 937565 h 1081430"/>
                <a:gd name="connsiteX276" fmla="*/ 1984858 w 2248204"/>
                <a:gd name="connsiteY276" fmla="*/ 932078 h 1081430"/>
                <a:gd name="connsiteX277" fmla="*/ 2028749 w 2248204"/>
                <a:gd name="connsiteY277" fmla="*/ 888797 h 1081430"/>
                <a:gd name="connsiteX278" fmla="*/ 2022653 w 2248204"/>
                <a:gd name="connsiteY278" fmla="*/ 916838 h 1081430"/>
                <a:gd name="connsiteX279" fmla="*/ 2037893 w 2248204"/>
                <a:gd name="connsiteY279" fmla="*/ 930859 h 1081430"/>
                <a:gd name="connsiteX280" fmla="*/ 1992783 w 2248204"/>
                <a:gd name="connsiteY280" fmla="*/ 955853 h 1081430"/>
                <a:gd name="connsiteX281" fmla="*/ 1917192 w 2248204"/>
                <a:gd name="connsiteY281" fmla="*/ 979018 h 1081430"/>
                <a:gd name="connsiteX282" fmla="*/ 1881835 w 2248204"/>
                <a:gd name="connsiteY282" fmla="*/ 994258 h 1081430"/>
                <a:gd name="connsiteX283" fmla="*/ 1837944 w 2248204"/>
                <a:gd name="connsiteY283" fmla="*/ 1022299 h 1081430"/>
                <a:gd name="connsiteX284" fmla="*/ 1815389 w 2248204"/>
                <a:gd name="connsiteY284" fmla="*/ 1019251 h 1081430"/>
                <a:gd name="connsiteX285" fmla="*/ 1824533 w 2248204"/>
                <a:gd name="connsiteY285" fmla="*/ 986942 h 1081430"/>
                <a:gd name="connsiteX286" fmla="*/ 1887931 w 2248204"/>
                <a:gd name="connsiteY286" fmla="*/ 954634 h 1081430"/>
                <a:gd name="connsiteX287" fmla="*/ 1838554 w 2248204"/>
                <a:gd name="connsiteY287" fmla="*/ 955853 h 1081430"/>
                <a:gd name="connsiteX288" fmla="*/ 1802587 w 2248204"/>
                <a:gd name="connsiteY288" fmla="*/ 960730 h 108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</a:cxnLst>
              <a:rect l="l" t="t" r="r" b="b"/>
              <a:pathLst>
                <a:path w="2248204" h="1081430">
                  <a:moveTo>
                    <a:pt x="1802587" y="960730"/>
                  </a:moveTo>
                  <a:lnTo>
                    <a:pt x="1789176" y="938784"/>
                  </a:lnTo>
                  <a:lnTo>
                    <a:pt x="1806855" y="886968"/>
                  </a:lnTo>
                  <a:lnTo>
                    <a:pt x="1797101" y="875995"/>
                  </a:lnTo>
                  <a:lnTo>
                    <a:pt x="1774546" y="882091"/>
                  </a:lnTo>
                  <a:lnTo>
                    <a:pt x="1767840" y="872338"/>
                  </a:lnTo>
                  <a:lnTo>
                    <a:pt x="1734312" y="900989"/>
                  </a:lnTo>
                  <a:lnTo>
                    <a:pt x="1714805" y="930859"/>
                  </a:lnTo>
                  <a:lnTo>
                    <a:pt x="1697736" y="948538"/>
                  </a:lnTo>
                  <a:lnTo>
                    <a:pt x="1682496" y="954634"/>
                  </a:lnTo>
                  <a:lnTo>
                    <a:pt x="1672133" y="956462"/>
                  </a:lnTo>
                  <a:lnTo>
                    <a:pt x="1665427" y="965606"/>
                  </a:lnTo>
                  <a:lnTo>
                    <a:pt x="1608735" y="965606"/>
                  </a:lnTo>
                  <a:lnTo>
                    <a:pt x="1561186" y="966216"/>
                  </a:lnTo>
                  <a:lnTo>
                    <a:pt x="1544727" y="972922"/>
                  </a:lnTo>
                  <a:lnTo>
                    <a:pt x="1503274" y="999744"/>
                  </a:lnTo>
                  <a:lnTo>
                    <a:pt x="1503274" y="999134"/>
                  </a:lnTo>
                  <a:lnTo>
                    <a:pt x="1497787" y="996696"/>
                  </a:lnTo>
                  <a:lnTo>
                    <a:pt x="1485595" y="1002182"/>
                  </a:lnTo>
                  <a:lnTo>
                    <a:pt x="1474013" y="1010107"/>
                  </a:lnTo>
                  <a:lnTo>
                    <a:pt x="1463040" y="1003402"/>
                  </a:lnTo>
                  <a:lnTo>
                    <a:pt x="1434389" y="1008278"/>
                  </a:lnTo>
                  <a:lnTo>
                    <a:pt x="1410615" y="1013765"/>
                  </a:lnTo>
                  <a:lnTo>
                    <a:pt x="1399032" y="1018642"/>
                  </a:lnTo>
                  <a:lnTo>
                    <a:pt x="1385011" y="1031443"/>
                  </a:lnTo>
                  <a:lnTo>
                    <a:pt x="1395984" y="1035710"/>
                  </a:lnTo>
                  <a:lnTo>
                    <a:pt x="1406347" y="1033272"/>
                  </a:lnTo>
                  <a:lnTo>
                    <a:pt x="1408176" y="1033272"/>
                  </a:lnTo>
                  <a:lnTo>
                    <a:pt x="1406347" y="1044854"/>
                  </a:lnTo>
                  <a:lnTo>
                    <a:pt x="1377087" y="1049122"/>
                  </a:lnTo>
                  <a:lnTo>
                    <a:pt x="1360018" y="1053998"/>
                  </a:lnTo>
                  <a:lnTo>
                    <a:pt x="1349655" y="1060094"/>
                  </a:lnTo>
                  <a:lnTo>
                    <a:pt x="1333805" y="1056437"/>
                  </a:lnTo>
                  <a:lnTo>
                    <a:pt x="1324051" y="1058266"/>
                  </a:lnTo>
                  <a:lnTo>
                    <a:pt x="1306373" y="1069238"/>
                  </a:lnTo>
                  <a:lnTo>
                    <a:pt x="1278331" y="1081430"/>
                  </a:lnTo>
                  <a:lnTo>
                    <a:pt x="1261872" y="1078992"/>
                  </a:lnTo>
                  <a:lnTo>
                    <a:pt x="1274064" y="1065581"/>
                  </a:lnTo>
                  <a:lnTo>
                    <a:pt x="1296619" y="1044245"/>
                  </a:lnTo>
                  <a:lnTo>
                    <a:pt x="1321613" y="1031443"/>
                  </a:lnTo>
                  <a:lnTo>
                    <a:pt x="1328319" y="1020470"/>
                  </a:lnTo>
                  <a:lnTo>
                    <a:pt x="1333805" y="1002182"/>
                  </a:lnTo>
                  <a:lnTo>
                    <a:pt x="1356970" y="980846"/>
                  </a:lnTo>
                  <a:lnTo>
                    <a:pt x="1362456" y="956462"/>
                  </a:lnTo>
                  <a:lnTo>
                    <a:pt x="1369162" y="980237"/>
                  </a:lnTo>
                  <a:lnTo>
                    <a:pt x="1392327" y="985723"/>
                  </a:lnTo>
                  <a:lnTo>
                    <a:pt x="1406957" y="972922"/>
                  </a:lnTo>
                  <a:lnTo>
                    <a:pt x="1398423" y="943661"/>
                  </a:lnTo>
                  <a:lnTo>
                    <a:pt x="1392936" y="931469"/>
                  </a:lnTo>
                  <a:lnTo>
                    <a:pt x="1368552" y="924154"/>
                  </a:lnTo>
                  <a:lnTo>
                    <a:pt x="1345387" y="919886"/>
                  </a:lnTo>
                  <a:lnTo>
                    <a:pt x="1321613" y="919886"/>
                  </a:lnTo>
                  <a:lnTo>
                    <a:pt x="1300887" y="915010"/>
                  </a:lnTo>
                  <a:lnTo>
                    <a:pt x="1298448" y="906475"/>
                  </a:lnTo>
                  <a:lnTo>
                    <a:pt x="1289914" y="911962"/>
                  </a:lnTo>
                  <a:lnTo>
                    <a:pt x="1282599" y="910742"/>
                  </a:lnTo>
                  <a:lnTo>
                    <a:pt x="1294181" y="897941"/>
                  </a:lnTo>
                  <a:lnTo>
                    <a:pt x="1283208" y="893064"/>
                  </a:lnTo>
                  <a:lnTo>
                    <a:pt x="1294791" y="878434"/>
                  </a:lnTo>
                  <a:lnTo>
                    <a:pt x="1287475" y="867461"/>
                  </a:lnTo>
                  <a:lnTo>
                    <a:pt x="1297839" y="856488"/>
                  </a:lnTo>
                  <a:lnTo>
                    <a:pt x="1266139" y="851002"/>
                  </a:lnTo>
                  <a:lnTo>
                    <a:pt x="1265530" y="829056"/>
                  </a:lnTo>
                  <a:lnTo>
                    <a:pt x="1260653" y="824179"/>
                  </a:lnTo>
                  <a:lnTo>
                    <a:pt x="1240536" y="822960"/>
                  </a:lnTo>
                  <a:lnTo>
                    <a:pt x="1215543" y="815645"/>
                  </a:lnTo>
                  <a:lnTo>
                    <a:pt x="1206399" y="820522"/>
                  </a:lnTo>
                  <a:lnTo>
                    <a:pt x="1195426" y="829666"/>
                  </a:lnTo>
                  <a:lnTo>
                    <a:pt x="1175309" y="835762"/>
                  </a:lnTo>
                  <a:lnTo>
                    <a:pt x="1156411" y="851002"/>
                  </a:lnTo>
                  <a:lnTo>
                    <a:pt x="1123493" y="840638"/>
                  </a:lnTo>
                  <a:lnTo>
                    <a:pt x="1096671" y="845515"/>
                  </a:lnTo>
                  <a:lnTo>
                    <a:pt x="1072896" y="833933"/>
                  </a:lnTo>
                  <a:lnTo>
                    <a:pt x="1044855" y="827837"/>
                  </a:lnTo>
                  <a:lnTo>
                    <a:pt x="1024738" y="825398"/>
                  </a:lnTo>
                  <a:lnTo>
                    <a:pt x="1018642" y="819302"/>
                  </a:lnTo>
                  <a:lnTo>
                    <a:pt x="1024128" y="798576"/>
                  </a:lnTo>
                  <a:lnTo>
                    <a:pt x="1013765" y="798576"/>
                  </a:lnTo>
                  <a:lnTo>
                    <a:pt x="1005840" y="813206"/>
                  </a:lnTo>
                  <a:lnTo>
                    <a:pt x="943661" y="813206"/>
                  </a:lnTo>
                  <a:lnTo>
                    <a:pt x="840029" y="813206"/>
                  </a:lnTo>
                  <a:lnTo>
                    <a:pt x="737616" y="813206"/>
                  </a:lnTo>
                  <a:lnTo>
                    <a:pt x="646786" y="813206"/>
                  </a:lnTo>
                  <a:lnTo>
                    <a:pt x="556565" y="813206"/>
                  </a:lnTo>
                  <a:lnTo>
                    <a:pt x="466954" y="813206"/>
                  </a:lnTo>
                  <a:lnTo>
                    <a:pt x="374904" y="813206"/>
                  </a:lnTo>
                  <a:lnTo>
                    <a:pt x="345643" y="813206"/>
                  </a:lnTo>
                  <a:lnTo>
                    <a:pt x="256032" y="813206"/>
                  </a:lnTo>
                  <a:lnTo>
                    <a:pt x="170079" y="813206"/>
                  </a:lnTo>
                  <a:lnTo>
                    <a:pt x="165811" y="813206"/>
                  </a:lnTo>
                  <a:lnTo>
                    <a:pt x="132893" y="776021"/>
                  </a:lnTo>
                  <a:lnTo>
                    <a:pt x="123139" y="759562"/>
                  </a:lnTo>
                  <a:lnTo>
                    <a:pt x="80467" y="743712"/>
                  </a:lnTo>
                  <a:lnTo>
                    <a:pt x="88392" y="710184"/>
                  </a:lnTo>
                  <a:lnTo>
                    <a:pt x="110338" y="687629"/>
                  </a:lnTo>
                  <a:lnTo>
                    <a:pt x="85344" y="671170"/>
                  </a:lnTo>
                  <a:lnTo>
                    <a:pt x="104242" y="641299"/>
                  </a:lnTo>
                  <a:lnTo>
                    <a:pt x="91440" y="614477"/>
                  </a:lnTo>
                  <a:lnTo>
                    <a:pt x="106680" y="594970"/>
                  </a:lnTo>
                  <a:lnTo>
                    <a:pt x="137770" y="577291"/>
                  </a:lnTo>
                  <a:lnTo>
                    <a:pt x="157277" y="554126"/>
                  </a:lnTo>
                  <a:lnTo>
                    <a:pt x="129235" y="530962"/>
                  </a:lnTo>
                  <a:lnTo>
                    <a:pt x="137770" y="488899"/>
                  </a:lnTo>
                  <a:lnTo>
                    <a:pt x="144475" y="463296"/>
                  </a:lnTo>
                  <a:lnTo>
                    <a:pt x="134722" y="446837"/>
                  </a:lnTo>
                  <a:lnTo>
                    <a:pt x="129845" y="432206"/>
                  </a:lnTo>
                  <a:lnTo>
                    <a:pt x="133503" y="413309"/>
                  </a:lnTo>
                  <a:lnTo>
                    <a:pt x="93879" y="424891"/>
                  </a:lnTo>
                  <a:lnTo>
                    <a:pt x="47549" y="445008"/>
                  </a:lnTo>
                  <a:lnTo>
                    <a:pt x="45720" y="421843"/>
                  </a:lnTo>
                  <a:lnTo>
                    <a:pt x="42672" y="405994"/>
                  </a:lnTo>
                  <a:lnTo>
                    <a:pt x="25603" y="396240"/>
                  </a:lnTo>
                  <a:lnTo>
                    <a:pt x="0" y="395021"/>
                  </a:lnTo>
                  <a:lnTo>
                    <a:pt x="217018" y="195682"/>
                  </a:lnTo>
                  <a:lnTo>
                    <a:pt x="366979" y="71323"/>
                  </a:lnTo>
                  <a:lnTo>
                    <a:pt x="403555" y="79248"/>
                  </a:lnTo>
                  <a:lnTo>
                    <a:pt x="423672" y="95098"/>
                  </a:lnTo>
                  <a:lnTo>
                    <a:pt x="446227" y="98146"/>
                  </a:lnTo>
                  <a:lnTo>
                    <a:pt x="484632" y="84734"/>
                  </a:lnTo>
                  <a:lnTo>
                    <a:pt x="527304" y="74371"/>
                  </a:lnTo>
                  <a:lnTo>
                    <a:pt x="559613" y="78029"/>
                  </a:lnTo>
                  <a:lnTo>
                    <a:pt x="613867" y="64008"/>
                  </a:lnTo>
                  <a:lnTo>
                    <a:pt x="663855" y="56083"/>
                  </a:lnTo>
                  <a:lnTo>
                    <a:pt x="665074" y="69494"/>
                  </a:lnTo>
                  <a:lnTo>
                    <a:pt x="692506" y="61570"/>
                  </a:lnTo>
                  <a:lnTo>
                    <a:pt x="716280" y="46330"/>
                  </a:lnTo>
                  <a:lnTo>
                    <a:pt x="729082" y="49987"/>
                  </a:lnTo>
                  <a:lnTo>
                    <a:pt x="737616" y="79248"/>
                  </a:lnTo>
                  <a:lnTo>
                    <a:pt x="795528" y="56693"/>
                  </a:lnTo>
                  <a:lnTo>
                    <a:pt x="771754" y="81686"/>
                  </a:lnTo>
                  <a:lnTo>
                    <a:pt x="808330" y="76200"/>
                  </a:lnTo>
                  <a:lnTo>
                    <a:pt x="827837" y="67056"/>
                  </a:lnTo>
                  <a:lnTo>
                    <a:pt x="855879" y="68885"/>
                  </a:lnTo>
                  <a:lnTo>
                    <a:pt x="879653" y="82296"/>
                  </a:lnTo>
                  <a:lnTo>
                    <a:pt x="925373" y="94488"/>
                  </a:lnTo>
                  <a:lnTo>
                    <a:pt x="954024" y="99974"/>
                  </a:lnTo>
                  <a:lnTo>
                    <a:pt x="980847" y="98146"/>
                  </a:lnTo>
                  <a:lnTo>
                    <a:pt x="998525" y="115214"/>
                  </a:lnTo>
                  <a:lnTo>
                    <a:pt x="946709" y="131674"/>
                  </a:lnTo>
                  <a:lnTo>
                    <a:pt x="985723" y="138379"/>
                  </a:lnTo>
                  <a:lnTo>
                    <a:pt x="1058266" y="134722"/>
                  </a:lnTo>
                  <a:lnTo>
                    <a:pt x="1085088" y="128626"/>
                  </a:lnTo>
                  <a:lnTo>
                    <a:pt x="1093623" y="148742"/>
                  </a:lnTo>
                  <a:lnTo>
                    <a:pt x="1136904" y="132283"/>
                  </a:lnTo>
                  <a:lnTo>
                    <a:pt x="1124103" y="117653"/>
                  </a:lnTo>
                  <a:lnTo>
                    <a:pt x="1151535" y="106680"/>
                  </a:lnTo>
                  <a:lnTo>
                    <a:pt x="1183234" y="104851"/>
                  </a:lnTo>
                  <a:lnTo>
                    <a:pt x="1207008" y="101803"/>
                  </a:lnTo>
                  <a:lnTo>
                    <a:pt x="1219810" y="109728"/>
                  </a:lnTo>
                  <a:lnTo>
                    <a:pt x="1228954" y="127406"/>
                  </a:lnTo>
                  <a:lnTo>
                    <a:pt x="1259434" y="124968"/>
                  </a:lnTo>
                  <a:lnTo>
                    <a:pt x="1291743" y="140208"/>
                  </a:lnTo>
                  <a:lnTo>
                    <a:pt x="1335634" y="134722"/>
                  </a:lnTo>
                  <a:lnTo>
                    <a:pt x="1372210" y="135331"/>
                  </a:lnTo>
                  <a:lnTo>
                    <a:pt x="1386840" y="114605"/>
                  </a:lnTo>
                  <a:lnTo>
                    <a:pt x="1414272" y="109118"/>
                  </a:lnTo>
                  <a:lnTo>
                    <a:pt x="1444143" y="120091"/>
                  </a:lnTo>
                  <a:lnTo>
                    <a:pt x="1417930" y="151790"/>
                  </a:lnTo>
                  <a:lnTo>
                    <a:pt x="1455725" y="124968"/>
                  </a:lnTo>
                  <a:lnTo>
                    <a:pt x="1475232" y="126187"/>
                  </a:lnTo>
                  <a:lnTo>
                    <a:pt x="1514247" y="92659"/>
                  </a:lnTo>
                  <a:lnTo>
                    <a:pt x="1504493" y="72542"/>
                  </a:lnTo>
                  <a:lnTo>
                    <a:pt x="1486815" y="59131"/>
                  </a:lnTo>
                  <a:lnTo>
                    <a:pt x="1520343" y="23165"/>
                  </a:lnTo>
                  <a:lnTo>
                    <a:pt x="1570330" y="0"/>
                  </a:lnTo>
                  <a:lnTo>
                    <a:pt x="1597762" y="5486"/>
                  </a:lnTo>
                  <a:lnTo>
                    <a:pt x="1609954" y="19507"/>
                  </a:lnTo>
                  <a:lnTo>
                    <a:pt x="1612392" y="56083"/>
                  </a:lnTo>
                  <a:lnTo>
                    <a:pt x="1577035" y="71933"/>
                  </a:lnTo>
                  <a:lnTo>
                    <a:pt x="1617879" y="78638"/>
                  </a:lnTo>
                  <a:lnTo>
                    <a:pt x="1591056" y="112166"/>
                  </a:lnTo>
                  <a:lnTo>
                    <a:pt x="1645311" y="86563"/>
                  </a:lnTo>
                  <a:lnTo>
                    <a:pt x="1658722" y="107899"/>
                  </a:lnTo>
                  <a:lnTo>
                    <a:pt x="1632509" y="132283"/>
                  </a:lnTo>
                  <a:lnTo>
                    <a:pt x="1640434" y="154838"/>
                  </a:lnTo>
                  <a:lnTo>
                    <a:pt x="1684935" y="131064"/>
                  </a:lnTo>
                  <a:lnTo>
                    <a:pt x="1724559" y="101803"/>
                  </a:lnTo>
                  <a:lnTo>
                    <a:pt x="1753210" y="65837"/>
                  </a:lnTo>
                  <a:lnTo>
                    <a:pt x="1786738" y="68275"/>
                  </a:lnTo>
                  <a:lnTo>
                    <a:pt x="1819656" y="73152"/>
                  </a:lnTo>
                  <a:lnTo>
                    <a:pt x="1841602" y="89611"/>
                  </a:lnTo>
                  <a:lnTo>
                    <a:pt x="1831239" y="106070"/>
                  </a:lnTo>
                  <a:lnTo>
                    <a:pt x="1800149" y="123749"/>
                  </a:lnTo>
                  <a:lnTo>
                    <a:pt x="1805635" y="141427"/>
                  </a:lnTo>
                  <a:lnTo>
                    <a:pt x="1791005" y="157886"/>
                  </a:lnTo>
                  <a:lnTo>
                    <a:pt x="1724559" y="181661"/>
                  </a:lnTo>
                  <a:lnTo>
                    <a:pt x="1684935" y="187147"/>
                  </a:lnTo>
                  <a:lnTo>
                    <a:pt x="1665427" y="176784"/>
                  </a:lnTo>
                  <a:lnTo>
                    <a:pt x="1645311" y="193853"/>
                  </a:lnTo>
                  <a:lnTo>
                    <a:pt x="1600200" y="222504"/>
                  </a:lnTo>
                  <a:lnTo>
                    <a:pt x="1581912" y="237744"/>
                  </a:lnTo>
                  <a:lnTo>
                    <a:pt x="1534973" y="260909"/>
                  </a:lnTo>
                  <a:lnTo>
                    <a:pt x="1495349" y="263347"/>
                  </a:lnTo>
                  <a:lnTo>
                    <a:pt x="1464259" y="277978"/>
                  </a:lnTo>
                  <a:lnTo>
                    <a:pt x="1446581" y="301142"/>
                  </a:lnTo>
                  <a:lnTo>
                    <a:pt x="1411834" y="305410"/>
                  </a:lnTo>
                  <a:lnTo>
                    <a:pt x="1358799" y="334061"/>
                  </a:lnTo>
                  <a:lnTo>
                    <a:pt x="1301496" y="373685"/>
                  </a:lnTo>
                  <a:lnTo>
                    <a:pt x="1271016" y="401726"/>
                  </a:lnTo>
                  <a:lnTo>
                    <a:pt x="1241146" y="443789"/>
                  </a:lnTo>
                  <a:lnTo>
                    <a:pt x="1277722" y="449885"/>
                  </a:lnTo>
                  <a:lnTo>
                    <a:pt x="1268578" y="483413"/>
                  </a:lnTo>
                  <a:lnTo>
                    <a:pt x="1263701" y="511454"/>
                  </a:lnTo>
                  <a:lnTo>
                    <a:pt x="1308202" y="504139"/>
                  </a:lnTo>
                  <a:lnTo>
                    <a:pt x="1350874" y="519989"/>
                  </a:lnTo>
                  <a:lnTo>
                    <a:pt x="1370991" y="534010"/>
                  </a:lnTo>
                  <a:lnTo>
                    <a:pt x="1381354" y="551078"/>
                  </a:lnTo>
                  <a:lnTo>
                    <a:pt x="1411224" y="561442"/>
                  </a:lnTo>
                  <a:lnTo>
                    <a:pt x="1433170" y="576682"/>
                  </a:lnTo>
                  <a:lnTo>
                    <a:pt x="1479499" y="579120"/>
                  </a:lnTo>
                  <a:lnTo>
                    <a:pt x="1508760" y="582778"/>
                  </a:lnTo>
                  <a:lnTo>
                    <a:pt x="1486815" y="614477"/>
                  </a:lnTo>
                  <a:lnTo>
                    <a:pt x="1476451" y="651662"/>
                  </a:lnTo>
                  <a:lnTo>
                    <a:pt x="1477061" y="693725"/>
                  </a:lnTo>
                  <a:lnTo>
                    <a:pt x="1503883" y="729691"/>
                  </a:lnTo>
                  <a:lnTo>
                    <a:pt x="1532535" y="717499"/>
                  </a:lnTo>
                  <a:lnTo>
                    <a:pt x="1566672" y="678485"/>
                  </a:lnTo>
                  <a:lnTo>
                    <a:pt x="1580693" y="619963"/>
                  </a:lnTo>
                  <a:lnTo>
                    <a:pt x="1570330" y="600456"/>
                  </a:lnTo>
                  <a:lnTo>
                    <a:pt x="1625194" y="582778"/>
                  </a:lnTo>
                  <a:lnTo>
                    <a:pt x="1670914" y="557174"/>
                  </a:lnTo>
                  <a:lnTo>
                    <a:pt x="1700175" y="531571"/>
                  </a:lnTo>
                  <a:lnTo>
                    <a:pt x="1710538" y="507187"/>
                  </a:lnTo>
                  <a:lnTo>
                    <a:pt x="1708099" y="476098"/>
                  </a:lnTo>
                  <a:lnTo>
                    <a:pt x="1688592" y="448666"/>
                  </a:lnTo>
                  <a:lnTo>
                    <a:pt x="1742847" y="410870"/>
                  </a:lnTo>
                  <a:lnTo>
                    <a:pt x="1748943" y="378562"/>
                  </a:lnTo>
                  <a:lnTo>
                    <a:pt x="1772717" y="323698"/>
                  </a:lnTo>
                  <a:lnTo>
                    <a:pt x="1795882" y="315163"/>
                  </a:lnTo>
                  <a:lnTo>
                    <a:pt x="1836725" y="324917"/>
                  </a:lnTo>
                  <a:lnTo>
                    <a:pt x="1862328" y="328574"/>
                  </a:lnTo>
                  <a:lnTo>
                    <a:pt x="1889760" y="318821"/>
                  </a:lnTo>
                  <a:lnTo>
                    <a:pt x="1908658" y="331013"/>
                  </a:lnTo>
                  <a:lnTo>
                    <a:pt x="1930603" y="351739"/>
                  </a:lnTo>
                  <a:lnTo>
                    <a:pt x="1931823" y="365150"/>
                  </a:lnTo>
                  <a:lnTo>
                    <a:pt x="1978762" y="368198"/>
                  </a:lnTo>
                  <a:lnTo>
                    <a:pt x="1962912" y="398069"/>
                  </a:lnTo>
                  <a:lnTo>
                    <a:pt x="1948891" y="443179"/>
                  </a:lnTo>
                  <a:lnTo>
                    <a:pt x="1972056" y="449275"/>
                  </a:lnTo>
                  <a:lnTo>
                    <a:pt x="1981810" y="470611"/>
                  </a:lnTo>
                  <a:lnTo>
                    <a:pt x="2031797" y="450494"/>
                  </a:lnTo>
                  <a:lnTo>
                    <a:pt x="2077517" y="410261"/>
                  </a:lnTo>
                  <a:lnTo>
                    <a:pt x="2103120" y="393802"/>
                  </a:lnTo>
                  <a:lnTo>
                    <a:pt x="2109826" y="426110"/>
                  </a:lnTo>
                  <a:lnTo>
                    <a:pt x="2125675" y="471830"/>
                  </a:lnTo>
                  <a:lnTo>
                    <a:pt x="2137867" y="515722"/>
                  </a:lnTo>
                  <a:lnTo>
                    <a:pt x="2117141" y="538886"/>
                  </a:lnTo>
                  <a:lnTo>
                    <a:pt x="2146402" y="559613"/>
                  </a:lnTo>
                  <a:lnTo>
                    <a:pt x="2164080" y="580339"/>
                  </a:lnTo>
                  <a:lnTo>
                    <a:pt x="2206143" y="590093"/>
                  </a:lnTo>
                  <a:lnTo>
                    <a:pt x="2220773" y="601675"/>
                  </a:lnTo>
                  <a:lnTo>
                    <a:pt x="2220773" y="633374"/>
                  </a:lnTo>
                  <a:lnTo>
                    <a:pt x="2241499" y="638251"/>
                  </a:lnTo>
                  <a:lnTo>
                    <a:pt x="2248205" y="652272"/>
                  </a:lnTo>
                  <a:lnTo>
                    <a:pt x="2236013" y="694334"/>
                  </a:lnTo>
                  <a:lnTo>
                    <a:pt x="2209800" y="708355"/>
                  </a:lnTo>
                  <a:lnTo>
                    <a:pt x="2184197" y="721766"/>
                  </a:lnTo>
                  <a:lnTo>
                    <a:pt x="2130552" y="735178"/>
                  </a:lnTo>
                  <a:lnTo>
                    <a:pt x="2082394" y="765658"/>
                  </a:lnTo>
                  <a:lnTo>
                    <a:pt x="2029968" y="772363"/>
                  </a:lnTo>
                  <a:lnTo>
                    <a:pt x="1968399" y="763829"/>
                  </a:lnTo>
                  <a:lnTo>
                    <a:pt x="1923898" y="763829"/>
                  </a:lnTo>
                  <a:lnTo>
                    <a:pt x="1891589" y="766267"/>
                  </a:lnTo>
                  <a:lnTo>
                    <a:pt x="1856842" y="793699"/>
                  </a:lnTo>
                  <a:lnTo>
                    <a:pt x="1811731" y="810768"/>
                  </a:lnTo>
                  <a:lnTo>
                    <a:pt x="1750162" y="860755"/>
                  </a:lnTo>
                  <a:lnTo>
                    <a:pt x="1702003" y="896112"/>
                  </a:lnTo>
                  <a:lnTo>
                    <a:pt x="1730655" y="890016"/>
                  </a:lnTo>
                  <a:lnTo>
                    <a:pt x="1797101" y="839419"/>
                  </a:lnTo>
                  <a:lnTo>
                    <a:pt x="1872082" y="807720"/>
                  </a:lnTo>
                  <a:lnTo>
                    <a:pt x="1918411" y="804062"/>
                  </a:lnTo>
                  <a:lnTo>
                    <a:pt x="1938528" y="822960"/>
                  </a:lnTo>
                  <a:lnTo>
                    <a:pt x="1901343" y="848563"/>
                  </a:lnTo>
                  <a:lnTo>
                    <a:pt x="1897685" y="889406"/>
                  </a:lnTo>
                  <a:lnTo>
                    <a:pt x="1898295" y="918667"/>
                  </a:lnTo>
                  <a:lnTo>
                    <a:pt x="1932432" y="937565"/>
                  </a:lnTo>
                  <a:lnTo>
                    <a:pt x="1984858" y="932078"/>
                  </a:lnTo>
                  <a:lnTo>
                    <a:pt x="2028749" y="888797"/>
                  </a:lnTo>
                  <a:lnTo>
                    <a:pt x="2022653" y="916838"/>
                  </a:lnTo>
                  <a:lnTo>
                    <a:pt x="2037893" y="930859"/>
                  </a:lnTo>
                  <a:lnTo>
                    <a:pt x="1992783" y="955853"/>
                  </a:lnTo>
                  <a:lnTo>
                    <a:pt x="1917192" y="979018"/>
                  </a:lnTo>
                  <a:lnTo>
                    <a:pt x="1881835" y="994258"/>
                  </a:lnTo>
                  <a:lnTo>
                    <a:pt x="1837944" y="1022299"/>
                  </a:lnTo>
                  <a:lnTo>
                    <a:pt x="1815389" y="1019251"/>
                  </a:lnTo>
                  <a:lnTo>
                    <a:pt x="1824533" y="986942"/>
                  </a:lnTo>
                  <a:lnTo>
                    <a:pt x="1887931" y="954634"/>
                  </a:lnTo>
                  <a:lnTo>
                    <a:pt x="1838554" y="955853"/>
                  </a:lnTo>
                  <a:lnTo>
                    <a:pt x="1802587" y="96073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BFC30CD4-FCD6-396E-19CE-BE573461DAA8}"/>
                </a:ext>
              </a:extLst>
            </p:cNvPr>
            <p:cNvSpPr/>
            <p:nvPr/>
          </p:nvSpPr>
          <p:spPr>
            <a:xfrm>
              <a:off x="2688780" y="1749482"/>
              <a:ext cx="408432" cy="154228"/>
            </a:xfrm>
            <a:custGeom>
              <a:avLst/>
              <a:gdLst>
                <a:gd name="connsiteX0" fmla="*/ 188976 w 408432"/>
                <a:gd name="connsiteY0" fmla="*/ 6096 h 154228"/>
                <a:gd name="connsiteX1" fmla="*/ 160325 w 408432"/>
                <a:gd name="connsiteY1" fmla="*/ 20726 h 154228"/>
                <a:gd name="connsiteX2" fmla="*/ 224333 w 408432"/>
                <a:gd name="connsiteY2" fmla="*/ 11582 h 154228"/>
                <a:gd name="connsiteX3" fmla="*/ 240183 w 408432"/>
                <a:gd name="connsiteY3" fmla="*/ 27432 h 154228"/>
                <a:gd name="connsiteX4" fmla="*/ 284683 w 408432"/>
                <a:gd name="connsiteY4" fmla="*/ 10973 h 154228"/>
                <a:gd name="connsiteX5" fmla="*/ 295656 w 408432"/>
                <a:gd name="connsiteY5" fmla="*/ 21336 h 154228"/>
                <a:gd name="connsiteX6" fmla="*/ 282245 w 408432"/>
                <a:gd name="connsiteY6" fmla="*/ 52426 h 154228"/>
                <a:gd name="connsiteX7" fmla="*/ 308457 w 408432"/>
                <a:gd name="connsiteY7" fmla="*/ 39624 h 154228"/>
                <a:gd name="connsiteX8" fmla="*/ 325527 w 408432"/>
                <a:gd name="connsiteY8" fmla="*/ 7315 h 154228"/>
                <a:gd name="connsiteX9" fmla="*/ 351739 w 408432"/>
                <a:gd name="connsiteY9" fmla="*/ 2438 h 154228"/>
                <a:gd name="connsiteX10" fmla="*/ 370027 w 408432"/>
                <a:gd name="connsiteY10" fmla="*/ 7315 h 154228"/>
                <a:gd name="connsiteX11" fmla="*/ 383439 w 408432"/>
                <a:gd name="connsiteY11" fmla="*/ 20117 h 154228"/>
                <a:gd name="connsiteX12" fmla="*/ 366979 w 408432"/>
                <a:gd name="connsiteY12" fmla="*/ 51206 h 154228"/>
                <a:gd name="connsiteX13" fmla="*/ 352349 w 408432"/>
                <a:gd name="connsiteY13" fmla="*/ 73762 h 154228"/>
                <a:gd name="connsiteX14" fmla="*/ 377952 w 408432"/>
                <a:gd name="connsiteY14" fmla="*/ 89611 h 154228"/>
                <a:gd name="connsiteX15" fmla="*/ 408432 w 408432"/>
                <a:gd name="connsiteY15" fmla="*/ 105461 h 154228"/>
                <a:gd name="connsiteX16" fmla="*/ 392583 w 408432"/>
                <a:gd name="connsiteY16" fmla="*/ 119482 h 154228"/>
                <a:gd name="connsiteX17" fmla="*/ 349301 w 408432"/>
                <a:gd name="connsiteY17" fmla="*/ 122530 h 154228"/>
                <a:gd name="connsiteX18" fmla="*/ 354177 w 408432"/>
                <a:gd name="connsiteY18" fmla="*/ 134722 h 154228"/>
                <a:gd name="connsiteX19" fmla="*/ 334671 w 408432"/>
                <a:gd name="connsiteY19" fmla="*/ 146914 h 154228"/>
                <a:gd name="connsiteX20" fmla="*/ 293827 w 408432"/>
                <a:gd name="connsiteY20" fmla="*/ 142037 h 154228"/>
                <a:gd name="connsiteX21" fmla="*/ 259080 w 408432"/>
                <a:gd name="connsiteY21" fmla="*/ 132893 h 154228"/>
                <a:gd name="connsiteX22" fmla="*/ 227991 w 408432"/>
                <a:gd name="connsiteY22" fmla="*/ 134722 h 154228"/>
                <a:gd name="connsiteX23" fmla="*/ 170079 w 408432"/>
                <a:gd name="connsiteY23" fmla="*/ 146304 h 154228"/>
                <a:gd name="connsiteX24" fmla="*/ 101193 w 408432"/>
                <a:gd name="connsiteY24" fmla="*/ 151181 h 154228"/>
                <a:gd name="connsiteX25" fmla="*/ 53035 w 408432"/>
                <a:gd name="connsiteY25" fmla="*/ 154229 h 154228"/>
                <a:gd name="connsiteX26" fmla="*/ 54864 w 408432"/>
                <a:gd name="connsiteY26" fmla="*/ 138379 h 154228"/>
                <a:gd name="connsiteX27" fmla="*/ 29871 w 408432"/>
                <a:gd name="connsiteY27" fmla="*/ 129845 h 154228"/>
                <a:gd name="connsiteX28" fmla="*/ 3658 w 408432"/>
                <a:gd name="connsiteY28" fmla="*/ 133502 h 154228"/>
                <a:gd name="connsiteX29" fmla="*/ 0 w 408432"/>
                <a:gd name="connsiteY29" fmla="*/ 107290 h 154228"/>
                <a:gd name="connsiteX30" fmla="*/ 20117 w 408432"/>
                <a:gd name="connsiteY30" fmla="*/ 103632 h 154228"/>
                <a:gd name="connsiteX31" fmla="*/ 64617 w 408432"/>
                <a:gd name="connsiteY31" fmla="*/ 98146 h 154228"/>
                <a:gd name="connsiteX32" fmla="*/ 98145 w 408432"/>
                <a:gd name="connsiteY32" fmla="*/ 99974 h 154228"/>
                <a:gd name="connsiteX33" fmla="*/ 135941 w 408432"/>
                <a:gd name="connsiteY33" fmla="*/ 93878 h 154228"/>
                <a:gd name="connsiteX34" fmla="*/ 96317 w 408432"/>
                <a:gd name="connsiteY34" fmla="*/ 86563 h 154228"/>
                <a:gd name="connsiteX35" fmla="*/ 40843 w 408432"/>
                <a:gd name="connsiteY35" fmla="*/ 89002 h 154228"/>
                <a:gd name="connsiteX36" fmla="*/ 6096 w 408432"/>
                <a:gd name="connsiteY36" fmla="*/ 88392 h 154228"/>
                <a:gd name="connsiteX37" fmla="*/ 6096 w 408432"/>
                <a:gd name="connsiteY37" fmla="*/ 76810 h 154228"/>
                <a:gd name="connsiteX38" fmla="*/ 77419 w 408432"/>
                <a:gd name="connsiteY38" fmla="*/ 63398 h 154228"/>
                <a:gd name="connsiteX39" fmla="*/ 39015 w 408432"/>
                <a:gd name="connsiteY39" fmla="*/ 64008 h 154228"/>
                <a:gd name="connsiteX40" fmla="*/ 6096 w 408432"/>
                <a:gd name="connsiteY40" fmla="*/ 55474 h 154228"/>
                <a:gd name="connsiteX41" fmla="*/ 53645 w 408432"/>
                <a:gd name="connsiteY41" fmla="*/ 31699 h 154228"/>
                <a:gd name="connsiteX42" fmla="*/ 85344 w 408432"/>
                <a:gd name="connsiteY42" fmla="*/ 18898 h 154228"/>
                <a:gd name="connsiteX43" fmla="*/ 171907 w 408432"/>
                <a:gd name="connsiteY43" fmla="*/ 0 h 154228"/>
                <a:gd name="connsiteX44" fmla="*/ 188976 w 408432"/>
                <a:gd name="connsiteY44" fmla="*/ 6096 h 15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08432" h="154228">
                  <a:moveTo>
                    <a:pt x="188976" y="6096"/>
                  </a:moveTo>
                  <a:lnTo>
                    <a:pt x="160325" y="20726"/>
                  </a:lnTo>
                  <a:lnTo>
                    <a:pt x="224333" y="11582"/>
                  </a:lnTo>
                  <a:lnTo>
                    <a:pt x="240183" y="27432"/>
                  </a:lnTo>
                  <a:lnTo>
                    <a:pt x="284683" y="10973"/>
                  </a:lnTo>
                  <a:lnTo>
                    <a:pt x="295656" y="21336"/>
                  </a:lnTo>
                  <a:lnTo>
                    <a:pt x="282245" y="52426"/>
                  </a:lnTo>
                  <a:lnTo>
                    <a:pt x="308457" y="39624"/>
                  </a:lnTo>
                  <a:lnTo>
                    <a:pt x="325527" y="7315"/>
                  </a:lnTo>
                  <a:lnTo>
                    <a:pt x="351739" y="2438"/>
                  </a:lnTo>
                  <a:lnTo>
                    <a:pt x="370027" y="7315"/>
                  </a:lnTo>
                  <a:lnTo>
                    <a:pt x="383439" y="20117"/>
                  </a:lnTo>
                  <a:lnTo>
                    <a:pt x="366979" y="51206"/>
                  </a:lnTo>
                  <a:lnTo>
                    <a:pt x="352349" y="73762"/>
                  </a:lnTo>
                  <a:lnTo>
                    <a:pt x="377952" y="89611"/>
                  </a:lnTo>
                  <a:lnTo>
                    <a:pt x="408432" y="105461"/>
                  </a:lnTo>
                  <a:lnTo>
                    <a:pt x="392583" y="119482"/>
                  </a:lnTo>
                  <a:lnTo>
                    <a:pt x="349301" y="122530"/>
                  </a:lnTo>
                  <a:lnTo>
                    <a:pt x="354177" y="134722"/>
                  </a:lnTo>
                  <a:lnTo>
                    <a:pt x="334671" y="146914"/>
                  </a:lnTo>
                  <a:lnTo>
                    <a:pt x="293827" y="142037"/>
                  </a:lnTo>
                  <a:lnTo>
                    <a:pt x="259080" y="132893"/>
                  </a:lnTo>
                  <a:lnTo>
                    <a:pt x="227991" y="134722"/>
                  </a:lnTo>
                  <a:lnTo>
                    <a:pt x="170079" y="146304"/>
                  </a:lnTo>
                  <a:lnTo>
                    <a:pt x="101193" y="151181"/>
                  </a:lnTo>
                  <a:lnTo>
                    <a:pt x="53035" y="154229"/>
                  </a:lnTo>
                  <a:lnTo>
                    <a:pt x="54864" y="138379"/>
                  </a:lnTo>
                  <a:lnTo>
                    <a:pt x="29871" y="129845"/>
                  </a:lnTo>
                  <a:lnTo>
                    <a:pt x="3658" y="133502"/>
                  </a:lnTo>
                  <a:lnTo>
                    <a:pt x="0" y="107290"/>
                  </a:lnTo>
                  <a:lnTo>
                    <a:pt x="20117" y="103632"/>
                  </a:lnTo>
                  <a:lnTo>
                    <a:pt x="64617" y="98146"/>
                  </a:lnTo>
                  <a:lnTo>
                    <a:pt x="98145" y="99974"/>
                  </a:lnTo>
                  <a:lnTo>
                    <a:pt x="135941" y="93878"/>
                  </a:lnTo>
                  <a:lnTo>
                    <a:pt x="96317" y="86563"/>
                  </a:lnTo>
                  <a:lnTo>
                    <a:pt x="40843" y="89002"/>
                  </a:lnTo>
                  <a:lnTo>
                    <a:pt x="6096" y="88392"/>
                  </a:lnTo>
                  <a:lnTo>
                    <a:pt x="6096" y="76810"/>
                  </a:lnTo>
                  <a:lnTo>
                    <a:pt x="77419" y="63398"/>
                  </a:lnTo>
                  <a:lnTo>
                    <a:pt x="39015" y="64008"/>
                  </a:lnTo>
                  <a:lnTo>
                    <a:pt x="6096" y="55474"/>
                  </a:lnTo>
                  <a:lnTo>
                    <a:pt x="53645" y="31699"/>
                  </a:lnTo>
                  <a:lnTo>
                    <a:pt x="85344" y="18898"/>
                  </a:lnTo>
                  <a:lnTo>
                    <a:pt x="171907" y="0"/>
                  </a:lnTo>
                  <a:lnTo>
                    <a:pt x="188976" y="6096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51D932D5-E740-9F56-6E8F-CC8A09BC0B82}"/>
                </a:ext>
              </a:extLst>
            </p:cNvPr>
            <p:cNvSpPr/>
            <p:nvPr/>
          </p:nvSpPr>
          <p:spPr>
            <a:xfrm>
              <a:off x="3061855" y="1739119"/>
              <a:ext cx="56692" cy="28041"/>
            </a:xfrm>
            <a:custGeom>
              <a:avLst/>
              <a:gdLst>
                <a:gd name="connsiteX0" fmla="*/ 56693 w 56692"/>
                <a:gd name="connsiteY0" fmla="*/ 7315 h 28041"/>
                <a:gd name="connsiteX1" fmla="*/ 14021 w 56692"/>
                <a:gd name="connsiteY1" fmla="*/ 28042 h 28041"/>
                <a:gd name="connsiteX2" fmla="*/ 0 w 56692"/>
                <a:gd name="connsiteY2" fmla="*/ 6096 h 28041"/>
                <a:gd name="connsiteX3" fmla="*/ 12801 w 56692"/>
                <a:gd name="connsiteY3" fmla="*/ 1219 h 28041"/>
                <a:gd name="connsiteX4" fmla="*/ 46329 w 56692"/>
                <a:gd name="connsiteY4" fmla="*/ 0 h 28041"/>
                <a:gd name="connsiteX5" fmla="*/ 56693 w 56692"/>
                <a:gd name="connsiteY5" fmla="*/ 7315 h 28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692" h="28041">
                  <a:moveTo>
                    <a:pt x="56693" y="7315"/>
                  </a:moveTo>
                  <a:lnTo>
                    <a:pt x="14021" y="28042"/>
                  </a:lnTo>
                  <a:lnTo>
                    <a:pt x="0" y="6096"/>
                  </a:lnTo>
                  <a:lnTo>
                    <a:pt x="12801" y="1219"/>
                  </a:lnTo>
                  <a:lnTo>
                    <a:pt x="46329" y="0"/>
                  </a:lnTo>
                  <a:lnTo>
                    <a:pt x="56693" y="7315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C1E62DE6-07C3-BA09-1737-F55B463BC758}"/>
                </a:ext>
              </a:extLst>
            </p:cNvPr>
            <p:cNvSpPr/>
            <p:nvPr/>
          </p:nvSpPr>
          <p:spPr>
            <a:xfrm>
              <a:off x="3678160" y="1735461"/>
              <a:ext cx="102412" cy="32308"/>
            </a:xfrm>
            <a:custGeom>
              <a:avLst/>
              <a:gdLst>
                <a:gd name="connsiteX0" fmla="*/ 102413 w 102412"/>
                <a:gd name="connsiteY0" fmla="*/ 20726 h 32308"/>
                <a:gd name="connsiteX1" fmla="*/ 98146 w 102412"/>
                <a:gd name="connsiteY1" fmla="*/ 29261 h 32308"/>
                <a:gd name="connsiteX2" fmla="*/ 73152 w 102412"/>
                <a:gd name="connsiteY2" fmla="*/ 28651 h 32308"/>
                <a:gd name="connsiteX3" fmla="*/ 48159 w 102412"/>
                <a:gd name="connsiteY3" fmla="*/ 28042 h 32308"/>
                <a:gd name="connsiteX4" fmla="*/ 18288 w 102412"/>
                <a:gd name="connsiteY4" fmla="*/ 32309 h 32308"/>
                <a:gd name="connsiteX5" fmla="*/ 12802 w 102412"/>
                <a:gd name="connsiteY5" fmla="*/ 29870 h 32308"/>
                <a:gd name="connsiteX6" fmla="*/ 0 w 102412"/>
                <a:gd name="connsiteY6" fmla="*/ 13411 h 32308"/>
                <a:gd name="connsiteX7" fmla="*/ 10363 w 102412"/>
                <a:gd name="connsiteY7" fmla="*/ 2438 h 32308"/>
                <a:gd name="connsiteX8" fmla="*/ 23775 w 102412"/>
                <a:gd name="connsiteY8" fmla="*/ 0 h 32308"/>
                <a:gd name="connsiteX9" fmla="*/ 74981 w 102412"/>
                <a:gd name="connsiteY9" fmla="*/ 3658 h 32308"/>
                <a:gd name="connsiteX10" fmla="*/ 102413 w 102412"/>
                <a:gd name="connsiteY10" fmla="*/ 20726 h 3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412" h="32308">
                  <a:moveTo>
                    <a:pt x="102413" y="20726"/>
                  </a:moveTo>
                  <a:lnTo>
                    <a:pt x="98146" y="29261"/>
                  </a:lnTo>
                  <a:lnTo>
                    <a:pt x="73152" y="28651"/>
                  </a:lnTo>
                  <a:lnTo>
                    <a:pt x="48159" y="28042"/>
                  </a:lnTo>
                  <a:lnTo>
                    <a:pt x="18288" y="32309"/>
                  </a:lnTo>
                  <a:lnTo>
                    <a:pt x="12802" y="29870"/>
                  </a:lnTo>
                  <a:lnTo>
                    <a:pt x="0" y="13411"/>
                  </a:lnTo>
                  <a:lnTo>
                    <a:pt x="10363" y="2438"/>
                  </a:lnTo>
                  <a:lnTo>
                    <a:pt x="23775" y="0"/>
                  </a:lnTo>
                  <a:lnTo>
                    <a:pt x="74981" y="3658"/>
                  </a:lnTo>
                  <a:lnTo>
                    <a:pt x="102413" y="20726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19BBC217-2761-754C-6715-26664FED93BA}"/>
                </a:ext>
              </a:extLst>
            </p:cNvPr>
            <p:cNvSpPr/>
            <p:nvPr/>
          </p:nvSpPr>
          <p:spPr>
            <a:xfrm>
              <a:off x="3401402" y="1734242"/>
              <a:ext cx="611428" cy="396239"/>
            </a:xfrm>
            <a:custGeom>
              <a:avLst/>
              <a:gdLst>
                <a:gd name="connsiteX0" fmla="*/ 136550 w 611428"/>
                <a:gd name="connsiteY0" fmla="*/ 20117 h 396239"/>
                <a:gd name="connsiteX1" fmla="*/ 138379 w 611428"/>
                <a:gd name="connsiteY1" fmla="*/ 39624 h 396239"/>
                <a:gd name="connsiteX2" fmla="*/ 182270 w 611428"/>
                <a:gd name="connsiteY2" fmla="*/ 14630 h 396239"/>
                <a:gd name="connsiteX3" fmla="*/ 253593 w 611428"/>
                <a:gd name="connsiteY3" fmla="*/ 1829 h 396239"/>
                <a:gd name="connsiteX4" fmla="*/ 267614 w 611428"/>
                <a:gd name="connsiteY4" fmla="*/ 34138 h 396239"/>
                <a:gd name="connsiteX5" fmla="*/ 248107 w 611428"/>
                <a:gd name="connsiteY5" fmla="*/ 54864 h 396239"/>
                <a:gd name="connsiteX6" fmla="*/ 302971 w 611428"/>
                <a:gd name="connsiteY6" fmla="*/ 45720 h 396239"/>
                <a:gd name="connsiteX7" fmla="*/ 335280 w 611428"/>
                <a:gd name="connsiteY7" fmla="*/ 32918 h 396239"/>
                <a:gd name="connsiteX8" fmla="*/ 376733 w 611428"/>
                <a:gd name="connsiteY8" fmla="*/ 48768 h 396239"/>
                <a:gd name="connsiteX9" fmla="*/ 399288 w 611428"/>
                <a:gd name="connsiteY9" fmla="*/ 64008 h 396239"/>
                <a:gd name="connsiteX10" fmla="*/ 392582 w 611428"/>
                <a:gd name="connsiteY10" fmla="*/ 78029 h 396239"/>
                <a:gd name="connsiteX11" fmla="*/ 442569 w 611428"/>
                <a:gd name="connsiteY11" fmla="*/ 70714 h 396239"/>
                <a:gd name="connsiteX12" fmla="*/ 454152 w 611428"/>
                <a:gd name="connsiteY12" fmla="*/ 91440 h 396239"/>
                <a:gd name="connsiteX13" fmla="*/ 505358 w 611428"/>
                <a:gd name="connsiteY13" fmla="*/ 104242 h 396239"/>
                <a:gd name="connsiteX14" fmla="*/ 518769 w 611428"/>
                <a:gd name="connsiteY14" fmla="*/ 117043 h 396239"/>
                <a:gd name="connsiteX15" fmla="*/ 524256 w 611428"/>
                <a:gd name="connsiteY15" fmla="*/ 148133 h 396239"/>
                <a:gd name="connsiteX16" fmla="*/ 468782 w 611428"/>
                <a:gd name="connsiteY16" fmla="*/ 163373 h 396239"/>
                <a:gd name="connsiteX17" fmla="*/ 515721 w 611428"/>
                <a:gd name="connsiteY17" fmla="*/ 185318 h 396239"/>
                <a:gd name="connsiteX18" fmla="*/ 551688 w 611428"/>
                <a:gd name="connsiteY18" fmla="*/ 192634 h 396239"/>
                <a:gd name="connsiteX19" fmla="*/ 571805 w 611428"/>
                <a:gd name="connsiteY19" fmla="*/ 223114 h 396239"/>
                <a:gd name="connsiteX20" fmla="*/ 611429 w 611428"/>
                <a:gd name="connsiteY20" fmla="*/ 225552 h 396239"/>
                <a:gd name="connsiteX21" fmla="*/ 591312 w 611428"/>
                <a:gd name="connsiteY21" fmla="*/ 249326 h 396239"/>
                <a:gd name="connsiteX22" fmla="*/ 524865 w 611428"/>
                <a:gd name="connsiteY22" fmla="*/ 288950 h 396239"/>
                <a:gd name="connsiteX23" fmla="*/ 500481 w 611428"/>
                <a:gd name="connsiteY23" fmla="*/ 274320 h 396239"/>
                <a:gd name="connsiteX24" fmla="*/ 477317 w 611428"/>
                <a:gd name="connsiteY24" fmla="*/ 241402 h 396239"/>
                <a:gd name="connsiteX25" fmla="*/ 441350 w 611428"/>
                <a:gd name="connsiteY25" fmla="*/ 245669 h 396239"/>
                <a:gd name="connsiteX26" fmla="*/ 427329 w 611428"/>
                <a:gd name="connsiteY26" fmla="*/ 265786 h 396239"/>
                <a:gd name="connsiteX27" fmla="*/ 443789 w 611428"/>
                <a:gd name="connsiteY27" fmla="*/ 285293 h 396239"/>
                <a:gd name="connsiteX28" fmla="*/ 471221 w 611428"/>
                <a:gd name="connsiteY28" fmla="*/ 301142 h 396239"/>
                <a:gd name="connsiteX29" fmla="*/ 477317 w 611428"/>
                <a:gd name="connsiteY29" fmla="*/ 310286 h 396239"/>
                <a:gd name="connsiteX30" fmla="*/ 476707 w 611428"/>
                <a:gd name="connsiteY30" fmla="*/ 345034 h 396239"/>
                <a:gd name="connsiteX31" fmla="*/ 454761 w 611428"/>
                <a:gd name="connsiteY31" fmla="*/ 370027 h 396239"/>
                <a:gd name="connsiteX32" fmla="*/ 426110 w 611428"/>
                <a:gd name="connsiteY32" fmla="*/ 360274 h 396239"/>
                <a:gd name="connsiteX33" fmla="*/ 373685 w 611428"/>
                <a:gd name="connsiteY33" fmla="*/ 332842 h 396239"/>
                <a:gd name="connsiteX34" fmla="*/ 395630 w 611428"/>
                <a:gd name="connsiteY34" fmla="*/ 362712 h 396239"/>
                <a:gd name="connsiteX35" fmla="*/ 412699 w 611428"/>
                <a:gd name="connsiteY35" fmla="*/ 384048 h 396239"/>
                <a:gd name="connsiteX36" fmla="*/ 410870 w 611428"/>
                <a:gd name="connsiteY36" fmla="*/ 396240 h 396239"/>
                <a:gd name="connsiteX37" fmla="*/ 344424 w 611428"/>
                <a:gd name="connsiteY37" fmla="*/ 382219 h 396239"/>
                <a:gd name="connsiteX38" fmla="*/ 298094 w 611428"/>
                <a:gd name="connsiteY38" fmla="*/ 361493 h 396239"/>
                <a:gd name="connsiteX39" fmla="*/ 274929 w 611428"/>
                <a:gd name="connsiteY39" fmla="*/ 345034 h 396239"/>
                <a:gd name="connsiteX40" fmla="*/ 289560 w 611428"/>
                <a:gd name="connsiteY40" fmla="*/ 334670 h 396239"/>
                <a:gd name="connsiteX41" fmla="*/ 260299 w 611428"/>
                <a:gd name="connsiteY41" fmla="*/ 316992 h 396239"/>
                <a:gd name="connsiteX42" fmla="*/ 231648 w 611428"/>
                <a:gd name="connsiteY42" fmla="*/ 300533 h 396239"/>
                <a:gd name="connsiteX43" fmla="*/ 226161 w 611428"/>
                <a:gd name="connsiteY43" fmla="*/ 310286 h 396239"/>
                <a:gd name="connsiteX44" fmla="*/ 146304 w 611428"/>
                <a:gd name="connsiteY44" fmla="*/ 315773 h 396239"/>
                <a:gd name="connsiteX45" fmla="*/ 131673 w 611428"/>
                <a:gd name="connsiteY45" fmla="*/ 304190 h 396239"/>
                <a:gd name="connsiteX46" fmla="*/ 164592 w 611428"/>
                <a:gd name="connsiteY46" fmla="*/ 278587 h 396239"/>
                <a:gd name="connsiteX47" fmla="*/ 213969 w 611428"/>
                <a:gd name="connsiteY47" fmla="*/ 277978 h 396239"/>
                <a:gd name="connsiteX48" fmla="*/ 270662 w 611428"/>
                <a:gd name="connsiteY48" fmla="*/ 273710 h 396239"/>
                <a:gd name="connsiteX49" fmla="*/ 269443 w 611428"/>
                <a:gd name="connsiteY49" fmla="*/ 261518 h 396239"/>
                <a:gd name="connsiteX50" fmla="*/ 288341 w 611428"/>
                <a:gd name="connsiteY50" fmla="*/ 244450 h 396239"/>
                <a:gd name="connsiteX51" fmla="*/ 341985 w 611428"/>
                <a:gd name="connsiteY51" fmla="*/ 211531 h 396239"/>
                <a:gd name="connsiteX52" fmla="*/ 344424 w 611428"/>
                <a:gd name="connsiteY52" fmla="*/ 196291 h 396239"/>
                <a:gd name="connsiteX53" fmla="*/ 341376 w 611428"/>
                <a:gd name="connsiteY53" fmla="*/ 185318 h 396239"/>
                <a:gd name="connsiteX54" fmla="*/ 312725 w 611428"/>
                <a:gd name="connsiteY54" fmla="*/ 168859 h 396239"/>
                <a:gd name="connsiteX55" fmla="*/ 269443 w 611428"/>
                <a:gd name="connsiteY55" fmla="*/ 157886 h 396239"/>
                <a:gd name="connsiteX56" fmla="*/ 290779 w 611428"/>
                <a:gd name="connsiteY56" fmla="*/ 149352 h 396239"/>
                <a:gd name="connsiteX57" fmla="*/ 278587 w 611428"/>
                <a:gd name="connsiteY57" fmla="*/ 128626 h 396239"/>
                <a:gd name="connsiteX58" fmla="*/ 257861 w 611428"/>
                <a:gd name="connsiteY58" fmla="*/ 126797 h 396239"/>
                <a:gd name="connsiteX59" fmla="*/ 246278 w 611428"/>
                <a:gd name="connsiteY59" fmla="*/ 115824 h 396239"/>
                <a:gd name="connsiteX60" fmla="*/ 226161 w 611428"/>
                <a:gd name="connsiteY60" fmla="*/ 125578 h 396239"/>
                <a:gd name="connsiteX61" fmla="*/ 178003 w 611428"/>
                <a:gd name="connsiteY61" fmla="*/ 129845 h 396239"/>
                <a:gd name="connsiteX62" fmla="*/ 92659 w 611428"/>
                <a:gd name="connsiteY62" fmla="*/ 122530 h 396239"/>
                <a:gd name="connsiteX63" fmla="*/ 47549 w 611428"/>
                <a:gd name="connsiteY63" fmla="*/ 112776 h 396239"/>
                <a:gd name="connsiteX64" fmla="*/ 11582 w 611428"/>
                <a:gd name="connsiteY64" fmla="*/ 107899 h 396239"/>
                <a:gd name="connsiteX65" fmla="*/ 0 w 611428"/>
                <a:gd name="connsiteY65" fmla="*/ 96317 h 396239"/>
                <a:gd name="connsiteX66" fmla="*/ 38405 w 611428"/>
                <a:gd name="connsiteY66" fmla="*/ 81686 h 396239"/>
                <a:gd name="connsiteX67" fmla="*/ 3657 w 611428"/>
                <a:gd name="connsiteY67" fmla="*/ 81686 h 396239"/>
                <a:gd name="connsiteX68" fmla="*/ 23774 w 611428"/>
                <a:gd name="connsiteY68" fmla="*/ 49378 h 396239"/>
                <a:gd name="connsiteX69" fmla="*/ 67056 w 611428"/>
                <a:gd name="connsiteY69" fmla="*/ 21336 h 396239"/>
                <a:gd name="connsiteX70" fmla="*/ 103632 w 611428"/>
                <a:gd name="connsiteY70" fmla="*/ 8534 h 396239"/>
                <a:gd name="connsiteX71" fmla="*/ 171907 w 611428"/>
                <a:gd name="connsiteY71" fmla="*/ 0 h 396239"/>
                <a:gd name="connsiteX72" fmla="*/ 136550 w 611428"/>
                <a:gd name="connsiteY72" fmla="*/ 20117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611428" h="396239">
                  <a:moveTo>
                    <a:pt x="136550" y="20117"/>
                  </a:moveTo>
                  <a:lnTo>
                    <a:pt x="138379" y="39624"/>
                  </a:lnTo>
                  <a:lnTo>
                    <a:pt x="182270" y="14630"/>
                  </a:lnTo>
                  <a:lnTo>
                    <a:pt x="253593" y="1829"/>
                  </a:lnTo>
                  <a:lnTo>
                    <a:pt x="267614" y="34138"/>
                  </a:lnTo>
                  <a:lnTo>
                    <a:pt x="248107" y="54864"/>
                  </a:lnTo>
                  <a:lnTo>
                    <a:pt x="302971" y="45720"/>
                  </a:lnTo>
                  <a:lnTo>
                    <a:pt x="335280" y="32918"/>
                  </a:lnTo>
                  <a:lnTo>
                    <a:pt x="376733" y="48768"/>
                  </a:lnTo>
                  <a:lnTo>
                    <a:pt x="399288" y="64008"/>
                  </a:lnTo>
                  <a:lnTo>
                    <a:pt x="392582" y="78029"/>
                  </a:lnTo>
                  <a:lnTo>
                    <a:pt x="442569" y="70714"/>
                  </a:lnTo>
                  <a:lnTo>
                    <a:pt x="454152" y="91440"/>
                  </a:lnTo>
                  <a:lnTo>
                    <a:pt x="505358" y="104242"/>
                  </a:lnTo>
                  <a:lnTo>
                    <a:pt x="518769" y="117043"/>
                  </a:lnTo>
                  <a:lnTo>
                    <a:pt x="524256" y="148133"/>
                  </a:lnTo>
                  <a:lnTo>
                    <a:pt x="468782" y="163373"/>
                  </a:lnTo>
                  <a:lnTo>
                    <a:pt x="515721" y="185318"/>
                  </a:lnTo>
                  <a:lnTo>
                    <a:pt x="551688" y="192634"/>
                  </a:lnTo>
                  <a:lnTo>
                    <a:pt x="571805" y="223114"/>
                  </a:lnTo>
                  <a:lnTo>
                    <a:pt x="611429" y="225552"/>
                  </a:lnTo>
                  <a:lnTo>
                    <a:pt x="591312" y="249326"/>
                  </a:lnTo>
                  <a:lnTo>
                    <a:pt x="524865" y="288950"/>
                  </a:lnTo>
                  <a:lnTo>
                    <a:pt x="500481" y="274320"/>
                  </a:lnTo>
                  <a:lnTo>
                    <a:pt x="477317" y="241402"/>
                  </a:lnTo>
                  <a:lnTo>
                    <a:pt x="441350" y="245669"/>
                  </a:lnTo>
                  <a:lnTo>
                    <a:pt x="427329" y="265786"/>
                  </a:lnTo>
                  <a:lnTo>
                    <a:pt x="443789" y="285293"/>
                  </a:lnTo>
                  <a:lnTo>
                    <a:pt x="471221" y="301142"/>
                  </a:lnTo>
                  <a:lnTo>
                    <a:pt x="477317" y="310286"/>
                  </a:lnTo>
                  <a:lnTo>
                    <a:pt x="476707" y="345034"/>
                  </a:lnTo>
                  <a:lnTo>
                    <a:pt x="454761" y="370027"/>
                  </a:lnTo>
                  <a:lnTo>
                    <a:pt x="426110" y="360274"/>
                  </a:lnTo>
                  <a:lnTo>
                    <a:pt x="373685" y="332842"/>
                  </a:lnTo>
                  <a:lnTo>
                    <a:pt x="395630" y="362712"/>
                  </a:lnTo>
                  <a:lnTo>
                    <a:pt x="412699" y="384048"/>
                  </a:lnTo>
                  <a:lnTo>
                    <a:pt x="410870" y="396240"/>
                  </a:lnTo>
                  <a:lnTo>
                    <a:pt x="344424" y="382219"/>
                  </a:lnTo>
                  <a:lnTo>
                    <a:pt x="298094" y="361493"/>
                  </a:lnTo>
                  <a:lnTo>
                    <a:pt x="274929" y="345034"/>
                  </a:lnTo>
                  <a:lnTo>
                    <a:pt x="289560" y="334670"/>
                  </a:lnTo>
                  <a:lnTo>
                    <a:pt x="260299" y="316992"/>
                  </a:lnTo>
                  <a:lnTo>
                    <a:pt x="231648" y="300533"/>
                  </a:lnTo>
                  <a:lnTo>
                    <a:pt x="226161" y="310286"/>
                  </a:lnTo>
                  <a:lnTo>
                    <a:pt x="146304" y="315773"/>
                  </a:lnTo>
                  <a:lnTo>
                    <a:pt x="131673" y="304190"/>
                  </a:lnTo>
                  <a:lnTo>
                    <a:pt x="164592" y="278587"/>
                  </a:lnTo>
                  <a:lnTo>
                    <a:pt x="213969" y="277978"/>
                  </a:lnTo>
                  <a:lnTo>
                    <a:pt x="270662" y="273710"/>
                  </a:lnTo>
                  <a:lnTo>
                    <a:pt x="269443" y="261518"/>
                  </a:lnTo>
                  <a:lnTo>
                    <a:pt x="288341" y="244450"/>
                  </a:lnTo>
                  <a:lnTo>
                    <a:pt x="341985" y="211531"/>
                  </a:lnTo>
                  <a:lnTo>
                    <a:pt x="344424" y="196291"/>
                  </a:lnTo>
                  <a:lnTo>
                    <a:pt x="341376" y="185318"/>
                  </a:lnTo>
                  <a:lnTo>
                    <a:pt x="312725" y="168859"/>
                  </a:lnTo>
                  <a:lnTo>
                    <a:pt x="269443" y="157886"/>
                  </a:lnTo>
                  <a:lnTo>
                    <a:pt x="290779" y="149352"/>
                  </a:lnTo>
                  <a:lnTo>
                    <a:pt x="278587" y="128626"/>
                  </a:lnTo>
                  <a:lnTo>
                    <a:pt x="257861" y="126797"/>
                  </a:lnTo>
                  <a:lnTo>
                    <a:pt x="246278" y="115824"/>
                  </a:lnTo>
                  <a:lnTo>
                    <a:pt x="226161" y="125578"/>
                  </a:lnTo>
                  <a:lnTo>
                    <a:pt x="178003" y="129845"/>
                  </a:lnTo>
                  <a:lnTo>
                    <a:pt x="92659" y="122530"/>
                  </a:lnTo>
                  <a:lnTo>
                    <a:pt x="47549" y="112776"/>
                  </a:lnTo>
                  <a:lnTo>
                    <a:pt x="11582" y="107899"/>
                  </a:lnTo>
                  <a:lnTo>
                    <a:pt x="0" y="96317"/>
                  </a:lnTo>
                  <a:lnTo>
                    <a:pt x="38405" y="81686"/>
                  </a:lnTo>
                  <a:lnTo>
                    <a:pt x="3657" y="81686"/>
                  </a:lnTo>
                  <a:lnTo>
                    <a:pt x="23774" y="49378"/>
                  </a:lnTo>
                  <a:lnTo>
                    <a:pt x="67056" y="21336"/>
                  </a:lnTo>
                  <a:lnTo>
                    <a:pt x="103632" y="8534"/>
                  </a:lnTo>
                  <a:lnTo>
                    <a:pt x="171907" y="0"/>
                  </a:lnTo>
                  <a:lnTo>
                    <a:pt x="136550" y="20117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D9AC1FCA-D928-2BAF-B289-580EDD51B5BA}"/>
                </a:ext>
              </a:extLst>
            </p:cNvPr>
            <p:cNvSpPr/>
            <p:nvPr/>
          </p:nvSpPr>
          <p:spPr>
            <a:xfrm>
              <a:off x="3136836" y="1733023"/>
              <a:ext cx="162153" cy="81076"/>
            </a:xfrm>
            <a:custGeom>
              <a:avLst/>
              <a:gdLst>
                <a:gd name="connsiteX0" fmla="*/ 93879 w 162153"/>
                <a:gd name="connsiteY0" fmla="*/ 0 h 81076"/>
                <a:gd name="connsiteX1" fmla="*/ 115824 w 162153"/>
                <a:gd name="connsiteY1" fmla="*/ 6706 h 81076"/>
                <a:gd name="connsiteX2" fmla="*/ 162153 w 162153"/>
                <a:gd name="connsiteY2" fmla="*/ 2438 h 81076"/>
                <a:gd name="connsiteX3" fmla="*/ 159105 w 162153"/>
                <a:gd name="connsiteY3" fmla="*/ 11582 h 81076"/>
                <a:gd name="connsiteX4" fmla="*/ 121920 w 162153"/>
                <a:gd name="connsiteY4" fmla="*/ 26822 h 81076"/>
                <a:gd name="connsiteX5" fmla="*/ 145085 w 162153"/>
                <a:gd name="connsiteY5" fmla="*/ 40234 h 81076"/>
                <a:gd name="connsiteX6" fmla="*/ 113385 w 162153"/>
                <a:gd name="connsiteY6" fmla="*/ 68885 h 81076"/>
                <a:gd name="connsiteX7" fmla="*/ 62179 w 162153"/>
                <a:gd name="connsiteY7" fmla="*/ 81077 h 81076"/>
                <a:gd name="connsiteX8" fmla="*/ 41453 w 162153"/>
                <a:gd name="connsiteY8" fmla="*/ 78638 h 81076"/>
                <a:gd name="connsiteX9" fmla="*/ 35967 w 162153"/>
                <a:gd name="connsiteY9" fmla="*/ 66446 h 81076"/>
                <a:gd name="connsiteX10" fmla="*/ 0 w 162153"/>
                <a:gd name="connsiteY10" fmla="*/ 42062 h 81076"/>
                <a:gd name="connsiteX11" fmla="*/ 10363 w 162153"/>
                <a:gd name="connsiteY11" fmla="*/ 31699 h 81076"/>
                <a:gd name="connsiteX12" fmla="*/ 55473 w 162153"/>
                <a:gd name="connsiteY12" fmla="*/ 35357 h 81076"/>
                <a:gd name="connsiteX13" fmla="*/ 49987 w 162153"/>
                <a:gd name="connsiteY13" fmla="*/ 15240 h 81076"/>
                <a:gd name="connsiteX14" fmla="*/ 93879 w 162153"/>
                <a:gd name="connsiteY14" fmla="*/ 0 h 8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2153" h="81076">
                  <a:moveTo>
                    <a:pt x="93879" y="0"/>
                  </a:moveTo>
                  <a:lnTo>
                    <a:pt x="115824" y="6706"/>
                  </a:lnTo>
                  <a:lnTo>
                    <a:pt x="162153" y="2438"/>
                  </a:lnTo>
                  <a:lnTo>
                    <a:pt x="159105" y="11582"/>
                  </a:lnTo>
                  <a:lnTo>
                    <a:pt x="121920" y="26822"/>
                  </a:lnTo>
                  <a:lnTo>
                    <a:pt x="145085" y="40234"/>
                  </a:lnTo>
                  <a:lnTo>
                    <a:pt x="113385" y="68885"/>
                  </a:lnTo>
                  <a:lnTo>
                    <a:pt x="62179" y="81077"/>
                  </a:lnTo>
                  <a:lnTo>
                    <a:pt x="41453" y="78638"/>
                  </a:lnTo>
                  <a:lnTo>
                    <a:pt x="35967" y="66446"/>
                  </a:lnTo>
                  <a:lnTo>
                    <a:pt x="0" y="42062"/>
                  </a:lnTo>
                  <a:lnTo>
                    <a:pt x="10363" y="31699"/>
                  </a:lnTo>
                  <a:lnTo>
                    <a:pt x="55473" y="35357"/>
                  </a:lnTo>
                  <a:lnTo>
                    <a:pt x="49987" y="15240"/>
                  </a:lnTo>
                  <a:lnTo>
                    <a:pt x="93879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23BEAA8E-9B14-AD83-418C-50497EDEF255}"/>
                </a:ext>
              </a:extLst>
            </p:cNvPr>
            <p:cNvSpPr/>
            <p:nvPr/>
          </p:nvSpPr>
          <p:spPr>
            <a:xfrm>
              <a:off x="3294112" y="1723879"/>
              <a:ext cx="170078" cy="66446"/>
            </a:xfrm>
            <a:custGeom>
              <a:avLst/>
              <a:gdLst>
                <a:gd name="connsiteX0" fmla="*/ 74371 w 170078"/>
                <a:gd name="connsiteY0" fmla="*/ 42672 h 66446"/>
                <a:gd name="connsiteX1" fmla="*/ 26823 w 170078"/>
                <a:gd name="connsiteY1" fmla="*/ 66446 h 66446"/>
                <a:gd name="connsiteX2" fmla="*/ 0 w 170078"/>
                <a:gd name="connsiteY2" fmla="*/ 65227 h 66446"/>
                <a:gd name="connsiteX3" fmla="*/ 10973 w 170078"/>
                <a:gd name="connsiteY3" fmla="*/ 37186 h 66446"/>
                <a:gd name="connsiteX4" fmla="*/ 26823 w 170078"/>
                <a:gd name="connsiteY4" fmla="*/ 21946 h 66446"/>
                <a:gd name="connsiteX5" fmla="*/ 52426 w 170078"/>
                <a:gd name="connsiteY5" fmla="*/ 8534 h 66446"/>
                <a:gd name="connsiteX6" fmla="*/ 84125 w 170078"/>
                <a:gd name="connsiteY6" fmla="*/ 0 h 66446"/>
                <a:gd name="connsiteX7" fmla="*/ 132283 w 170078"/>
                <a:gd name="connsiteY7" fmla="*/ 1219 h 66446"/>
                <a:gd name="connsiteX8" fmla="*/ 170079 w 170078"/>
                <a:gd name="connsiteY8" fmla="*/ 8534 h 66446"/>
                <a:gd name="connsiteX9" fmla="*/ 108509 w 170078"/>
                <a:gd name="connsiteY9" fmla="*/ 36576 h 66446"/>
                <a:gd name="connsiteX10" fmla="*/ 74371 w 170078"/>
                <a:gd name="connsiteY10" fmla="*/ 42672 h 6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078" h="66446">
                  <a:moveTo>
                    <a:pt x="74371" y="42672"/>
                  </a:moveTo>
                  <a:lnTo>
                    <a:pt x="26823" y="66446"/>
                  </a:lnTo>
                  <a:lnTo>
                    <a:pt x="0" y="65227"/>
                  </a:lnTo>
                  <a:lnTo>
                    <a:pt x="10973" y="37186"/>
                  </a:lnTo>
                  <a:lnTo>
                    <a:pt x="26823" y="21946"/>
                  </a:lnTo>
                  <a:lnTo>
                    <a:pt x="52426" y="8534"/>
                  </a:lnTo>
                  <a:lnTo>
                    <a:pt x="84125" y="0"/>
                  </a:lnTo>
                  <a:lnTo>
                    <a:pt x="132283" y="1219"/>
                  </a:lnTo>
                  <a:lnTo>
                    <a:pt x="170079" y="8534"/>
                  </a:lnTo>
                  <a:lnTo>
                    <a:pt x="108509" y="36576"/>
                  </a:lnTo>
                  <a:lnTo>
                    <a:pt x="74371" y="42672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9956EE41-ADF4-95F2-CBF1-9688101E90D2}"/>
                </a:ext>
              </a:extLst>
            </p:cNvPr>
            <p:cNvSpPr/>
            <p:nvPr/>
          </p:nvSpPr>
          <p:spPr>
            <a:xfrm>
              <a:off x="2547352" y="1714125"/>
              <a:ext cx="311505" cy="112166"/>
            </a:xfrm>
            <a:custGeom>
              <a:avLst/>
              <a:gdLst>
                <a:gd name="connsiteX0" fmla="*/ 115215 w 311505"/>
                <a:gd name="connsiteY0" fmla="*/ 96317 h 112166"/>
                <a:gd name="connsiteX1" fmla="*/ 32919 w 311505"/>
                <a:gd name="connsiteY1" fmla="*/ 112166 h 112166"/>
                <a:gd name="connsiteX2" fmla="*/ 36576 w 311505"/>
                <a:gd name="connsiteY2" fmla="*/ 98146 h 112166"/>
                <a:gd name="connsiteX3" fmla="*/ 0 w 311505"/>
                <a:gd name="connsiteY3" fmla="*/ 81077 h 112166"/>
                <a:gd name="connsiteX4" fmla="*/ 26823 w 311505"/>
                <a:gd name="connsiteY4" fmla="*/ 67666 h 112166"/>
                <a:gd name="connsiteX5" fmla="*/ 72543 w 311505"/>
                <a:gd name="connsiteY5" fmla="*/ 44501 h 112166"/>
                <a:gd name="connsiteX6" fmla="*/ 118872 w 311505"/>
                <a:gd name="connsiteY6" fmla="*/ 23774 h 112166"/>
                <a:gd name="connsiteX7" fmla="*/ 121311 w 311505"/>
                <a:gd name="connsiteY7" fmla="*/ 4877 h 112166"/>
                <a:gd name="connsiteX8" fmla="*/ 206655 w 311505"/>
                <a:gd name="connsiteY8" fmla="*/ 0 h 112166"/>
                <a:gd name="connsiteX9" fmla="*/ 232258 w 311505"/>
                <a:gd name="connsiteY9" fmla="*/ 6706 h 112166"/>
                <a:gd name="connsiteX10" fmla="*/ 290170 w 311505"/>
                <a:gd name="connsiteY10" fmla="*/ 8534 h 112166"/>
                <a:gd name="connsiteX11" fmla="*/ 301752 w 311505"/>
                <a:gd name="connsiteY11" fmla="*/ 17069 h 112166"/>
                <a:gd name="connsiteX12" fmla="*/ 311506 w 311505"/>
                <a:gd name="connsiteY12" fmla="*/ 30480 h 112166"/>
                <a:gd name="connsiteX13" fmla="*/ 271882 w 311505"/>
                <a:gd name="connsiteY13" fmla="*/ 38405 h 112166"/>
                <a:gd name="connsiteX14" fmla="*/ 187147 w 311505"/>
                <a:gd name="connsiteY14" fmla="*/ 60350 h 112166"/>
                <a:gd name="connsiteX15" fmla="*/ 131064 w 311505"/>
                <a:gd name="connsiteY15" fmla="*/ 82906 h 112166"/>
                <a:gd name="connsiteX16" fmla="*/ 115215 w 311505"/>
                <a:gd name="connsiteY16" fmla="*/ 96317 h 112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1505" h="112166">
                  <a:moveTo>
                    <a:pt x="115215" y="96317"/>
                  </a:moveTo>
                  <a:lnTo>
                    <a:pt x="32919" y="112166"/>
                  </a:lnTo>
                  <a:lnTo>
                    <a:pt x="36576" y="98146"/>
                  </a:lnTo>
                  <a:lnTo>
                    <a:pt x="0" y="81077"/>
                  </a:lnTo>
                  <a:lnTo>
                    <a:pt x="26823" y="67666"/>
                  </a:lnTo>
                  <a:lnTo>
                    <a:pt x="72543" y="44501"/>
                  </a:lnTo>
                  <a:lnTo>
                    <a:pt x="118872" y="23774"/>
                  </a:lnTo>
                  <a:lnTo>
                    <a:pt x="121311" y="4877"/>
                  </a:lnTo>
                  <a:lnTo>
                    <a:pt x="206655" y="0"/>
                  </a:lnTo>
                  <a:lnTo>
                    <a:pt x="232258" y="6706"/>
                  </a:lnTo>
                  <a:lnTo>
                    <a:pt x="290170" y="8534"/>
                  </a:lnTo>
                  <a:lnTo>
                    <a:pt x="301752" y="17069"/>
                  </a:lnTo>
                  <a:lnTo>
                    <a:pt x="311506" y="30480"/>
                  </a:lnTo>
                  <a:lnTo>
                    <a:pt x="271882" y="38405"/>
                  </a:lnTo>
                  <a:lnTo>
                    <a:pt x="187147" y="60350"/>
                  </a:lnTo>
                  <a:lnTo>
                    <a:pt x="131064" y="82906"/>
                  </a:lnTo>
                  <a:lnTo>
                    <a:pt x="115215" y="96317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8AB7674B-413E-A30C-A56F-78AF46F88CC8}"/>
                </a:ext>
              </a:extLst>
            </p:cNvPr>
            <p:cNvSpPr/>
            <p:nvPr/>
          </p:nvSpPr>
          <p:spPr>
            <a:xfrm>
              <a:off x="3349586" y="1677549"/>
              <a:ext cx="78028" cy="32308"/>
            </a:xfrm>
            <a:custGeom>
              <a:avLst/>
              <a:gdLst>
                <a:gd name="connsiteX0" fmla="*/ 76200 w 78028"/>
                <a:gd name="connsiteY0" fmla="*/ 20726 h 32308"/>
                <a:gd name="connsiteX1" fmla="*/ 51206 w 78028"/>
                <a:gd name="connsiteY1" fmla="*/ 32309 h 32308"/>
                <a:gd name="connsiteX2" fmla="*/ 19507 w 78028"/>
                <a:gd name="connsiteY2" fmla="*/ 29870 h 32308"/>
                <a:gd name="connsiteX3" fmla="*/ 0 w 78028"/>
                <a:gd name="connsiteY3" fmla="*/ 21946 h 32308"/>
                <a:gd name="connsiteX4" fmla="*/ 27432 w 78028"/>
                <a:gd name="connsiteY4" fmla="*/ 8534 h 32308"/>
                <a:gd name="connsiteX5" fmla="*/ 69494 w 78028"/>
                <a:gd name="connsiteY5" fmla="*/ 0 h 32308"/>
                <a:gd name="connsiteX6" fmla="*/ 78029 w 78028"/>
                <a:gd name="connsiteY6" fmla="*/ 10973 h 32308"/>
                <a:gd name="connsiteX7" fmla="*/ 76200 w 78028"/>
                <a:gd name="connsiteY7" fmla="*/ 20726 h 3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28" h="32308">
                  <a:moveTo>
                    <a:pt x="76200" y="20726"/>
                  </a:moveTo>
                  <a:lnTo>
                    <a:pt x="51206" y="32309"/>
                  </a:lnTo>
                  <a:lnTo>
                    <a:pt x="19507" y="29870"/>
                  </a:lnTo>
                  <a:lnTo>
                    <a:pt x="0" y="21946"/>
                  </a:lnTo>
                  <a:lnTo>
                    <a:pt x="27432" y="8534"/>
                  </a:lnTo>
                  <a:lnTo>
                    <a:pt x="69494" y="0"/>
                  </a:lnTo>
                  <a:lnTo>
                    <a:pt x="78029" y="10973"/>
                  </a:lnTo>
                  <a:lnTo>
                    <a:pt x="76200" y="20726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3C4C4E8C-1900-0522-8BC2-557FE79D9B33}"/>
                </a:ext>
              </a:extLst>
            </p:cNvPr>
            <p:cNvSpPr/>
            <p:nvPr/>
          </p:nvSpPr>
          <p:spPr>
            <a:xfrm>
              <a:off x="3239858" y="1645240"/>
              <a:ext cx="133502" cy="55473"/>
            </a:xfrm>
            <a:custGeom>
              <a:avLst/>
              <a:gdLst>
                <a:gd name="connsiteX0" fmla="*/ 132283 w 133502"/>
                <a:gd name="connsiteY0" fmla="*/ 0 h 55473"/>
                <a:gd name="connsiteX1" fmla="*/ 133502 w 133502"/>
                <a:gd name="connsiteY1" fmla="*/ 14021 h 55473"/>
                <a:gd name="connsiteX2" fmla="*/ 116433 w 133502"/>
                <a:gd name="connsiteY2" fmla="*/ 29261 h 55473"/>
                <a:gd name="connsiteX3" fmla="*/ 81077 w 133502"/>
                <a:gd name="connsiteY3" fmla="*/ 52426 h 55473"/>
                <a:gd name="connsiteX4" fmla="*/ 39014 w 133502"/>
                <a:gd name="connsiteY4" fmla="*/ 55474 h 55473"/>
                <a:gd name="connsiteX5" fmla="*/ 19507 w 133502"/>
                <a:gd name="connsiteY5" fmla="*/ 50597 h 55473"/>
                <a:gd name="connsiteX6" fmla="*/ 40233 w 133502"/>
                <a:gd name="connsiteY6" fmla="*/ 32918 h 55473"/>
                <a:gd name="connsiteX7" fmla="*/ 0 w 133502"/>
                <a:gd name="connsiteY7" fmla="*/ 34747 h 55473"/>
                <a:gd name="connsiteX8" fmla="*/ 26213 w 133502"/>
                <a:gd name="connsiteY8" fmla="*/ 11582 h 55473"/>
                <a:gd name="connsiteX9" fmla="*/ 49377 w 133502"/>
                <a:gd name="connsiteY9" fmla="*/ 12802 h 55473"/>
                <a:gd name="connsiteX10" fmla="*/ 96317 w 133502"/>
                <a:gd name="connsiteY10" fmla="*/ 2438 h 55473"/>
                <a:gd name="connsiteX11" fmla="*/ 126187 w 133502"/>
                <a:gd name="connsiteY11" fmla="*/ 4267 h 55473"/>
                <a:gd name="connsiteX12" fmla="*/ 132283 w 133502"/>
                <a:gd name="connsiteY12" fmla="*/ 0 h 5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502" h="55473">
                  <a:moveTo>
                    <a:pt x="132283" y="0"/>
                  </a:moveTo>
                  <a:lnTo>
                    <a:pt x="133502" y="14021"/>
                  </a:lnTo>
                  <a:lnTo>
                    <a:pt x="116433" y="29261"/>
                  </a:lnTo>
                  <a:lnTo>
                    <a:pt x="81077" y="52426"/>
                  </a:lnTo>
                  <a:lnTo>
                    <a:pt x="39014" y="55474"/>
                  </a:lnTo>
                  <a:lnTo>
                    <a:pt x="19507" y="50597"/>
                  </a:lnTo>
                  <a:lnTo>
                    <a:pt x="40233" y="32918"/>
                  </a:lnTo>
                  <a:lnTo>
                    <a:pt x="0" y="34747"/>
                  </a:lnTo>
                  <a:lnTo>
                    <a:pt x="26213" y="11582"/>
                  </a:lnTo>
                  <a:lnTo>
                    <a:pt x="49377" y="12802"/>
                  </a:lnTo>
                  <a:lnTo>
                    <a:pt x="96317" y="2438"/>
                  </a:lnTo>
                  <a:lnTo>
                    <a:pt x="126187" y="4267"/>
                  </a:lnTo>
                  <a:lnTo>
                    <a:pt x="132283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" name="Freihandform: Form 61">
              <a:extLst>
                <a:ext uri="{FF2B5EF4-FFF2-40B4-BE49-F238E27FC236}">
                  <a16:creationId xmlns:a16="http://schemas.microsoft.com/office/drawing/2014/main" id="{B24C3DD1-8EFA-ABC3-2985-9868461FED39}"/>
                </a:ext>
              </a:extLst>
            </p:cNvPr>
            <p:cNvSpPr/>
            <p:nvPr/>
          </p:nvSpPr>
          <p:spPr>
            <a:xfrm>
              <a:off x="2874708" y="1643411"/>
              <a:ext cx="301752" cy="72542"/>
            </a:xfrm>
            <a:custGeom>
              <a:avLst/>
              <a:gdLst>
                <a:gd name="connsiteX0" fmla="*/ 257251 w 301752"/>
                <a:gd name="connsiteY0" fmla="*/ 17678 h 72542"/>
                <a:gd name="connsiteX1" fmla="*/ 252984 w 301752"/>
                <a:gd name="connsiteY1" fmla="*/ 28042 h 72542"/>
                <a:gd name="connsiteX2" fmla="*/ 279807 w 301752"/>
                <a:gd name="connsiteY2" fmla="*/ 23165 h 72542"/>
                <a:gd name="connsiteX3" fmla="*/ 301752 w 301752"/>
                <a:gd name="connsiteY3" fmla="*/ 24384 h 72542"/>
                <a:gd name="connsiteX4" fmla="*/ 287731 w 301752"/>
                <a:gd name="connsiteY4" fmla="*/ 39624 h 72542"/>
                <a:gd name="connsiteX5" fmla="*/ 256641 w 301752"/>
                <a:gd name="connsiteY5" fmla="*/ 53645 h 72542"/>
                <a:gd name="connsiteX6" fmla="*/ 171907 w 301752"/>
                <a:gd name="connsiteY6" fmla="*/ 58522 h 72542"/>
                <a:gd name="connsiteX7" fmla="*/ 96927 w 301752"/>
                <a:gd name="connsiteY7" fmla="*/ 71933 h 72542"/>
                <a:gd name="connsiteX8" fmla="*/ 60351 w 301752"/>
                <a:gd name="connsiteY8" fmla="*/ 72542 h 72542"/>
                <a:gd name="connsiteX9" fmla="*/ 69495 w 301752"/>
                <a:gd name="connsiteY9" fmla="*/ 62789 h 72542"/>
                <a:gd name="connsiteX10" fmla="*/ 134721 w 301752"/>
                <a:gd name="connsiteY10" fmla="*/ 48768 h 72542"/>
                <a:gd name="connsiteX11" fmla="*/ 25603 w 301752"/>
                <a:gd name="connsiteY11" fmla="*/ 52426 h 72542"/>
                <a:gd name="connsiteX12" fmla="*/ 0 w 301752"/>
                <a:gd name="connsiteY12" fmla="*/ 46939 h 72542"/>
                <a:gd name="connsiteX13" fmla="*/ 71323 w 301752"/>
                <a:gd name="connsiteY13" fmla="*/ 17678 h 72542"/>
                <a:gd name="connsiteX14" fmla="*/ 104241 w 301752"/>
                <a:gd name="connsiteY14" fmla="*/ 9144 h 72542"/>
                <a:gd name="connsiteX15" fmla="*/ 154839 w 301752"/>
                <a:gd name="connsiteY15" fmla="*/ 19507 h 72542"/>
                <a:gd name="connsiteX16" fmla="*/ 172517 w 301752"/>
                <a:gd name="connsiteY16" fmla="*/ 37186 h 72542"/>
                <a:gd name="connsiteX17" fmla="*/ 209703 w 301752"/>
                <a:gd name="connsiteY17" fmla="*/ 39624 h 72542"/>
                <a:gd name="connsiteX18" fmla="*/ 213969 w 301752"/>
                <a:gd name="connsiteY18" fmla="*/ 10973 h 72542"/>
                <a:gd name="connsiteX19" fmla="*/ 249327 w 301752"/>
                <a:gd name="connsiteY19" fmla="*/ 0 h 72542"/>
                <a:gd name="connsiteX20" fmla="*/ 268224 w 301752"/>
                <a:gd name="connsiteY20" fmla="*/ 3048 h 72542"/>
                <a:gd name="connsiteX21" fmla="*/ 257251 w 301752"/>
                <a:gd name="connsiteY21" fmla="*/ 17678 h 7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1752" h="72542">
                  <a:moveTo>
                    <a:pt x="257251" y="17678"/>
                  </a:moveTo>
                  <a:lnTo>
                    <a:pt x="252984" y="28042"/>
                  </a:lnTo>
                  <a:lnTo>
                    <a:pt x="279807" y="23165"/>
                  </a:lnTo>
                  <a:lnTo>
                    <a:pt x="301752" y="24384"/>
                  </a:lnTo>
                  <a:lnTo>
                    <a:pt x="287731" y="39624"/>
                  </a:lnTo>
                  <a:lnTo>
                    <a:pt x="256641" y="53645"/>
                  </a:lnTo>
                  <a:lnTo>
                    <a:pt x="171907" y="58522"/>
                  </a:lnTo>
                  <a:lnTo>
                    <a:pt x="96927" y="71933"/>
                  </a:lnTo>
                  <a:lnTo>
                    <a:pt x="60351" y="72542"/>
                  </a:lnTo>
                  <a:lnTo>
                    <a:pt x="69495" y="62789"/>
                  </a:lnTo>
                  <a:lnTo>
                    <a:pt x="134721" y="48768"/>
                  </a:lnTo>
                  <a:lnTo>
                    <a:pt x="25603" y="52426"/>
                  </a:lnTo>
                  <a:lnTo>
                    <a:pt x="0" y="46939"/>
                  </a:lnTo>
                  <a:lnTo>
                    <a:pt x="71323" y="17678"/>
                  </a:lnTo>
                  <a:lnTo>
                    <a:pt x="104241" y="9144"/>
                  </a:lnTo>
                  <a:lnTo>
                    <a:pt x="154839" y="19507"/>
                  </a:lnTo>
                  <a:lnTo>
                    <a:pt x="172517" y="37186"/>
                  </a:lnTo>
                  <a:lnTo>
                    <a:pt x="209703" y="39624"/>
                  </a:lnTo>
                  <a:lnTo>
                    <a:pt x="213969" y="10973"/>
                  </a:lnTo>
                  <a:lnTo>
                    <a:pt x="249327" y="0"/>
                  </a:lnTo>
                  <a:lnTo>
                    <a:pt x="268224" y="3048"/>
                  </a:lnTo>
                  <a:lnTo>
                    <a:pt x="257251" y="1767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3" name="Freihandform: Form 62">
              <a:extLst>
                <a:ext uri="{FF2B5EF4-FFF2-40B4-BE49-F238E27FC236}">
                  <a16:creationId xmlns:a16="http://schemas.microsoft.com/office/drawing/2014/main" id="{DEA1B1F9-8A0E-52D9-5B80-2D5CDC319C9D}"/>
                </a:ext>
              </a:extLst>
            </p:cNvPr>
            <p:cNvSpPr/>
            <p:nvPr/>
          </p:nvSpPr>
          <p:spPr>
            <a:xfrm>
              <a:off x="3404450" y="1632439"/>
              <a:ext cx="346862" cy="83515"/>
            </a:xfrm>
            <a:custGeom>
              <a:avLst/>
              <a:gdLst>
                <a:gd name="connsiteX0" fmla="*/ 67056 w 346862"/>
                <a:gd name="connsiteY0" fmla="*/ 1829 h 83515"/>
                <a:gd name="connsiteX1" fmla="*/ 81077 w 346862"/>
                <a:gd name="connsiteY1" fmla="*/ 11582 h 83515"/>
                <a:gd name="connsiteX2" fmla="*/ 126187 w 346862"/>
                <a:gd name="connsiteY2" fmla="*/ 11582 h 83515"/>
                <a:gd name="connsiteX3" fmla="*/ 134721 w 346862"/>
                <a:gd name="connsiteY3" fmla="*/ 21336 h 83515"/>
                <a:gd name="connsiteX4" fmla="*/ 117653 w 346862"/>
                <a:gd name="connsiteY4" fmla="*/ 32309 h 83515"/>
                <a:gd name="connsiteX5" fmla="*/ 136550 w 346862"/>
                <a:gd name="connsiteY5" fmla="*/ 39014 h 83515"/>
                <a:gd name="connsiteX6" fmla="*/ 143865 w 346862"/>
                <a:gd name="connsiteY6" fmla="*/ 46330 h 83515"/>
                <a:gd name="connsiteX7" fmla="*/ 173736 w 346862"/>
                <a:gd name="connsiteY7" fmla="*/ 47549 h 83515"/>
                <a:gd name="connsiteX8" fmla="*/ 204825 w 346862"/>
                <a:gd name="connsiteY8" fmla="*/ 49987 h 83515"/>
                <a:gd name="connsiteX9" fmla="*/ 248107 w 346862"/>
                <a:gd name="connsiteY9" fmla="*/ 43891 h 83515"/>
                <a:gd name="connsiteX10" fmla="*/ 297485 w 346862"/>
                <a:gd name="connsiteY10" fmla="*/ 40843 h 83515"/>
                <a:gd name="connsiteX11" fmla="*/ 332841 w 346862"/>
                <a:gd name="connsiteY11" fmla="*/ 43282 h 83515"/>
                <a:gd name="connsiteX12" fmla="*/ 346862 w 346862"/>
                <a:gd name="connsiteY12" fmla="*/ 54864 h 83515"/>
                <a:gd name="connsiteX13" fmla="*/ 340766 w 346862"/>
                <a:gd name="connsiteY13" fmla="*/ 67056 h 83515"/>
                <a:gd name="connsiteX14" fmla="*/ 318821 w 346862"/>
                <a:gd name="connsiteY14" fmla="*/ 75590 h 83515"/>
                <a:gd name="connsiteX15" fmla="*/ 277977 w 346862"/>
                <a:gd name="connsiteY15" fmla="*/ 82296 h 83515"/>
                <a:gd name="connsiteX16" fmla="*/ 251765 w 346862"/>
                <a:gd name="connsiteY16" fmla="*/ 78029 h 83515"/>
                <a:gd name="connsiteX17" fmla="*/ 179832 w 346862"/>
                <a:gd name="connsiteY17" fmla="*/ 82906 h 83515"/>
                <a:gd name="connsiteX18" fmla="*/ 131064 w 346862"/>
                <a:gd name="connsiteY18" fmla="*/ 83515 h 83515"/>
                <a:gd name="connsiteX19" fmla="*/ 96926 w 346862"/>
                <a:gd name="connsiteY19" fmla="*/ 79858 h 83515"/>
                <a:gd name="connsiteX20" fmla="*/ 44501 w 346862"/>
                <a:gd name="connsiteY20" fmla="*/ 70104 h 83515"/>
                <a:gd name="connsiteX21" fmla="*/ 54254 w 346862"/>
                <a:gd name="connsiteY21" fmla="*/ 53035 h 83515"/>
                <a:gd name="connsiteX22" fmla="*/ 67056 w 346862"/>
                <a:gd name="connsiteY22" fmla="*/ 38405 h 83515"/>
                <a:gd name="connsiteX23" fmla="*/ 58521 w 346862"/>
                <a:gd name="connsiteY23" fmla="*/ 24994 h 83515"/>
                <a:gd name="connsiteX24" fmla="*/ 15849 w 346862"/>
                <a:gd name="connsiteY24" fmla="*/ 21336 h 83515"/>
                <a:gd name="connsiteX25" fmla="*/ 0 w 346862"/>
                <a:gd name="connsiteY25" fmla="*/ 12192 h 83515"/>
                <a:gd name="connsiteX26" fmla="*/ 23165 w 346862"/>
                <a:gd name="connsiteY26" fmla="*/ 0 h 83515"/>
                <a:gd name="connsiteX27" fmla="*/ 67056 w 346862"/>
                <a:gd name="connsiteY27" fmla="*/ 1829 h 83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46862" h="83515">
                  <a:moveTo>
                    <a:pt x="67056" y="1829"/>
                  </a:moveTo>
                  <a:lnTo>
                    <a:pt x="81077" y="11582"/>
                  </a:lnTo>
                  <a:lnTo>
                    <a:pt x="126187" y="11582"/>
                  </a:lnTo>
                  <a:lnTo>
                    <a:pt x="134721" y="21336"/>
                  </a:lnTo>
                  <a:lnTo>
                    <a:pt x="117653" y="32309"/>
                  </a:lnTo>
                  <a:lnTo>
                    <a:pt x="136550" y="39014"/>
                  </a:lnTo>
                  <a:lnTo>
                    <a:pt x="143865" y="46330"/>
                  </a:lnTo>
                  <a:lnTo>
                    <a:pt x="173736" y="47549"/>
                  </a:lnTo>
                  <a:lnTo>
                    <a:pt x="204825" y="49987"/>
                  </a:lnTo>
                  <a:lnTo>
                    <a:pt x="248107" y="43891"/>
                  </a:lnTo>
                  <a:lnTo>
                    <a:pt x="297485" y="40843"/>
                  </a:lnTo>
                  <a:lnTo>
                    <a:pt x="332841" y="43282"/>
                  </a:lnTo>
                  <a:lnTo>
                    <a:pt x="346862" y="54864"/>
                  </a:lnTo>
                  <a:lnTo>
                    <a:pt x="340766" y="67056"/>
                  </a:lnTo>
                  <a:lnTo>
                    <a:pt x="318821" y="75590"/>
                  </a:lnTo>
                  <a:lnTo>
                    <a:pt x="277977" y="82296"/>
                  </a:lnTo>
                  <a:lnTo>
                    <a:pt x="251765" y="78029"/>
                  </a:lnTo>
                  <a:lnTo>
                    <a:pt x="179832" y="82906"/>
                  </a:lnTo>
                  <a:lnTo>
                    <a:pt x="131064" y="83515"/>
                  </a:lnTo>
                  <a:lnTo>
                    <a:pt x="96926" y="79858"/>
                  </a:lnTo>
                  <a:lnTo>
                    <a:pt x="44501" y="70104"/>
                  </a:lnTo>
                  <a:lnTo>
                    <a:pt x="54254" y="53035"/>
                  </a:lnTo>
                  <a:lnTo>
                    <a:pt x="67056" y="38405"/>
                  </a:lnTo>
                  <a:lnTo>
                    <a:pt x="58521" y="24994"/>
                  </a:lnTo>
                  <a:lnTo>
                    <a:pt x="15849" y="21336"/>
                  </a:lnTo>
                  <a:lnTo>
                    <a:pt x="0" y="12192"/>
                  </a:lnTo>
                  <a:lnTo>
                    <a:pt x="23165" y="0"/>
                  </a:lnTo>
                  <a:lnTo>
                    <a:pt x="67056" y="182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4" name="Freihandform: Form 63">
              <a:extLst>
                <a:ext uri="{FF2B5EF4-FFF2-40B4-BE49-F238E27FC236}">
                  <a16:creationId xmlns:a16="http://schemas.microsoft.com/office/drawing/2014/main" id="{AE2E0B91-671F-524B-C217-2963CBCB3E75}"/>
                </a:ext>
              </a:extLst>
            </p:cNvPr>
            <p:cNvSpPr/>
            <p:nvPr/>
          </p:nvSpPr>
          <p:spPr>
            <a:xfrm>
              <a:off x="2793631" y="1618418"/>
              <a:ext cx="216408" cy="51816"/>
            </a:xfrm>
            <a:custGeom>
              <a:avLst/>
              <a:gdLst>
                <a:gd name="connsiteX0" fmla="*/ 216408 w 216408"/>
                <a:gd name="connsiteY0" fmla="*/ 0 h 51816"/>
                <a:gd name="connsiteX1" fmla="*/ 181051 w 216408"/>
                <a:gd name="connsiteY1" fmla="*/ 22555 h 51816"/>
                <a:gd name="connsiteX2" fmla="*/ 148742 w 216408"/>
                <a:gd name="connsiteY2" fmla="*/ 32918 h 51816"/>
                <a:gd name="connsiteX3" fmla="*/ 125577 w 216408"/>
                <a:gd name="connsiteY3" fmla="*/ 34138 h 51816"/>
                <a:gd name="connsiteX4" fmla="*/ 65227 w 216408"/>
                <a:gd name="connsiteY4" fmla="*/ 46939 h 51816"/>
                <a:gd name="connsiteX5" fmla="*/ 21945 w 216408"/>
                <a:gd name="connsiteY5" fmla="*/ 51816 h 51816"/>
                <a:gd name="connsiteX6" fmla="*/ 0 w 216408"/>
                <a:gd name="connsiteY6" fmla="*/ 45110 h 51816"/>
                <a:gd name="connsiteX7" fmla="*/ 71323 w 216408"/>
                <a:gd name="connsiteY7" fmla="*/ 22555 h 51816"/>
                <a:gd name="connsiteX8" fmla="*/ 145694 w 216408"/>
                <a:gd name="connsiteY8" fmla="*/ 3658 h 51816"/>
                <a:gd name="connsiteX9" fmla="*/ 179222 w 216408"/>
                <a:gd name="connsiteY9" fmla="*/ 4267 h 51816"/>
                <a:gd name="connsiteX10" fmla="*/ 216408 w 216408"/>
                <a:gd name="connsiteY10" fmla="*/ 0 h 51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408" h="51816">
                  <a:moveTo>
                    <a:pt x="216408" y="0"/>
                  </a:moveTo>
                  <a:lnTo>
                    <a:pt x="181051" y="22555"/>
                  </a:lnTo>
                  <a:lnTo>
                    <a:pt x="148742" y="32918"/>
                  </a:lnTo>
                  <a:lnTo>
                    <a:pt x="125577" y="34138"/>
                  </a:lnTo>
                  <a:lnTo>
                    <a:pt x="65227" y="46939"/>
                  </a:lnTo>
                  <a:lnTo>
                    <a:pt x="21945" y="51816"/>
                  </a:lnTo>
                  <a:lnTo>
                    <a:pt x="0" y="45110"/>
                  </a:lnTo>
                  <a:lnTo>
                    <a:pt x="71323" y="22555"/>
                  </a:lnTo>
                  <a:lnTo>
                    <a:pt x="145694" y="3658"/>
                  </a:lnTo>
                  <a:lnTo>
                    <a:pt x="179222" y="4267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4B421DFF-7968-1B10-040A-70FB3B3BC1E0}"/>
                </a:ext>
              </a:extLst>
            </p:cNvPr>
            <p:cNvSpPr/>
            <p:nvPr/>
          </p:nvSpPr>
          <p:spPr>
            <a:xfrm>
              <a:off x="3453828" y="1612931"/>
              <a:ext cx="57912" cy="9753"/>
            </a:xfrm>
            <a:custGeom>
              <a:avLst/>
              <a:gdLst>
                <a:gd name="connsiteX0" fmla="*/ 51207 w 57912"/>
                <a:gd name="connsiteY0" fmla="*/ 9144 h 9753"/>
                <a:gd name="connsiteX1" fmla="*/ 40233 w 57912"/>
                <a:gd name="connsiteY1" fmla="*/ 9754 h 9753"/>
                <a:gd name="connsiteX2" fmla="*/ 0 w 57912"/>
                <a:gd name="connsiteY2" fmla="*/ 7925 h 9753"/>
                <a:gd name="connsiteX3" fmla="*/ 4267 w 57912"/>
                <a:gd name="connsiteY3" fmla="*/ 0 h 9753"/>
                <a:gd name="connsiteX4" fmla="*/ 48159 w 57912"/>
                <a:gd name="connsiteY4" fmla="*/ 610 h 9753"/>
                <a:gd name="connsiteX5" fmla="*/ 57912 w 57912"/>
                <a:gd name="connsiteY5" fmla="*/ 5486 h 9753"/>
                <a:gd name="connsiteX6" fmla="*/ 51207 w 57912"/>
                <a:gd name="connsiteY6" fmla="*/ 9144 h 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912" h="9753">
                  <a:moveTo>
                    <a:pt x="51207" y="9144"/>
                  </a:moveTo>
                  <a:lnTo>
                    <a:pt x="40233" y="9754"/>
                  </a:lnTo>
                  <a:lnTo>
                    <a:pt x="0" y="7925"/>
                  </a:lnTo>
                  <a:lnTo>
                    <a:pt x="4267" y="0"/>
                  </a:lnTo>
                  <a:lnTo>
                    <a:pt x="48159" y="610"/>
                  </a:lnTo>
                  <a:lnTo>
                    <a:pt x="57912" y="5486"/>
                  </a:lnTo>
                  <a:lnTo>
                    <a:pt x="51207" y="9144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" name="Freihandform: Form 65">
              <a:extLst>
                <a:ext uri="{FF2B5EF4-FFF2-40B4-BE49-F238E27FC236}">
                  <a16:creationId xmlns:a16="http://schemas.microsoft.com/office/drawing/2014/main" id="{2D60BEEB-A69A-736B-031A-30E876ABB07B}"/>
                </a:ext>
              </a:extLst>
            </p:cNvPr>
            <p:cNvSpPr/>
            <p:nvPr/>
          </p:nvSpPr>
          <p:spPr>
            <a:xfrm>
              <a:off x="3072828" y="1603787"/>
              <a:ext cx="92659" cy="21336"/>
            </a:xfrm>
            <a:custGeom>
              <a:avLst/>
              <a:gdLst>
                <a:gd name="connsiteX0" fmla="*/ 73761 w 92659"/>
                <a:gd name="connsiteY0" fmla="*/ 12802 h 21336"/>
                <a:gd name="connsiteX1" fmla="*/ 20117 w 92659"/>
                <a:gd name="connsiteY1" fmla="*/ 21336 h 21336"/>
                <a:gd name="connsiteX2" fmla="*/ 0 w 92659"/>
                <a:gd name="connsiteY2" fmla="*/ 12192 h 21336"/>
                <a:gd name="connsiteX3" fmla="*/ 31089 w 92659"/>
                <a:gd name="connsiteY3" fmla="*/ 3048 h 21336"/>
                <a:gd name="connsiteX4" fmla="*/ 67665 w 92659"/>
                <a:gd name="connsiteY4" fmla="*/ 0 h 21336"/>
                <a:gd name="connsiteX5" fmla="*/ 92659 w 92659"/>
                <a:gd name="connsiteY5" fmla="*/ 4267 h 21336"/>
                <a:gd name="connsiteX6" fmla="*/ 73761 w 92659"/>
                <a:gd name="connsiteY6" fmla="*/ 12802 h 21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659" h="21336">
                  <a:moveTo>
                    <a:pt x="73761" y="12802"/>
                  </a:moveTo>
                  <a:lnTo>
                    <a:pt x="20117" y="21336"/>
                  </a:lnTo>
                  <a:lnTo>
                    <a:pt x="0" y="12192"/>
                  </a:lnTo>
                  <a:lnTo>
                    <a:pt x="31089" y="3048"/>
                  </a:lnTo>
                  <a:lnTo>
                    <a:pt x="67665" y="0"/>
                  </a:lnTo>
                  <a:lnTo>
                    <a:pt x="92659" y="4267"/>
                  </a:lnTo>
                  <a:lnTo>
                    <a:pt x="73761" y="12802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" name="Freihandform: Form 66">
              <a:extLst>
                <a:ext uri="{FF2B5EF4-FFF2-40B4-BE49-F238E27FC236}">
                  <a16:creationId xmlns:a16="http://schemas.microsoft.com/office/drawing/2014/main" id="{F883D7CD-7AAA-8BCA-DD5F-9E42D70C0892}"/>
                </a:ext>
              </a:extLst>
            </p:cNvPr>
            <p:cNvSpPr/>
            <p:nvPr/>
          </p:nvSpPr>
          <p:spPr>
            <a:xfrm>
              <a:off x="3122815" y="1584280"/>
              <a:ext cx="71323" cy="12192"/>
            </a:xfrm>
            <a:custGeom>
              <a:avLst/>
              <a:gdLst>
                <a:gd name="connsiteX0" fmla="*/ 71323 w 71323"/>
                <a:gd name="connsiteY0" fmla="*/ 6706 h 12192"/>
                <a:gd name="connsiteX1" fmla="*/ 36576 w 71323"/>
                <a:gd name="connsiteY1" fmla="*/ 12192 h 12192"/>
                <a:gd name="connsiteX2" fmla="*/ 0 w 71323"/>
                <a:gd name="connsiteY2" fmla="*/ 12192 h 12192"/>
                <a:gd name="connsiteX3" fmla="*/ 6096 w 71323"/>
                <a:gd name="connsiteY3" fmla="*/ 7925 h 12192"/>
                <a:gd name="connsiteX4" fmla="*/ 40843 w 71323"/>
                <a:gd name="connsiteY4" fmla="*/ 0 h 12192"/>
                <a:gd name="connsiteX5" fmla="*/ 51206 w 71323"/>
                <a:gd name="connsiteY5" fmla="*/ 1219 h 12192"/>
                <a:gd name="connsiteX6" fmla="*/ 71323 w 71323"/>
                <a:gd name="connsiteY6" fmla="*/ 6706 h 1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23" h="12192">
                  <a:moveTo>
                    <a:pt x="71323" y="6706"/>
                  </a:moveTo>
                  <a:lnTo>
                    <a:pt x="36576" y="12192"/>
                  </a:lnTo>
                  <a:lnTo>
                    <a:pt x="0" y="12192"/>
                  </a:lnTo>
                  <a:lnTo>
                    <a:pt x="6096" y="7925"/>
                  </a:lnTo>
                  <a:lnTo>
                    <a:pt x="40843" y="0"/>
                  </a:lnTo>
                  <a:lnTo>
                    <a:pt x="51206" y="1219"/>
                  </a:lnTo>
                  <a:lnTo>
                    <a:pt x="71323" y="6706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8" name="Freihandform: Form 67">
              <a:extLst>
                <a:ext uri="{FF2B5EF4-FFF2-40B4-BE49-F238E27FC236}">
                  <a16:creationId xmlns:a16="http://schemas.microsoft.com/office/drawing/2014/main" id="{731BAFB3-11A4-8DFB-0762-A4735530ECAC}"/>
                </a:ext>
              </a:extLst>
            </p:cNvPr>
            <p:cNvSpPr/>
            <p:nvPr/>
          </p:nvSpPr>
          <p:spPr>
            <a:xfrm>
              <a:off x="3429444" y="1583671"/>
              <a:ext cx="68275" cy="28651"/>
            </a:xfrm>
            <a:custGeom>
              <a:avLst/>
              <a:gdLst>
                <a:gd name="connsiteX0" fmla="*/ 49987 w 68275"/>
                <a:gd name="connsiteY0" fmla="*/ 22555 h 28651"/>
                <a:gd name="connsiteX1" fmla="*/ 9753 w 68275"/>
                <a:gd name="connsiteY1" fmla="*/ 28651 h 28651"/>
                <a:gd name="connsiteX2" fmla="*/ 0 w 68275"/>
                <a:gd name="connsiteY2" fmla="*/ 21946 h 28651"/>
                <a:gd name="connsiteX3" fmla="*/ 3657 w 68275"/>
                <a:gd name="connsiteY3" fmla="*/ 11582 h 28651"/>
                <a:gd name="connsiteX4" fmla="*/ 17069 w 68275"/>
                <a:gd name="connsiteY4" fmla="*/ 0 h 28651"/>
                <a:gd name="connsiteX5" fmla="*/ 43891 w 68275"/>
                <a:gd name="connsiteY5" fmla="*/ 1219 h 28651"/>
                <a:gd name="connsiteX6" fmla="*/ 54255 w 68275"/>
                <a:gd name="connsiteY6" fmla="*/ 3048 h 28651"/>
                <a:gd name="connsiteX7" fmla="*/ 68275 w 68275"/>
                <a:gd name="connsiteY7" fmla="*/ 12802 h 28651"/>
                <a:gd name="connsiteX8" fmla="*/ 49987 w 68275"/>
                <a:gd name="connsiteY8" fmla="*/ 22555 h 2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275" h="28651">
                  <a:moveTo>
                    <a:pt x="49987" y="22555"/>
                  </a:moveTo>
                  <a:lnTo>
                    <a:pt x="9753" y="28651"/>
                  </a:lnTo>
                  <a:lnTo>
                    <a:pt x="0" y="21946"/>
                  </a:lnTo>
                  <a:lnTo>
                    <a:pt x="3657" y="11582"/>
                  </a:lnTo>
                  <a:lnTo>
                    <a:pt x="17069" y="0"/>
                  </a:lnTo>
                  <a:lnTo>
                    <a:pt x="43891" y="1219"/>
                  </a:lnTo>
                  <a:lnTo>
                    <a:pt x="54255" y="3048"/>
                  </a:lnTo>
                  <a:lnTo>
                    <a:pt x="68275" y="12802"/>
                  </a:lnTo>
                  <a:lnTo>
                    <a:pt x="49987" y="22555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9" name="Freihandform: Form 68">
              <a:extLst>
                <a:ext uri="{FF2B5EF4-FFF2-40B4-BE49-F238E27FC236}">
                  <a16:creationId xmlns:a16="http://schemas.microsoft.com/office/drawing/2014/main" id="{1C6B4581-B8C6-C0A0-8FF7-8BC0D2EBB8CA}"/>
                </a:ext>
              </a:extLst>
            </p:cNvPr>
            <p:cNvSpPr/>
            <p:nvPr/>
          </p:nvSpPr>
          <p:spPr>
            <a:xfrm>
              <a:off x="3284359" y="1571479"/>
              <a:ext cx="111556" cy="39014"/>
            </a:xfrm>
            <a:custGeom>
              <a:avLst/>
              <a:gdLst>
                <a:gd name="connsiteX0" fmla="*/ 110947 w 111556"/>
                <a:gd name="connsiteY0" fmla="*/ 27432 h 39014"/>
                <a:gd name="connsiteX1" fmla="*/ 104241 w 111556"/>
                <a:gd name="connsiteY1" fmla="*/ 39014 h 39014"/>
                <a:gd name="connsiteX2" fmla="*/ 71933 w 111556"/>
                <a:gd name="connsiteY2" fmla="*/ 35966 h 39014"/>
                <a:gd name="connsiteX3" fmla="*/ 47549 w 111556"/>
                <a:gd name="connsiteY3" fmla="*/ 26822 h 39014"/>
                <a:gd name="connsiteX4" fmla="*/ 0 w 111556"/>
                <a:gd name="connsiteY4" fmla="*/ 25603 h 39014"/>
                <a:gd name="connsiteX5" fmla="*/ 32309 w 111556"/>
                <a:gd name="connsiteY5" fmla="*/ 17678 h 39014"/>
                <a:gd name="connsiteX6" fmla="*/ 15240 w 111556"/>
                <a:gd name="connsiteY6" fmla="*/ 10973 h 39014"/>
                <a:gd name="connsiteX7" fmla="*/ 28651 w 111556"/>
                <a:gd name="connsiteY7" fmla="*/ 0 h 39014"/>
                <a:gd name="connsiteX8" fmla="*/ 65837 w 111556"/>
                <a:gd name="connsiteY8" fmla="*/ 3658 h 39014"/>
                <a:gd name="connsiteX9" fmla="*/ 111557 w 111556"/>
                <a:gd name="connsiteY9" fmla="*/ 14021 h 39014"/>
                <a:gd name="connsiteX10" fmla="*/ 110947 w 111556"/>
                <a:gd name="connsiteY10" fmla="*/ 27432 h 39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556" h="39014">
                  <a:moveTo>
                    <a:pt x="110947" y="27432"/>
                  </a:moveTo>
                  <a:lnTo>
                    <a:pt x="104241" y="39014"/>
                  </a:lnTo>
                  <a:lnTo>
                    <a:pt x="71933" y="35966"/>
                  </a:lnTo>
                  <a:lnTo>
                    <a:pt x="47549" y="26822"/>
                  </a:lnTo>
                  <a:lnTo>
                    <a:pt x="0" y="25603"/>
                  </a:lnTo>
                  <a:lnTo>
                    <a:pt x="32309" y="17678"/>
                  </a:lnTo>
                  <a:lnTo>
                    <a:pt x="15240" y="10973"/>
                  </a:lnTo>
                  <a:lnTo>
                    <a:pt x="28651" y="0"/>
                  </a:lnTo>
                  <a:lnTo>
                    <a:pt x="65837" y="3658"/>
                  </a:lnTo>
                  <a:lnTo>
                    <a:pt x="111557" y="14021"/>
                  </a:lnTo>
                  <a:lnTo>
                    <a:pt x="110947" y="27432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0" name="Freihandform: Form 69">
              <a:extLst>
                <a:ext uri="{FF2B5EF4-FFF2-40B4-BE49-F238E27FC236}">
                  <a16:creationId xmlns:a16="http://schemas.microsoft.com/office/drawing/2014/main" id="{EF79DF65-FA42-10FA-1A00-5DE95DA66DCE}"/>
                </a:ext>
              </a:extLst>
            </p:cNvPr>
            <p:cNvSpPr/>
            <p:nvPr/>
          </p:nvSpPr>
          <p:spPr>
            <a:xfrm>
              <a:off x="3531247" y="1520272"/>
              <a:ext cx="210312" cy="81686"/>
            </a:xfrm>
            <a:custGeom>
              <a:avLst/>
              <a:gdLst>
                <a:gd name="connsiteX0" fmla="*/ 193853 w 210312"/>
                <a:gd name="connsiteY0" fmla="*/ 41453 h 81686"/>
                <a:gd name="connsiteX1" fmla="*/ 210312 w 210312"/>
                <a:gd name="connsiteY1" fmla="*/ 50597 h 81686"/>
                <a:gd name="connsiteX2" fmla="*/ 170688 w 210312"/>
                <a:gd name="connsiteY2" fmla="*/ 58522 h 81686"/>
                <a:gd name="connsiteX3" fmla="*/ 106070 w 210312"/>
                <a:gd name="connsiteY3" fmla="*/ 79858 h 81686"/>
                <a:gd name="connsiteX4" fmla="*/ 64617 w 210312"/>
                <a:gd name="connsiteY4" fmla="*/ 81686 h 81686"/>
                <a:gd name="connsiteX5" fmla="*/ 23165 w 210312"/>
                <a:gd name="connsiteY5" fmla="*/ 78029 h 81686"/>
                <a:gd name="connsiteX6" fmla="*/ 13411 w 210312"/>
                <a:gd name="connsiteY6" fmla="*/ 66446 h 81686"/>
                <a:gd name="connsiteX7" fmla="*/ 26213 w 210312"/>
                <a:gd name="connsiteY7" fmla="*/ 56693 h 81686"/>
                <a:gd name="connsiteX8" fmla="*/ 52425 w 210312"/>
                <a:gd name="connsiteY8" fmla="*/ 49378 h 81686"/>
                <a:gd name="connsiteX9" fmla="*/ 12192 w 210312"/>
                <a:gd name="connsiteY9" fmla="*/ 49378 h 81686"/>
                <a:gd name="connsiteX10" fmla="*/ 0 w 210312"/>
                <a:gd name="connsiteY10" fmla="*/ 40234 h 81686"/>
                <a:gd name="connsiteX11" fmla="*/ 2438 w 210312"/>
                <a:gd name="connsiteY11" fmla="*/ 28651 h 81686"/>
                <a:gd name="connsiteX12" fmla="*/ 32309 w 210312"/>
                <a:gd name="connsiteY12" fmla="*/ 17069 h 81686"/>
                <a:gd name="connsiteX13" fmla="*/ 57302 w 210312"/>
                <a:gd name="connsiteY13" fmla="*/ 9144 h 81686"/>
                <a:gd name="connsiteX14" fmla="*/ 81686 w 210312"/>
                <a:gd name="connsiteY14" fmla="*/ 7315 h 81686"/>
                <a:gd name="connsiteX15" fmla="*/ 79857 w 210312"/>
                <a:gd name="connsiteY15" fmla="*/ 1219 h 81686"/>
                <a:gd name="connsiteX16" fmla="*/ 130454 w 210312"/>
                <a:gd name="connsiteY16" fmla="*/ 0 h 81686"/>
                <a:gd name="connsiteX17" fmla="*/ 140208 w 210312"/>
                <a:gd name="connsiteY17" fmla="*/ 13411 h 81686"/>
                <a:gd name="connsiteX18" fmla="*/ 168859 w 210312"/>
                <a:gd name="connsiteY18" fmla="*/ 18898 h 81686"/>
                <a:gd name="connsiteX19" fmla="*/ 198120 w 210312"/>
                <a:gd name="connsiteY19" fmla="*/ 24384 h 81686"/>
                <a:gd name="connsiteX20" fmla="*/ 193853 w 210312"/>
                <a:gd name="connsiteY20" fmla="*/ 41453 h 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312" h="81686">
                  <a:moveTo>
                    <a:pt x="193853" y="41453"/>
                  </a:moveTo>
                  <a:lnTo>
                    <a:pt x="210312" y="50597"/>
                  </a:lnTo>
                  <a:lnTo>
                    <a:pt x="170688" y="58522"/>
                  </a:lnTo>
                  <a:lnTo>
                    <a:pt x="106070" y="79858"/>
                  </a:lnTo>
                  <a:lnTo>
                    <a:pt x="64617" y="81686"/>
                  </a:lnTo>
                  <a:lnTo>
                    <a:pt x="23165" y="78029"/>
                  </a:lnTo>
                  <a:lnTo>
                    <a:pt x="13411" y="66446"/>
                  </a:lnTo>
                  <a:lnTo>
                    <a:pt x="26213" y="56693"/>
                  </a:lnTo>
                  <a:lnTo>
                    <a:pt x="52425" y="49378"/>
                  </a:lnTo>
                  <a:lnTo>
                    <a:pt x="12192" y="49378"/>
                  </a:lnTo>
                  <a:lnTo>
                    <a:pt x="0" y="40234"/>
                  </a:lnTo>
                  <a:lnTo>
                    <a:pt x="2438" y="28651"/>
                  </a:lnTo>
                  <a:lnTo>
                    <a:pt x="32309" y="17069"/>
                  </a:lnTo>
                  <a:lnTo>
                    <a:pt x="57302" y="9144"/>
                  </a:lnTo>
                  <a:lnTo>
                    <a:pt x="81686" y="7315"/>
                  </a:lnTo>
                  <a:lnTo>
                    <a:pt x="79857" y="1219"/>
                  </a:lnTo>
                  <a:lnTo>
                    <a:pt x="130454" y="0"/>
                  </a:lnTo>
                  <a:lnTo>
                    <a:pt x="140208" y="13411"/>
                  </a:lnTo>
                  <a:lnTo>
                    <a:pt x="168859" y="18898"/>
                  </a:lnTo>
                  <a:lnTo>
                    <a:pt x="198120" y="24384"/>
                  </a:lnTo>
                  <a:lnTo>
                    <a:pt x="193853" y="41453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1" name="Freihandform: Form 70">
              <a:extLst>
                <a:ext uri="{FF2B5EF4-FFF2-40B4-BE49-F238E27FC236}">
                  <a16:creationId xmlns:a16="http://schemas.microsoft.com/office/drawing/2014/main" id="{25FAB8C8-B856-C289-3943-936D256E1085}"/>
                </a:ext>
              </a:extLst>
            </p:cNvPr>
            <p:cNvSpPr/>
            <p:nvPr/>
          </p:nvSpPr>
          <p:spPr>
            <a:xfrm>
              <a:off x="3568432" y="1473943"/>
              <a:ext cx="765048" cy="187756"/>
            </a:xfrm>
            <a:custGeom>
              <a:avLst/>
              <a:gdLst>
                <a:gd name="connsiteX0" fmla="*/ 639471 w 765048"/>
                <a:gd name="connsiteY0" fmla="*/ 2438 h 187756"/>
                <a:gd name="connsiteX1" fmla="*/ 692506 w 765048"/>
                <a:gd name="connsiteY1" fmla="*/ 4267 h 187756"/>
                <a:gd name="connsiteX2" fmla="*/ 733349 w 765048"/>
                <a:gd name="connsiteY2" fmla="*/ 7315 h 187756"/>
                <a:gd name="connsiteX3" fmla="*/ 765048 w 765048"/>
                <a:gd name="connsiteY3" fmla="*/ 13411 h 187756"/>
                <a:gd name="connsiteX4" fmla="*/ 758343 w 765048"/>
                <a:gd name="connsiteY4" fmla="*/ 19507 h 187756"/>
                <a:gd name="connsiteX5" fmla="*/ 698602 w 765048"/>
                <a:gd name="connsiteY5" fmla="*/ 29870 h 187756"/>
                <a:gd name="connsiteX6" fmla="*/ 643738 w 765048"/>
                <a:gd name="connsiteY6" fmla="*/ 34747 h 187756"/>
                <a:gd name="connsiteX7" fmla="*/ 619354 w 765048"/>
                <a:gd name="connsiteY7" fmla="*/ 40234 h 187756"/>
                <a:gd name="connsiteX8" fmla="*/ 665074 w 765048"/>
                <a:gd name="connsiteY8" fmla="*/ 40234 h 187756"/>
                <a:gd name="connsiteX9" fmla="*/ 601066 w 765048"/>
                <a:gd name="connsiteY9" fmla="*/ 55474 h 187756"/>
                <a:gd name="connsiteX10" fmla="*/ 559613 w 765048"/>
                <a:gd name="connsiteY10" fmla="*/ 62789 h 187756"/>
                <a:gd name="connsiteX11" fmla="*/ 502920 w 765048"/>
                <a:gd name="connsiteY11" fmla="*/ 84125 h 187756"/>
                <a:gd name="connsiteX12" fmla="*/ 453543 w 765048"/>
                <a:gd name="connsiteY12" fmla="*/ 88392 h 187756"/>
                <a:gd name="connsiteX13" fmla="*/ 434645 w 765048"/>
                <a:gd name="connsiteY13" fmla="*/ 94488 h 187756"/>
                <a:gd name="connsiteX14" fmla="*/ 365760 w 765048"/>
                <a:gd name="connsiteY14" fmla="*/ 96926 h 187756"/>
                <a:gd name="connsiteX15" fmla="*/ 392583 w 765048"/>
                <a:gd name="connsiteY15" fmla="*/ 100584 h 187756"/>
                <a:gd name="connsiteX16" fmla="*/ 372466 w 765048"/>
                <a:gd name="connsiteY16" fmla="*/ 105461 h 187756"/>
                <a:gd name="connsiteX17" fmla="*/ 376733 w 765048"/>
                <a:gd name="connsiteY17" fmla="*/ 119482 h 187756"/>
                <a:gd name="connsiteX18" fmla="*/ 346253 w 765048"/>
                <a:gd name="connsiteY18" fmla="*/ 129235 h 187756"/>
                <a:gd name="connsiteX19" fmla="*/ 304191 w 765048"/>
                <a:gd name="connsiteY19" fmla="*/ 137160 h 187756"/>
                <a:gd name="connsiteX20" fmla="*/ 282855 w 765048"/>
                <a:gd name="connsiteY20" fmla="*/ 148133 h 187756"/>
                <a:gd name="connsiteX21" fmla="*/ 242621 w 765048"/>
                <a:gd name="connsiteY21" fmla="*/ 157277 h 187756"/>
                <a:gd name="connsiteX22" fmla="*/ 239573 w 765048"/>
                <a:gd name="connsiteY22" fmla="*/ 163982 h 187756"/>
                <a:gd name="connsiteX23" fmla="*/ 279197 w 765048"/>
                <a:gd name="connsiteY23" fmla="*/ 162763 h 187756"/>
                <a:gd name="connsiteX24" fmla="*/ 272491 w 765048"/>
                <a:gd name="connsiteY24" fmla="*/ 170078 h 187756"/>
                <a:gd name="connsiteX25" fmla="*/ 195072 w 765048"/>
                <a:gd name="connsiteY25" fmla="*/ 187757 h 187756"/>
                <a:gd name="connsiteX26" fmla="*/ 143256 w 765048"/>
                <a:gd name="connsiteY26" fmla="*/ 179222 h 187756"/>
                <a:gd name="connsiteX27" fmla="*/ 71933 w 765048"/>
                <a:gd name="connsiteY27" fmla="*/ 184099 h 187756"/>
                <a:gd name="connsiteX28" fmla="*/ 41453 w 765048"/>
                <a:gd name="connsiteY28" fmla="*/ 180442 h 187756"/>
                <a:gd name="connsiteX29" fmla="*/ 0 w 765048"/>
                <a:gd name="connsiteY29" fmla="*/ 178613 h 187756"/>
                <a:gd name="connsiteX30" fmla="*/ 12802 w 765048"/>
                <a:gd name="connsiteY30" fmla="*/ 164592 h 187756"/>
                <a:gd name="connsiteX31" fmla="*/ 61570 w 765048"/>
                <a:gd name="connsiteY31" fmla="*/ 157886 h 187756"/>
                <a:gd name="connsiteX32" fmla="*/ 73762 w 765048"/>
                <a:gd name="connsiteY32" fmla="*/ 137160 h 187756"/>
                <a:gd name="connsiteX33" fmla="*/ 89611 w 765048"/>
                <a:gd name="connsiteY33" fmla="*/ 135331 h 187756"/>
                <a:gd name="connsiteX34" fmla="*/ 135331 w 765048"/>
                <a:gd name="connsiteY34" fmla="*/ 147523 h 187756"/>
                <a:gd name="connsiteX35" fmla="*/ 124968 w 765048"/>
                <a:gd name="connsiteY35" fmla="*/ 129235 h 187756"/>
                <a:gd name="connsiteX36" fmla="*/ 95098 w 765048"/>
                <a:gd name="connsiteY36" fmla="*/ 123749 h 187756"/>
                <a:gd name="connsiteX37" fmla="*/ 125578 w 765048"/>
                <a:gd name="connsiteY37" fmla="*/ 112776 h 187756"/>
                <a:gd name="connsiteX38" fmla="*/ 171907 w 765048"/>
                <a:gd name="connsiteY38" fmla="*/ 106070 h 187756"/>
                <a:gd name="connsiteX39" fmla="*/ 188976 w 765048"/>
                <a:gd name="connsiteY39" fmla="*/ 96317 h 187756"/>
                <a:gd name="connsiteX40" fmla="*/ 170688 w 765048"/>
                <a:gd name="connsiteY40" fmla="*/ 85954 h 187756"/>
                <a:gd name="connsiteX41" fmla="*/ 177394 w 765048"/>
                <a:gd name="connsiteY41" fmla="*/ 72542 h 187756"/>
                <a:gd name="connsiteX42" fmla="*/ 234696 w 765048"/>
                <a:gd name="connsiteY42" fmla="*/ 73152 h 187756"/>
                <a:gd name="connsiteX43" fmla="*/ 248107 w 765048"/>
                <a:gd name="connsiteY43" fmla="*/ 76200 h 187756"/>
                <a:gd name="connsiteX44" fmla="*/ 292608 w 765048"/>
                <a:gd name="connsiteY44" fmla="*/ 66446 h 187756"/>
                <a:gd name="connsiteX45" fmla="*/ 248107 w 765048"/>
                <a:gd name="connsiteY45" fmla="*/ 63398 h 187756"/>
                <a:gd name="connsiteX46" fmla="*/ 171298 w 765048"/>
                <a:gd name="connsiteY46" fmla="*/ 65227 h 187756"/>
                <a:gd name="connsiteX47" fmla="*/ 144475 w 765048"/>
                <a:gd name="connsiteY47" fmla="*/ 56693 h 187756"/>
                <a:gd name="connsiteX48" fmla="*/ 139599 w 765048"/>
                <a:gd name="connsiteY48" fmla="*/ 46330 h 187756"/>
                <a:gd name="connsiteX49" fmla="*/ 124359 w 765048"/>
                <a:gd name="connsiteY49" fmla="*/ 39014 h 187756"/>
                <a:gd name="connsiteX50" fmla="*/ 131064 w 765048"/>
                <a:gd name="connsiteY50" fmla="*/ 31090 h 187756"/>
                <a:gd name="connsiteX51" fmla="*/ 167640 w 765048"/>
                <a:gd name="connsiteY51" fmla="*/ 26213 h 187756"/>
                <a:gd name="connsiteX52" fmla="*/ 193243 w 765048"/>
                <a:gd name="connsiteY52" fmla="*/ 25603 h 187756"/>
                <a:gd name="connsiteX53" fmla="*/ 238354 w 765048"/>
                <a:gd name="connsiteY53" fmla="*/ 21946 h 187756"/>
                <a:gd name="connsiteX54" fmla="*/ 279807 w 765048"/>
                <a:gd name="connsiteY54" fmla="*/ 12802 h 187756"/>
                <a:gd name="connsiteX55" fmla="*/ 303581 w 765048"/>
                <a:gd name="connsiteY55" fmla="*/ 14021 h 187756"/>
                <a:gd name="connsiteX56" fmla="*/ 318211 w 765048"/>
                <a:gd name="connsiteY56" fmla="*/ 20726 h 187756"/>
                <a:gd name="connsiteX57" fmla="*/ 348691 w 765048"/>
                <a:gd name="connsiteY57" fmla="*/ 8534 h 187756"/>
                <a:gd name="connsiteX58" fmla="*/ 380391 w 765048"/>
                <a:gd name="connsiteY58" fmla="*/ 4877 h 187756"/>
                <a:gd name="connsiteX59" fmla="*/ 420015 w 765048"/>
                <a:gd name="connsiteY59" fmla="*/ 2438 h 187756"/>
                <a:gd name="connsiteX60" fmla="*/ 483413 w 765048"/>
                <a:gd name="connsiteY60" fmla="*/ 1219 h 187756"/>
                <a:gd name="connsiteX61" fmla="*/ 491338 w 765048"/>
                <a:gd name="connsiteY61" fmla="*/ 3658 h 187756"/>
                <a:gd name="connsiteX62" fmla="*/ 554127 w 765048"/>
                <a:gd name="connsiteY62" fmla="*/ 0 h 187756"/>
                <a:gd name="connsiteX63" fmla="*/ 596799 w 765048"/>
                <a:gd name="connsiteY63" fmla="*/ 1219 h 187756"/>
                <a:gd name="connsiteX64" fmla="*/ 639471 w 765048"/>
                <a:gd name="connsiteY64" fmla="*/ 2438 h 187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765048" h="187756">
                  <a:moveTo>
                    <a:pt x="639471" y="2438"/>
                  </a:moveTo>
                  <a:lnTo>
                    <a:pt x="692506" y="4267"/>
                  </a:lnTo>
                  <a:lnTo>
                    <a:pt x="733349" y="7315"/>
                  </a:lnTo>
                  <a:lnTo>
                    <a:pt x="765048" y="13411"/>
                  </a:lnTo>
                  <a:lnTo>
                    <a:pt x="758343" y="19507"/>
                  </a:lnTo>
                  <a:lnTo>
                    <a:pt x="698602" y="29870"/>
                  </a:lnTo>
                  <a:lnTo>
                    <a:pt x="643738" y="34747"/>
                  </a:lnTo>
                  <a:lnTo>
                    <a:pt x="619354" y="40234"/>
                  </a:lnTo>
                  <a:lnTo>
                    <a:pt x="665074" y="40234"/>
                  </a:lnTo>
                  <a:lnTo>
                    <a:pt x="601066" y="55474"/>
                  </a:lnTo>
                  <a:lnTo>
                    <a:pt x="559613" y="62789"/>
                  </a:lnTo>
                  <a:lnTo>
                    <a:pt x="502920" y="84125"/>
                  </a:lnTo>
                  <a:lnTo>
                    <a:pt x="453543" y="88392"/>
                  </a:lnTo>
                  <a:lnTo>
                    <a:pt x="434645" y="94488"/>
                  </a:lnTo>
                  <a:lnTo>
                    <a:pt x="365760" y="96926"/>
                  </a:lnTo>
                  <a:lnTo>
                    <a:pt x="392583" y="100584"/>
                  </a:lnTo>
                  <a:lnTo>
                    <a:pt x="372466" y="105461"/>
                  </a:lnTo>
                  <a:lnTo>
                    <a:pt x="376733" y="119482"/>
                  </a:lnTo>
                  <a:lnTo>
                    <a:pt x="346253" y="129235"/>
                  </a:lnTo>
                  <a:lnTo>
                    <a:pt x="304191" y="137160"/>
                  </a:lnTo>
                  <a:lnTo>
                    <a:pt x="282855" y="148133"/>
                  </a:lnTo>
                  <a:lnTo>
                    <a:pt x="242621" y="157277"/>
                  </a:lnTo>
                  <a:lnTo>
                    <a:pt x="239573" y="163982"/>
                  </a:lnTo>
                  <a:lnTo>
                    <a:pt x="279197" y="162763"/>
                  </a:lnTo>
                  <a:lnTo>
                    <a:pt x="272491" y="170078"/>
                  </a:lnTo>
                  <a:lnTo>
                    <a:pt x="195072" y="187757"/>
                  </a:lnTo>
                  <a:lnTo>
                    <a:pt x="143256" y="179222"/>
                  </a:lnTo>
                  <a:lnTo>
                    <a:pt x="71933" y="184099"/>
                  </a:lnTo>
                  <a:lnTo>
                    <a:pt x="41453" y="180442"/>
                  </a:lnTo>
                  <a:lnTo>
                    <a:pt x="0" y="178613"/>
                  </a:lnTo>
                  <a:lnTo>
                    <a:pt x="12802" y="164592"/>
                  </a:lnTo>
                  <a:lnTo>
                    <a:pt x="61570" y="157886"/>
                  </a:lnTo>
                  <a:lnTo>
                    <a:pt x="73762" y="137160"/>
                  </a:lnTo>
                  <a:lnTo>
                    <a:pt x="89611" y="135331"/>
                  </a:lnTo>
                  <a:lnTo>
                    <a:pt x="135331" y="147523"/>
                  </a:lnTo>
                  <a:lnTo>
                    <a:pt x="124968" y="129235"/>
                  </a:lnTo>
                  <a:lnTo>
                    <a:pt x="95098" y="123749"/>
                  </a:lnTo>
                  <a:lnTo>
                    <a:pt x="125578" y="112776"/>
                  </a:lnTo>
                  <a:lnTo>
                    <a:pt x="171907" y="106070"/>
                  </a:lnTo>
                  <a:lnTo>
                    <a:pt x="188976" y="96317"/>
                  </a:lnTo>
                  <a:lnTo>
                    <a:pt x="170688" y="85954"/>
                  </a:lnTo>
                  <a:lnTo>
                    <a:pt x="177394" y="72542"/>
                  </a:lnTo>
                  <a:lnTo>
                    <a:pt x="234696" y="73152"/>
                  </a:lnTo>
                  <a:lnTo>
                    <a:pt x="248107" y="76200"/>
                  </a:lnTo>
                  <a:lnTo>
                    <a:pt x="292608" y="66446"/>
                  </a:lnTo>
                  <a:lnTo>
                    <a:pt x="248107" y="63398"/>
                  </a:lnTo>
                  <a:lnTo>
                    <a:pt x="171298" y="65227"/>
                  </a:lnTo>
                  <a:lnTo>
                    <a:pt x="144475" y="56693"/>
                  </a:lnTo>
                  <a:lnTo>
                    <a:pt x="139599" y="46330"/>
                  </a:lnTo>
                  <a:lnTo>
                    <a:pt x="124359" y="39014"/>
                  </a:lnTo>
                  <a:lnTo>
                    <a:pt x="131064" y="31090"/>
                  </a:lnTo>
                  <a:lnTo>
                    <a:pt x="167640" y="26213"/>
                  </a:lnTo>
                  <a:lnTo>
                    <a:pt x="193243" y="25603"/>
                  </a:lnTo>
                  <a:lnTo>
                    <a:pt x="238354" y="21946"/>
                  </a:lnTo>
                  <a:lnTo>
                    <a:pt x="279807" y="12802"/>
                  </a:lnTo>
                  <a:lnTo>
                    <a:pt x="303581" y="14021"/>
                  </a:lnTo>
                  <a:lnTo>
                    <a:pt x="318211" y="20726"/>
                  </a:lnTo>
                  <a:lnTo>
                    <a:pt x="348691" y="8534"/>
                  </a:lnTo>
                  <a:lnTo>
                    <a:pt x="380391" y="4877"/>
                  </a:lnTo>
                  <a:lnTo>
                    <a:pt x="420015" y="2438"/>
                  </a:lnTo>
                  <a:lnTo>
                    <a:pt x="483413" y="1219"/>
                  </a:lnTo>
                  <a:lnTo>
                    <a:pt x="491338" y="3658"/>
                  </a:lnTo>
                  <a:lnTo>
                    <a:pt x="554127" y="0"/>
                  </a:lnTo>
                  <a:lnTo>
                    <a:pt x="596799" y="1219"/>
                  </a:lnTo>
                  <a:lnTo>
                    <a:pt x="639471" y="243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2" name="Freihandform: Form 71">
              <a:extLst>
                <a:ext uri="{FF2B5EF4-FFF2-40B4-BE49-F238E27FC236}">
                  <a16:creationId xmlns:a16="http://schemas.microsoft.com/office/drawing/2014/main" id="{483750A1-C17B-7284-7CD0-D109E02422BD}"/>
                </a:ext>
              </a:extLst>
            </p:cNvPr>
            <p:cNvSpPr/>
            <p:nvPr/>
          </p:nvSpPr>
          <p:spPr>
            <a:xfrm>
              <a:off x="5789815" y="2651080"/>
              <a:ext cx="134721" cy="78638"/>
            </a:xfrm>
            <a:custGeom>
              <a:avLst/>
              <a:gdLst>
                <a:gd name="connsiteX0" fmla="*/ 107899 w 134721"/>
                <a:gd name="connsiteY0" fmla="*/ 11582 h 78638"/>
                <a:gd name="connsiteX1" fmla="*/ 109118 w 134721"/>
                <a:gd name="connsiteY1" fmla="*/ 18288 h 78638"/>
                <a:gd name="connsiteX2" fmla="*/ 104851 w 134721"/>
                <a:gd name="connsiteY2" fmla="*/ 27432 h 78638"/>
                <a:gd name="connsiteX3" fmla="*/ 118872 w 134721"/>
                <a:gd name="connsiteY3" fmla="*/ 34747 h 78638"/>
                <a:gd name="connsiteX4" fmla="*/ 134722 w 134721"/>
                <a:gd name="connsiteY4" fmla="*/ 35966 h 78638"/>
                <a:gd name="connsiteX5" fmla="*/ 132893 w 134721"/>
                <a:gd name="connsiteY5" fmla="*/ 51206 h 78638"/>
                <a:gd name="connsiteX6" fmla="*/ 120091 w 134721"/>
                <a:gd name="connsiteY6" fmla="*/ 57912 h 78638"/>
                <a:gd name="connsiteX7" fmla="*/ 96926 w 134721"/>
                <a:gd name="connsiteY7" fmla="*/ 53035 h 78638"/>
                <a:gd name="connsiteX8" fmla="*/ 90830 w 134721"/>
                <a:gd name="connsiteY8" fmla="*/ 68275 h 78638"/>
                <a:gd name="connsiteX9" fmla="*/ 76200 w 134721"/>
                <a:gd name="connsiteY9" fmla="*/ 69494 h 78638"/>
                <a:gd name="connsiteX10" fmla="*/ 70714 w 134721"/>
                <a:gd name="connsiteY10" fmla="*/ 63398 h 78638"/>
                <a:gd name="connsiteX11" fmla="*/ 54254 w 134721"/>
                <a:gd name="connsiteY11" fmla="*/ 76810 h 78638"/>
                <a:gd name="connsiteX12" fmla="*/ 39014 w 134721"/>
                <a:gd name="connsiteY12" fmla="*/ 78638 h 78638"/>
                <a:gd name="connsiteX13" fmla="*/ 25603 w 134721"/>
                <a:gd name="connsiteY13" fmla="*/ 70104 h 78638"/>
                <a:gd name="connsiteX14" fmla="*/ 14630 w 134721"/>
                <a:gd name="connsiteY14" fmla="*/ 53645 h 78638"/>
                <a:gd name="connsiteX15" fmla="*/ 0 w 134721"/>
                <a:gd name="connsiteY15" fmla="*/ 59741 h 78638"/>
                <a:gd name="connsiteX16" fmla="*/ 0 w 134721"/>
                <a:gd name="connsiteY16" fmla="*/ 42062 h 78638"/>
                <a:gd name="connsiteX17" fmla="*/ 21945 w 134721"/>
                <a:gd name="connsiteY17" fmla="*/ 20726 h 78638"/>
                <a:gd name="connsiteX18" fmla="*/ 20726 w 134721"/>
                <a:gd name="connsiteY18" fmla="*/ 10973 h 78638"/>
                <a:gd name="connsiteX19" fmla="*/ 34747 w 134721"/>
                <a:gd name="connsiteY19" fmla="*/ 14630 h 78638"/>
                <a:gd name="connsiteX20" fmla="*/ 42672 w 134721"/>
                <a:gd name="connsiteY20" fmla="*/ 7925 h 78638"/>
                <a:gd name="connsiteX21" fmla="*/ 68275 w 134721"/>
                <a:gd name="connsiteY21" fmla="*/ 7925 h 78638"/>
                <a:gd name="connsiteX22" fmla="*/ 74371 w 134721"/>
                <a:gd name="connsiteY22" fmla="*/ 0 h 78638"/>
                <a:gd name="connsiteX23" fmla="*/ 107899 w 134721"/>
                <a:gd name="connsiteY23" fmla="*/ 11582 h 7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4721" h="78638">
                  <a:moveTo>
                    <a:pt x="107899" y="11582"/>
                  </a:moveTo>
                  <a:lnTo>
                    <a:pt x="109118" y="18288"/>
                  </a:lnTo>
                  <a:lnTo>
                    <a:pt x="104851" y="27432"/>
                  </a:lnTo>
                  <a:lnTo>
                    <a:pt x="118872" y="34747"/>
                  </a:lnTo>
                  <a:lnTo>
                    <a:pt x="134722" y="35966"/>
                  </a:lnTo>
                  <a:lnTo>
                    <a:pt x="132893" y="51206"/>
                  </a:lnTo>
                  <a:lnTo>
                    <a:pt x="120091" y="57912"/>
                  </a:lnTo>
                  <a:lnTo>
                    <a:pt x="96926" y="53035"/>
                  </a:lnTo>
                  <a:lnTo>
                    <a:pt x="90830" y="68275"/>
                  </a:lnTo>
                  <a:lnTo>
                    <a:pt x="76200" y="69494"/>
                  </a:lnTo>
                  <a:lnTo>
                    <a:pt x="70714" y="63398"/>
                  </a:lnTo>
                  <a:lnTo>
                    <a:pt x="54254" y="76810"/>
                  </a:lnTo>
                  <a:lnTo>
                    <a:pt x="39014" y="78638"/>
                  </a:lnTo>
                  <a:lnTo>
                    <a:pt x="25603" y="70104"/>
                  </a:lnTo>
                  <a:lnTo>
                    <a:pt x="14630" y="53645"/>
                  </a:lnTo>
                  <a:lnTo>
                    <a:pt x="0" y="59741"/>
                  </a:lnTo>
                  <a:lnTo>
                    <a:pt x="0" y="42062"/>
                  </a:lnTo>
                  <a:lnTo>
                    <a:pt x="21945" y="20726"/>
                  </a:lnTo>
                  <a:lnTo>
                    <a:pt x="20726" y="10973"/>
                  </a:lnTo>
                  <a:lnTo>
                    <a:pt x="34747" y="14630"/>
                  </a:lnTo>
                  <a:lnTo>
                    <a:pt x="42672" y="7925"/>
                  </a:lnTo>
                  <a:lnTo>
                    <a:pt x="68275" y="7925"/>
                  </a:lnTo>
                  <a:lnTo>
                    <a:pt x="74371" y="0"/>
                  </a:lnTo>
                  <a:lnTo>
                    <a:pt x="107899" y="11582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3" name="Freihandform: Form 72">
              <a:extLst>
                <a:ext uri="{FF2B5EF4-FFF2-40B4-BE49-F238E27FC236}">
                  <a16:creationId xmlns:a16="http://schemas.microsoft.com/office/drawing/2014/main" id="{8325FE46-E1A5-3DF1-451E-D72790AF5E3F}"/>
                </a:ext>
              </a:extLst>
            </p:cNvPr>
            <p:cNvSpPr/>
            <p:nvPr/>
          </p:nvSpPr>
          <p:spPr>
            <a:xfrm>
              <a:off x="9296844" y="3731291"/>
              <a:ext cx="78638" cy="74371"/>
            </a:xfrm>
            <a:custGeom>
              <a:avLst/>
              <a:gdLst>
                <a:gd name="connsiteX0" fmla="*/ 62179 w 78638"/>
                <a:gd name="connsiteY0" fmla="*/ 55474 h 74371"/>
                <a:gd name="connsiteX1" fmla="*/ 35967 w 78638"/>
                <a:gd name="connsiteY1" fmla="*/ 74371 h 74371"/>
                <a:gd name="connsiteX2" fmla="*/ 6096 w 78638"/>
                <a:gd name="connsiteY2" fmla="*/ 62179 h 74371"/>
                <a:gd name="connsiteX3" fmla="*/ 0 w 78638"/>
                <a:gd name="connsiteY3" fmla="*/ 28651 h 74371"/>
                <a:gd name="connsiteX4" fmla="*/ 13411 w 78638"/>
                <a:gd name="connsiteY4" fmla="*/ 10973 h 74371"/>
                <a:gd name="connsiteX5" fmla="*/ 48768 w 78638"/>
                <a:gd name="connsiteY5" fmla="*/ 0 h 74371"/>
                <a:gd name="connsiteX6" fmla="*/ 68885 w 78638"/>
                <a:gd name="connsiteY6" fmla="*/ 610 h 74371"/>
                <a:gd name="connsiteX7" fmla="*/ 78639 w 78638"/>
                <a:gd name="connsiteY7" fmla="*/ 15850 h 74371"/>
                <a:gd name="connsiteX8" fmla="*/ 66447 w 78638"/>
                <a:gd name="connsiteY8" fmla="*/ 32919 h 74371"/>
                <a:gd name="connsiteX9" fmla="*/ 62179 w 78638"/>
                <a:gd name="connsiteY9" fmla="*/ 55474 h 7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38" h="74371">
                  <a:moveTo>
                    <a:pt x="62179" y="55474"/>
                  </a:moveTo>
                  <a:lnTo>
                    <a:pt x="35967" y="74371"/>
                  </a:lnTo>
                  <a:lnTo>
                    <a:pt x="6096" y="62179"/>
                  </a:lnTo>
                  <a:lnTo>
                    <a:pt x="0" y="28651"/>
                  </a:lnTo>
                  <a:lnTo>
                    <a:pt x="13411" y="10973"/>
                  </a:lnTo>
                  <a:lnTo>
                    <a:pt x="48768" y="0"/>
                  </a:lnTo>
                  <a:lnTo>
                    <a:pt x="68885" y="610"/>
                  </a:lnTo>
                  <a:lnTo>
                    <a:pt x="78639" y="15850"/>
                  </a:lnTo>
                  <a:lnTo>
                    <a:pt x="66447" y="32919"/>
                  </a:lnTo>
                  <a:lnTo>
                    <a:pt x="62179" y="55474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B3B2B90F-ED95-9514-5B39-F4503ECC70A5}"/>
                </a:ext>
              </a:extLst>
            </p:cNvPr>
            <p:cNvSpPr/>
            <p:nvPr/>
          </p:nvSpPr>
          <p:spPr>
            <a:xfrm>
              <a:off x="7957553" y="2438330"/>
              <a:ext cx="1766620" cy="1285646"/>
            </a:xfrm>
            <a:custGeom>
              <a:avLst/>
              <a:gdLst>
                <a:gd name="connsiteX0" fmla="*/ 1544116 w 1766620"/>
                <a:gd name="connsiteY0" fmla="*/ 151181 h 1285646"/>
                <a:gd name="connsiteX1" fmla="*/ 1598980 w 1766620"/>
                <a:gd name="connsiteY1" fmla="*/ 178613 h 1285646"/>
                <a:gd name="connsiteX2" fmla="*/ 1635556 w 1766620"/>
                <a:gd name="connsiteY2" fmla="*/ 213970 h 1285646"/>
                <a:gd name="connsiteX3" fmla="*/ 1681886 w 1766620"/>
                <a:gd name="connsiteY3" fmla="*/ 213970 h 1285646"/>
                <a:gd name="connsiteX4" fmla="*/ 1697736 w 1766620"/>
                <a:gd name="connsiteY4" fmla="*/ 199339 h 1285646"/>
                <a:gd name="connsiteX5" fmla="*/ 1739798 w 1766620"/>
                <a:gd name="connsiteY5" fmla="*/ 187757 h 1285646"/>
                <a:gd name="connsiteX6" fmla="*/ 1747723 w 1766620"/>
                <a:gd name="connsiteY6" fmla="*/ 222504 h 1285646"/>
                <a:gd name="connsiteX7" fmla="*/ 1745894 w 1766620"/>
                <a:gd name="connsiteY7" fmla="*/ 236525 h 1285646"/>
                <a:gd name="connsiteX8" fmla="*/ 1762963 w 1766620"/>
                <a:gd name="connsiteY8" fmla="*/ 277978 h 1285646"/>
                <a:gd name="connsiteX9" fmla="*/ 1766620 w 1766620"/>
                <a:gd name="connsiteY9" fmla="*/ 315773 h 1285646"/>
                <a:gd name="connsiteX10" fmla="*/ 1724558 w 1766620"/>
                <a:gd name="connsiteY10" fmla="*/ 309067 h 1285646"/>
                <a:gd name="connsiteX11" fmla="*/ 1706880 w 1766620"/>
                <a:gd name="connsiteY11" fmla="*/ 322478 h 1285646"/>
                <a:gd name="connsiteX12" fmla="*/ 1735531 w 1766620"/>
                <a:gd name="connsiteY12" fmla="*/ 355397 h 1285646"/>
                <a:gd name="connsiteX13" fmla="*/ 1759306 w 1766620"/>
                <a:gd name="connsiteY13" fmla="*/ 401117 h 1285646"/>
                <a:gd name="connsiteX14" fmla="*/ 1744066 w 1766620"/>
                <a:gd name="connsiteY14" fmla="*/ 401726 h 1285646"/>
                <a:gd name="connsiteX15" fmla="*/ 1755648 w 1766620"/>
                <a:gd name="connsiteY15" fmla="*/ 421843 h 1285646"/>
                <a:gd name="connsiteX16" fmla="*/ 1722120 w 1766620"/>
                <a:gd name="connsiteY16" fmla="*/ 398678 h 1285646"/>
                <a:gd name="connsiteX17" fmla="*/ 1722120 w 1766620"/>
                <a:gd name="connsiteY17" fmla="*/ 420624 h 1285646"/>
                <a:gd name="connsiteX18" fmla="*/ 1683106 w 1766620"/>
                <a:gd name="connsiteY18" fmla="*/ 437083 h 1285646"/>
                <a:gd name="connsiteX19" fmla="*/ 1700174 w 1766620"/>
                <a:gd name="connsiteY19" fmla="*/ 457810 h 1285646"/>
                <a:gd name="connsiteX20" fmla="*/ 1672132 w 1766620"/>
                <a:gd name="connsiteY20" fmla="*/ 455981 h 1285646"/>
                <a:gd name="connsiteX21" fmla="*/ 1650187 w 1766620"/>
                <a:gd name="connsiteY21" fmla="*/ 443789 h 1285646"/>
                <a:gd name="connsiteX22" fmla="*/ 1643482 w 1766620"/>
                <a:gd name="connsiteY22" fmla="*/ 471830 h 1285646"/>
                <a:gd name="connsiteX23" fmla="*/ 1619707 w 1766620"/>
                <a:gd name="connsiteY23" fmla="*/ 492557 h 1285646"/>
                <a:gd name="connsiteX24" fmla="*/ 1606906 w 1766620"/>
                <a:gd name="connsiteY24" fmla="*/ 517550 h 1285646"/>
                <a:gd name="connsiteX25" fmla="*/ 1568500 w 1766620"/>
                <a:gd name="connsiteY25" fmla="*/ 528523 h 1285646"/>
                <a:gd name="connsiteX26" fmla="*/ 1553870 w 1766620"/>
                <a:gd name="connsiteY26" fmla="*/ 546811 h 1285646"/>
                <a:gd name="connsiteX27" fmla="*/ 1524610 w 1766620"/>
                <a:gd name="connsiteY27" fmla="*/ 557784 h 1285646"/>
                <a:gd name="connsiteX28" fmla="*/ 1532534 w 1766620"/>
                <a:gd name="connsiteY28" fmla="*/ 539496 h 1285646"/>
                <a:gd name="connsiteX29" fmla="*/ 1518514 w 1766620"/>
                <a:gd name="connsiteY29" fmla="*/ 524256 h 1285646"/>
                <a:gd name="connsiteX30" fmla="*/ 1530706 w 1766620"/>
                <a:gd name="connsiteY30" fmla="*/ 498043 h 1285646"/>
                <a:gd name="connsiteX31" fmla="*/ 1503274 w 1766620"/>
                <a:gd name="connsiteY31" fmla="*/ 477926 h 1285646"/>
                <a:gd name="connsiteX32" fmla="*/ 1482547 w 1766620"/>
                <a:gd name="connsiteY32" fmla="*/ 491338 h 1285646"/>
                <a:gd name="connsiteX33" fmla="*/ 1460602 w 1766620"/>
                <a:gd name="connsiteY33" fmla="*/ 518770 h 1285646"/>
                <a:gd name="connsiteX34" fmla="*/ 1452676 w 1766620"/>
                <a:gd name="connsiteY34" fmla="*/ 543763 h 1285646"/>
                <a:gd name="connsiteX35" fmla="*/ 1422196 w 1766620"/>
                <a:gd name="connsiteY35" fmla="*/ 545592 h 1285646"/>
                <a:gd name="connsiteX36" fmla="*/ 1414272 w 1766620"/>
                <a:gd name="connsiteY36" fmla="*/ 563880 h 1285646"/>
                <a:gd name="connsiteX37" fmla="*/ 1443532 w 1766620"/>
                <a:gd name="connsiteY37" fmla="*/ 590093 h 1285646"/>
                <a:gd name="connsiteX38" fmla="*/ 1472794 w 1766620"/>
                <a:gd name="connsiteY38" fmla="*/ 596798 h 1285646"/>
                <a:gd name="connsiteX39" fmla="*/ 1481328 w 1766620"/>
                <a:gd name="connsiteY39" fmla="*/ 613867 h 1285646"/>
                <a:gd name="connsiteX40" fmla="*/ 1512418 w 1766620"/>
                <a:gd name="connsiteY40" fmla="*/ 625450 h 1285646"/>
                <a:gd name="connsiteX41" fmla="*/ 1535582 w 1766620"/>
                <a:gd name="connsiteY41" fmla="*/ 597408 h 1285646"/>
                <a:gd name="connsiteX42" fmla="*/ 1571548 w 1766620"/>
                <a:gd name="connsiteY42" fmla="*/ 612648 h 1285646"/>
                <a:gd name="connsiteX43" fmla="*/ 1592884 w 1766620"/>
                <a:gd name="connsiteY43" fmla="*/ 613867 h 1285646"/>
                <a:gd name="connsiteX44" fmla="*/ 1606906 w 1766620"/>
                <a:gd name="connsiteY44" fmla="*/ 633984 h 1285646"/>
                <a:gd name="connsiteX45" fmla="*/ 1566062 w 1766620"/>
                <a:gd name="connsiteY45" fmla="*/ 644957 h 1285646"/>
                <a:gd name="connsiteX46" fmla="*/ 1559966 w 1766620"/>
                <a:gd name="connsiteY46" fmla="*/ 666293 h 1285646"/>
                <a:gd name="connsiteX47" fmla="*/ 1536802 w 1766620"/>
                <a:gd name="connsiteY47" fmla="*/ 685800 h 1285646"/>
                <a:gd name="connsiteX48" fmla="*/ 1531315 w 1766620"/>
                <a:gd name="connsiteY48" fmla="*/ 713232 h 1285646"/>
                <a:gd name="connsiteX49" fmla="*/ 1574596 w 1766620"/>
                <a:gd name="connsiteY49" fmla="*/ 734568 h 1285646"/>
                <a:gd name="connsiteX50" fmla="*/ 1602638 w 1766620"/>
                <a:gd name="connsiteY50" fmla="*/ 772973 h 1285646"/>
                <a:gd name="connsiteX51" fmla="*/ 1636166 w 1766620"/>
                <a:gd name="connsiteY51" fmla="*/ 808939 h 1285646"/>
                <a:gd name="connsiteX52" fmla="*/ 1669694 w 1766620"/>
                <a:gd name="connsiteY52" fmla="*/ 838810 h 1285646"/>
                <a:gd name="connsiteX53" fmla="*/ 1679448 w 1766620"/>
                <a:gd name="connsiteY53" fmla="*/ 868070 h 1285646"/>
                <a:gd name="connsiteX54" fmla="*/ 1662379 w 1766620"/>
                <a:gd name="connsiteY54" fmla="*/ 879043 h 1285646"/>
                <a:gd name="connsiteX55" fmla="*/ 1677010 w 1766620"/>
                <a:gd name="connsiteY55" fmla="*/ 899770 h 1285646"/>
                <a:gd name="connsiteX56" fmla="*/ 1700784 w 1766620"/>
                <a:gd name="connsiteY56" fmla="*/ 911962 h 1285646"/>
                <a:gd name="connsiteX57" fmla="*/ 1705660 w 1766620"/>
                <a:gd name="connsiteY57" fmla="*/ 943661 h 1285646"/>
                <a:gd name="connsiteX58" fmla="*/ 1706270 w 1766620"/>
                <a:gd name="connsiteY58" fmla="*/ 974750 h 1285646"/>
                <a:gd name="connsiteX59" fmla="*/ 1689202 w 1766620"/>
                <a:gd name="connsiteY59" fmla="*/ 978408 h 1285646"/>
                <a:gd name="connsiteX60" fmla="*/ 1676400 w 1766620"/>
                <a:gd name="connsiteY60" fmla="*/ 1020470 h 1285646"/>
                <a:gd name="connsiteX61" fmla="*/ 1662379 w 1766620"/>
                <a:gd name="connsiteY61" fmla="*/ 1072287 h 1285646"/>
                <a:gd name="connsiteX62" fmla="*/ 1641652 w 1766620"/>
                <a:gd name="connsiteY62" fmla="*/ 1118616 h 1285646"/>
                <a:gd name="connsiteX63" fmla="*/ 1602638 w 1766620"/>
                <a:gd name="connsiteY63" fmla="*/ 1154583 h 1285646"/>
                <a:gd name="connsiteX64" fmla="*/ 1562404 w 1766620"/>
                <a:gd name="connsiteY64" fmla="*/ 1188111 h 1285646"/>
                <a:gd name="connsiteX65" fmla="*/ 1525219 w 1766620"/>
                <a:gd name="connsiteY65" fmla="*/ 1192378 h 1285646"/>
                <a:gd name="connsiteX66" fmla="*/ 1507540 w 1766620"/>
                <a:gd name="connsiteY66" fmla="*/ 1209447 h 1285646"/>
                <a:gd name="connsiteX67" fmla="*/ 1493520 w 1766620"/>
                <a:gd name="connsiteY67" fmla="*/ 1197255 h 1285646"/>
                <a:gd name="connsiteX68" fmla="*/ 1478280 w 1766620"/>
                <a:gd name="connsiteY68" fmla="*/ 1216152 h 1285646"/>
                <a:gd name="connsiteX69" fmla="*/ 1434388 w 1766620"/>
                <a:gd name="connsiteY69" fmla="*/ 1236269 h 1285646"/>
                <a:gd name="connsiteX70" fmla="*/ 1399032 w 1766620"/>
                <a:gd name="connsiteY70" fmla="*/ 1241755 h 1285646"/>
                <a:gd name="connsiteX71" fmla="*/ 1394764 w 1766620"/>
                <a:gd name="connsiteY71" fmla="*/ 1283208 h 1285646"/>
                <a:gd name="connsiteX72" fmla="*/ 1375867 w 1766620"/>
                <a:gd name="connsiteY72" fmla="*/ 1285647 h 1285646"/>
                <a:gd name="connsiteX73" fmla="*/ 1362456 w 1766620"/>
                <a:gd name="connsiteY73" fmla="*/ 1256995 h 1285646"/>
                <a:gd name="connsiteX74" fmla="*/ 1367942 w 1766620"/>
                <a:gd name="connsiteY74" fmla="*/ 1242365 h 1285646"/>
                <a:gd name="connsiteX75" fmla="*/ 1320394 w 1766620"/>
                <a:gd name="connsiteY75" fmla="*/ 1229563 h 1285646"/>
                <a:gd name="connsiteX76" fmla="*/ 1305763 w 1766620"/>
                <a:gd name="connsiteY76" fmla="*/ 1236269 h 1285646"/>
                <a:gd name="connsiteX77" fmla="*/ 1269796 w 1766620"/>
                <a:gd name="connsiteY77" fmla="*/ 1225906 h 1285646"/>
                <a:gd name="connsiteX78" fmla="*/ 1250899 w 1766620"/>
                <a:gd name="connsiteY78" fmla="*/ 1210056 h 1285646"/>
                <a:gd name="connsiteX79" fmla="*/ 1252728 w 1766620"/>
                <a:gd name="connsiteY79" fmla="*/ 1187501 h 1285646"/>
                <a:gd name="connsiteX80" fmla="*/ 1220419 w 1766620"/>
                <a:gd name="connsiteY80" fmla="*/ 1180186 h 1285646"/>
                <a:gd name="connsiteX81" fmla="*/ 1201522 w 1766620"/>
                <a:gd name="connsiteY81" fmla="*/ 1165555 h 1285646"/>
                <a:gd name="connsiteX82" fmla="*/ 1176528 w 1766620"/>
                <a:gd name="connsiteY82" fmla="*/ 1186282 h 1285646"/>
                <a:gd name="connsiteX83" fmla="*/ 1144219 w 1766620"/>
                <a:gd name="connsiteY83" fmla="*/ 1191159 h 1285646"/>
                <a:gd name="connsiteX84" fmla="*/ 1117396 w 1766620"/>
                <a:gd name="connsiteY84" fmla="*/ 1190549 h 1285646"/>
                <a:gd name="connsiteX85" fmla="*/ 1100938 w 1766620"/>
                <a:gd name="connsiteY85" fmla="*/ 1200303 h 1285646"/>
                <a:gd name="connsiteX86" fmla="*/ 1084478 w 1766620"/>
                <a:gd name="connsiteY86" fmla="*/ 1205789 h 1285646"/>
                <a:gd name="connsiteX87" fmla="*/ 1096670 w 1766620"/>
                <a:gd name="connsiteY87" fmla="*/ 1250899 h 1285646"/>
                <a:gd name="connsiteX88" fmla="*/ 1078382 w 1766620"/>
                <a:gd name="connsiteY88" fmla="*/ 1249680 h 1285646"/>
                <a:gd name="connsiteX89" fmla="*/ 1073506 w 1766620"/>
                <a:gd name="connsiteY89" fmla="*/ 1240536 h 1285646"/>
                <a:gd name="connsiteX90" fmla="*/ 1070458 w 1766620"/>
                <a:gd name="connsiteY90" fmla="*/ 1224077 h 1285646"/>
                <a:gd name="connsiteX91" fmla="*/ 1047292 w 1766620"/>
                <a:gd name="connsiteY91" fmla="*/ 1235659 h 1285646"/>
                <a:gd name="connsiteX92" fmla="*/ 1031443 w 1766620"/>
                <a:gd name="connsiteY92" fmla="*/ 1228344 h 1285646"/>
                <a:gd name="connsiteX93" fmla="*/ 1004011 w 1766620"/>
                <a:gd name="connsiteY93" fmla="*/ 1213714 h 1285646"/>
                <a:gd name="connsiteX94" fmla="*/ 1008888 w 1766620"/>
                <a:gd name="connsiteY94" fmla="*/ 1181405 h 1285646"/>
                <a:gd name="connsiteX95" fmla="*/ 986332 w 1766620"/>
                <a:gd name="connsiteY95" fmla="*/ 1173480 h 1285646"/>
                <a:gd name="connsiteX96" fmla="*/ 971702 w 1766620"/>
                <a:gd name="connsiteY96" fmla="*/ 1137514 h 1285646"/>
                <a:gd name="connsiteX97" fmla="*/ 937564 w 1766620"/>
                <a:gd name="connsiteY97" fmla="*/ 1144219 h 1285646"/>
                <a:gd name="connsiteX98" fmla="*/ 933297 w 1766620"/>
                <a:gd name="connsiteY98" fmla="*/ 1097890 h 1285646"/>
                <a:gd name="connsiteX99" fmla="*/ 958900 w 1766620"/>
                <a:gd name="connsiteY99" fmla="*/ 1064971 h 1285646"/>
                <a:gd name="connsiteX100" fmla="*/ 953414 w 1766620"/>
                <a:gd name="connsiteY100" fmla="*/ 1032662 h 1285646"/>
                <a:gd name="connsiteX101" fmla="*/ 945489 w 1766620"/>
                <a:gd name="connsiteY101" fmla="*/ 1002792 h 1285646"/>
                <a:gd name="connsiteX102" fmla="*/ 929030 w 1766620"/>
                <a:gd name="connsiteY102" fmla="*/ 993648 h 1285646"/>
                <a:gd name="connsiteX103" fmla="*/ 912571 w 1766620"/>
                <a:gd name="connsiteY103" fmla="*/ 970483 h 1285646"/>
                <a:gd name="connsiteX104" fmla="*/ 893673 w 1766620"/>
                <a:gd name="connsiteY104" fmla="*/ 973531 h 1285646"/>
                <a:gd name="connsiteX105" fmla="*/ 856488 w 1766620"/>
                <a:gd name="connsiteY105" fmla="*/ 967435 h 1285646"/>
                <a:gd name="connsiteX106" fmla="*/ 863803 w 1766620"/>
                <a:gd name="connsiteY106" fmla="*/ 950976 h 1285646"/>
                <a:gd name="connsiteX107" fmla="*/ 841857 w 1766620"/>
                <a:gd name="connsiteY107" fmla="*/ 926592 h 1285646"/>
                <a:gd name="connsiteX108" fmla="*/ 822350 w 1766620"/>
                <a:gd name="connsiteY108" fmla="*/ 943051 h 1285646"/>
                <a:gd name="connsiteX109" fmla="*/ 792480 w 1766620"/>
                <a:gd name="connsiteY109" fmla="*/ 933907 h 1285646"/>
                <a:gd name="connsiteX110" fmla="*/ 759561 w 1766620"/>
                <a:gd name="connsiteY110" fmla="*/ 958291 h 1285646"/>
                <a:gd name="connsiteX111" fmla="*/ 735787 w 1766620"/>
                <a:gd name="connsiteY111" fmla="*/ 987552 h 1285646"/>
                <a:gd name="connsiteX112" fmla="*/ 710184 w 1766620"/>
                <a:gd name="connsiteY112" fmla="*/ 992429 h 1285646"/>
                <a:gd name="connsiteX113" fmla="*/ 693115 w 1766620"/>
                <a:gd name="connsiteY113" fmla="*/ 982066 h 1285646"/>
                <a:gd name="connsiteX114" fmla="*/ 675436 w 1766620"/>
                <a:gd name="connsiteY114" fmla="*/ 980846 h 1285646"/>
                <a:gd name="connsiteX115" fmla="*/ 649224 w 1766620"/>
                <a:gd name="connsiteY115" fmla="*/ 972312 h 1285646"/>
                <a:gd name="connsiteX116" fmla="*/ 633374 w 1766620"/>
                <a:gd name="connsiteY116" fmla="*/ 982066 h 1285646"/>
                <a:gd name="connsiteX117" fmla="*/ 617524 w 1766620"/>
                <a:gd name="connsiteY117" fmla="*/ 1011326 h 1285646"/>
                <a:gd name="connsiteX118" fmla="*/ 608380 w 1766620"/>
                <a:gd name="connsiteY118" fmla="*/ 980237 h 1285646"/>
                <a:gd name="connsiteX119" fmla="*/ 589483 w 1766620"/>
                <a:gd name="connsiteY119" fmla="*/ 988771 h 1285646"/>
                <a:gd name="connsiteX120" fmla="*/ 549859 w 1766620"/>
                <a:gd name="connsiteY120" fmla="*/ 984504 h 1285646"/>
                <a:gd name="connsiteX121" fmla="*/ 510235 w 1766620"/>
                <a:gd name="connsiteY121" fmla="*/ 975970 h 1285646"/>
                <a:gd name="connsiteX122" fmla="*/ 479755 w 1766620"/>
                <a:gd name="connsiteY122" fmla="*/ 958291 h 1285646"/>
                <a:gd name="connsiteX123" fmla="*/ 452323 w 1766620"/>
                <a:gd name="connsiteY123" fmla="*/ 950976 h 1285646"/>
                <a:gd name="connsiteX124" fmla="*/ 437083 w 1766620"/>
                <a:gd name="connsiteY124" fmla="*/ 932078 h 1285646"/>
                <a:gd name="connsiteX125" fmla="*/ 416966 w 1766620"/>
                <a:gd name="connsiteY125" fmla="*/ 926592 h 1285646"/>
                <a:gd name="connsiteX126" fmla="*/ 377952 w 1766620"/>
                <a:gd name="connsiteY126" fmla="*/ 900989 h 1285646"/>
                <a:gd name="connsiteX127" fmla="*/ 348691 w 1766620"/>
                <a:gd name="connsiteY127" fmla="*/ 888797 h 1285646"/>
                <a:gd name="connsiteX128" fmla="*/ 337108 w 1766620"/>
                <a:gd name="connsiteY128" fmla="*/ 897941 h 1285646"/>
                <a:gd name="connsiteX129" fmla="*/ 284683 w 1766620"/>
                <a:gd name="connsiteY129" fmla="*/ 870509 h 1285646"/>
                <a:gd name="connsiteX130" fmla="*/ 246888 w 1766620"/>
                <a:gd name="connsiteY130" fmla="*/ 846125 h 1285646"/>
                <a:gd name="connsiteX131" fmla="*/ 227380 w 1766620"/>
                <a:gd name="connsiteY131" fmla="*/ 802843 h 1285646"/>
                <a:gd name="connsiteX132" fmla="*/ 252374 w 1766620"/>
                <a:gd name="connsiteY132" fmla="*/ 808330 h 1285646"/>
                <a:gd name="connsiteX133" fmla="*/ 248716 w 1766620"/>
                <a:gd name="connsiteY133" fmla="*/ 788213 h 1285646"/>
                <a:gd name="connsiteX134" fmla="*/ 230428 w 1766620"/>
                <a:gd name="connsiteY134" fmla="*/ 768096 h 1285646"/>
                <a:gd name="connsiteX135" fmla="*/ 225552 w 1766620"/>
                <a:gd name="connsiteY135" fmla="*/ 736397 h 1285646"/>
                <a:gd name="connsiteX136" fmla="*/ 178612 w 1766620"/>
                <a:gd name="connsiteY136" fmla="*/ 690067 h 1285646"/>
                <a:gd name="connsiteX137" fmla="*/ 120700 w 1766620"/>
                <a:gd name="connsiteY137" fmla="*/ 674827 h 1285646"/>
                <a:gd name="connsiteX138" fmla="*/ 103022 w 1766620"/>
                <a:gd name="connsiteY138" fmla="*/ 644347 h 1285646"/>
                <a:gd name="connsiteX139" fmla="*/ 74371 w 1766620"/>
                <a:gd name="connsiteY139" fmla="*/ 626059 h 1285646"/>
                <a:gd name="connsiteX140" fmla="*/ 65227 w 1766620"/>
                <a:gd name="connsiteY140" fmla="*/ 615086 h 1285646"/>
                <a:gd name="connsiteX141" fmla="*/ 54254 w 1766620"/>
                <a:gd name="connsiteY141" fmla="*/ 593141 h 1285646"/>
                <a:gd name="connsiteX142" fmla="*/ 51206 w 1766620"/>
                <a:gd name="connsiteY142" fmla="*/ 577901 h 1285646"/>
                <a:gd name="connsiteX143" fmla="*/ 28651 w 1766620"/>
                <a:gd name="connsiteY143" fmla="*/ 568757 h 1285646"/>
                <a:gd name="connsiteX144" fmla="*/ 19507 w 1766620"/>
                <a:gd name="connsiteY144" fmla="*/ 573024 h 1285646"/>
                <a:gd name="connsiteX145" fmla="*/ 609 w 1766620"/>
                <a:gd name="connsiteY145" fmla="*/ 536448 h 1285646"/>
                <a:gd name="connsiteX146" fmla="*/ 7315 w 1766620"/>
                <a:gd name="connsiteY146" fmla="*/ 527914 h 1285646"/>
                <a:gd name="connsiteX147" fmla="*/ 0 w 1766620"/>
                <a:gd name="connsiteY147" fmla="*/ 518770 h 1285646"/>
                <a:gd name="connsiteX148" fmla="*/ 24993 w 1766620"/>
                <a:gd name="connsiteY148" fmla="*/ 500482 h 1285646"/>
                <a:gd name="connsiteX149" fmla="*/ 44500 w 1766620"/>
                <a:gd name="connsiteY149" fmla="*/ 492557 h 1285646"/>
                <a:gd name="connsiteX150" fmla="*/ 79857 w 1766620"/>
                <a:gd name="connsiteY150" fmla="*/ 498043 h 1285646"/>
                <a:gd name="connsiteX151" fmla="*/ 83515 w 1766620"/>
                <a:gd name="connsiteY151" fmla="*/ 473050 h 1285646"/>
                <a:gd name="connsiteX152" fmla="*/ 122529 w 1766620"/>
                <a:gd name="connsiteY152" fmla="*/ 468782 h 1285646"/>
                <a:gd name="connsiteX153" fmla="*/ 128625 w 1766620"/>
                <a:gd name="connsiteY153" fmla="*/ 452933 h 1285646"/>
                <a:gd name="connsiteX154" fmla="*/ 170688 w 1766620"/>
                <a:gd name="connsiteY154" fmla="*/ 432206 h 1285646"/>
                <a:gd name="connsiteX155" fmla="*/ 171907 w 1766620"/>
                <a:gd name="connsiteY155" fmla="*/ 423672 h 1285646"/>
                <a:gd name="connsiteX156" fmla="*/ 161544 w 1766620"/>
                <a:gd name="connsiteY156" fmla="*/ 401117 h 1285646"/>
                <a:gd name="connsiteX157" fmla="*/ 179222 w 1766620"/>
                <a:gd name="connsiteY157" fmla="*/ 391363 h 1285646"/>
                <a:gd name="connsiteX158" fmla="*/ 125577 w 1766620"/>
                <a:gd name="connsiteY158" fmla="*/ 324307 h 1285646"/>
                <a:gd name="connsiteX159" fmla="*/ 181051 w 1766620"/>
                <a:gd name="connsiteY159" fmla="*/ 309067 h 1285646"/>
                <a:gd name="connsiteX160" fmla="*/ 193243 w 1766620"/>
                <a:gd name="connsiteY160" fmla="*/ 300533 h 1285646"/>
                <a:gd name="connsiteX161" fmla="*/ 187147 w 1766620"/>
                <a:gd name="connsiteY161" fmla="*/ 231648 h 1285646"/>
                <a:gd name="connsiteX162" fmla="*/ 252984 w 1766620"/>
                <a:gd name="connsiteY162" fmla="*/ 244450 h 1285646"/>
                <a:gd name="connsiteX163" fmla="*/ 262737 w 1766620"/>
                <a:gd name="connsiteY163" fmla="*/ 226771 h 1285646"/>
                <a:gd name="connsiteX164" fmla="*/ 247497 w 1766620"/>
                <a:gd name="connsiteY164" fmla="*/ 188976 h 1285646"/>
                <a:gd name="connsiteX165" fmla="*/ 270662 w 1766620"/>
                <a:gd name="connsiteY165" fmla="*/ 185318 h 1285646"/>
                <a:gd name="connsiteX166" fmla="*/ 282244 w 1766620"/>
                <a:gd name="connsiteY166" fmla="*/ 159715 h 1285646"/>
                <a:gd name="connsiteX167" fmla="*/ 292608 w 1766620"/>
                <a:gd name="connsiteY167" fmla="*/ 156667 h 1285646"/>
                <a:gd name="connsiteX168" fmla="*/ 312724 w 1766620"/>
                <a:gd name="connsiteY168" fmla="*/ 183490 h 1285646"/>
                <a:gd name="connsiteX169" fmla="*/ 347472 w 1766620"/>
                <a:gd name="connsiteY169" fmla="*/ 203606 h 1285646"/>
                <a:gd name="connsiteX170" fmla="*/ 397459 w 1766620"/>
                <a:gd name="connsiteY170" fmla="*/ 217627 h 1285646"/>
                <a:gd name="connsiteX171" fmla="*/ 432816 w 1766620"/>
                <a:gd name="connsiteY171" fmla="*/ 248717 h 1285646"/>
                <a:gd name="connsiteX172" fmla="*/ 441350 w 1766620"/>
                <a:gd name="connsiteY172" fmla="*/ 293218 h 1285646"/>
                <a:gd name="connsiteX173" fmla="*/ 459638 w 1766620"/>
                <a:gd name="connsiteY173" fmla="*/ 310286 h 1285646"/>
                <a:gd name="connsiteX174" fmla="*/ 499262 w 1766620"/>
                <a:gd name="connsiteY174" fmla="*/ 316992 h 1285646"/>
                <a:gd name="connsiteX175" fmla="*/ 543153 w 1766620"/>
                <a:gd name="connsiteY175" fmla="*/ 321869 h 1285646"/>
                <a:gd name="connsiteX176" fmla="*/ 591921 w 1766620"/>
                <a:gd name="connsiteY176" fmla="*/ 346253 h 1285646"/>
                <a:gd name="connsiteX177" fmla="*/ 612648 w 1766620"/>
                <a:gd name="connsiteY177" fmla="*/ 350520 h 1285646"/>
                <a:gd name="connsiteX178" fmla="*/ 643128 w 1766620"/>
                <a:gd name="connsiteY178" fmla="*/ 385877 h 1285646"/>
                <a:gd name="connsiteX179" fmla="*/ 671779 w 1766620"/>
                <a:gd name="connsiteY179" fmla="*/ 409042 h 1285646"/>
                <a:gd name="connsiteX180" fmla="*/ 705916 w 1766620"/>
                <a:gd name="connsiteY180" fmla="*/ 407822 h 1285646"/>
                <a:gd name="connsiteX181" fmla="*/ 774801 w 1766620"/>
                <a:gd name="connsiteY181" fmla="*/ 416966 h 1285646"/>
                <a:gd name="connsiteX182" fmla="*/ 813816 w 1766620"/>
                <a:gd name="connsiteY182" fmla="*/ 411480 h 1285646"/>
                <a:gd name="connsiteX183" fmla="*/ 847953 w 1766620"/>
                <a:gd name="connsiteY183" fmla="*/ 416966 h 1285646"/>
                <a:gd name="connsiteX184" fmla="*/ 905256 w 1766620"/>
                <a:gd name="connsiteY184" fmla="*/ 440741 h 1285646"/>
                <a:gd name="connsiteX185" fmla="*/ 943051 w 1766620"/>
                <a:gd name="connsiteY185" fmla="*/ 440741 h 1285646"/>
                <a:gd name="connsiteX186" fmla="*/ 963168 w 1766620"/>
                <a:gd name="connsiteY186" fmla="*/ 452323 h 1285646"/>
                <a:gd name="connsiteX187" fmla="*/ 989990 w 1766620"/>
                <a:gd name="connsiteY187" fmla="*/ 431597 h 1285646"/>
                <a:gd name="connsiteX188" fmla="*/ 1033881 w 1766620"/>
                <a:gd name="connsiteY188" fmla="*/ 418186 h 1285646"/>
                <a:gd name="connsiteX189" fmla="*/ 1080211 w 1766620"/>
                <a:gd name="connsiteY189" fmla="*/ 416966 h 1285646"/>
                <a:gd name="connsiteX190" fmla="*/ 1110082 w 1766620"/>
                <a:gd name="connsiteY190" fmla="*/ 403555 h 1285646"/>
                <a:gd name="connsiteX191" fmla="*/ 1122274 w 1766620"/>
                <a:gd name="connsiteY191" fmla="*/ 382829 h 1285646"/>
                <a:gd name="connsiteX192" fmla="*/ 1136904 w 1766620"/>
                <a:gd name="connsiteY192" fmla="*/ 369418 h 1285646"/>
                <a:gd name="connsiteX193" fmla="*/ 1125322 w 1766620"/>
                <a:gd name="connsiteY193" fmla="*/ 356616 h 1285646"/>
                <a:gd name="connsiteX194" fmla="*/ 1107643 w 1766620"/>
                <a:gd name="connsiteY194" fmla="*/ 341986 h 1285646"/>
                <a:gd name="connsiteX195" fmla="*/ 1110691 w 1766620"/>
                <a:gd name="connsiteY195" fmla="*/ 316992 h 1285646"/>
                <a:gd name="connsiteX196" fmla="*/ 1130198 w 1766620"/>
                <a:gd name="connsiteY196" fmla="*/ 320650 h 1285646"/>
                <a:gd name="connsiteX197" fmla="*/ 1166164 w 1766620"/>
                <a:gd name="connsiteY197" fmla="*/ 328574 h 1285646"/>
                <a:gd name="connsiteX198" fmla="*/ 1185672 w 1766620"/>
                <a:gd name="connsiteY198" fmla="*/ 307848 h 1285646"/>
                <a:gd name="connsiteX199" fmla="*/ 1224686 w 1766620"/>
                <a:gd name="connsiteY199" fmla="*/ 293218 h 1285646"/>
                <a:gd name="connsiteX200" fmla="*/ 1232611 w 1766620"/>
                <a:gd name="connsiteY200" fmla="*/ 267614 h 1285646"/>
                <a:gd name="connsiteX201" fmla="*/ 1247851 w 1766620"/>
                <a:gd name="connsiteY201" fmla="*/ 256642 h 1285646"/>
                <a:gd name="connsiteX202" fmla="*/ 1289304 w 1766620"/>
                <a:gd name="connsiteY202" fmla="*/ 251765 h 1285646"/>
                <a:gd name="connsiteX203" fmla="*/ 1316126 w 1766620"/>
                <a:gd name="connsiteY203" fmla="*/ 256032 h 1285646"/>
                <a:gd name="connsiteX204" fmla="*/ 1311250 w 1766620"/>
                <a:gd name="connsiteY204" fmla="*/ 242621 h 1285646"/>
                <a:gd name="connsiteX205" fmla="*/ 1267358 w 1766620"/>
                <a:gd name="connsiteY205" fmla="*/ 215798 h 1285646"/>
                <a:gd name="connsiteX206" fmla="*/ 1235659 w 1766620"/>
                <a:gd name="connsiteY206" fmla="*/ 203606 h 1285646"/>
                <a:gd name="connsiteX207" fmla="*/ 1220419 w 1766620"/>
                <a:gd name="connsiteY207" fmla="*/ 217627 h 1285646"/>
                <a:gd name="connsiteX208" fmla="*/ 1186891 w 1766620"/>
                <a:gd name="connsiteY208" fmla="*/ 211531 h 1285646"/>
                <a:gd name="connsiteX209" fmla="*/ 1172870 w 1766620"/>
                <a:gd name="connsiteY209" fmla="*/ 216408 h 1285646"/>
                <a:gd name="connsiteX210" fmla="*/ 1155802 w 1766620"/>
                <a:gd name="connsiteY210" fmla="*/ 201168 h 1285646"/>
                <a:gd name="connsiteX211" fmla="*/ 1153972 w 1766620"/>
                <a:gd name="connsiteY211" fmla="*/ 162763 h 1285646"/>
                <a:gd name="connsiteX212" fmla="*/ 1150315 w 1766620"/>
                <a:gd name="connsiteY212" fmla="*/ 134112 h 1285646"/>
                <a:gd name="connsiteX213" fmla="*/ 1195426 w 1766620"/>
                <a:gd name="connsiteY213" fmla="*/ 148742 h 1285646"/>
                <a:gd name="connsiteX214" fmla="*/ 1222248 w 1766620"/>
                <a:gd name="connsiteY214" fmla="*/ 124968 h 1285646"/>
                <a:gd name="connsiteX215" fmla="*/ 1210666 w 1766620"/>
                <a:gd name="connsiteY215" fmla="*/ 107899 h 1285646"/>
                <a:gd name="connsiteX216" fmla="*/ 1209446 w 1766620"/>
                <a:gd name="connsiteY216" fmla="*/ 68275 h 1285646"/>
                <a:gd name="connsiteX217" fmla="*/ 1217371 w 1766620"/>
                <a:gd name="connsiteY217" fmla="*/ 56083 h 1285646"/>
                <a:gd name="connsiteX218" fmla="*/ 1202131 w 1766620"/>
                <a:gd name="connsiteY218" fmla="*/ 35357 h 1285646"/>
                <a:gd name="connsiteX219" fmla="*/ 1179576 w 1766620"/>
                <a:gd name="connsiteY219" fmla="*/ 26822 h 1285646"/>
                <a:gd name="connsiteX220" fmla="*/ 1189939 w 1766620"/>
                <a:gd name="connsiteY220" fmla="*/ 7925 h 1285646"/>
                <a:gd name="connsiteX221" fmla="*/ 1221028 w 1766620"/>
                <a:gd name="connsiteY221" fmla="*/ 1219 h 1285646"/>
                <a:gd name="connsiteX222" fmla="*/ 1258824 w 1766620"/>
                <a:gd name="connsiteY222" fmla="*/ 0 h 1285646"/>
                <a:gd name="connsiteX223" fmla="*/ 1311250 w 1766620"/>
                <a:gd name="connsiteY223" fmla="*/ 11582 h 1285646"/>
                <a:gd name="connsiteX224" fmla="*/ 1347826 w 1766620"/>
                <a:gd name="connsiteY224" fmla="*/ 24994 h 1285646"/>
                <a:gd name="connsiteX225" fmla="*/ 1394764 w 1766620"/>
                <a:gd name="connsiteY225" fmla="*/ 62789 h 1285646"/>
                <a:gd name="connsiteX226" fmla="*/ 1417930 w 1766620"/>
                <a:gd name="connsiteY226" fmla="*/ 79248 h 1285646"/>
                <a:gd name="connsiteX227" fmla="*/ 1445362 w 1766620"/>
                <a:gd name="connsiteY227" fmla="*/ 102413 h 1285646"/>
                <a:gd name="connsiteX228" fmla="*/ 1483156 w 1766620"/>
                <a:gd name="connsiteY228" fmla="*/ 138989 h 1285646"/>
                <a:gd name="connsiteX229" fmla="*/ 1544116 w 1766620"/>
                <a:gd name="connsiteY229" fmla="*/ 151181 h 128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1766620" h="1285646">
                  <a:moveTo>
                    <a:pt x="1544116" y="151181"/>
                  </a:moveTo>
                  <a:lnTo>
                    <a:pt x="1598980" y="178613"/>
                  </a:lnTo>
                  <a:lnTo>
                    <a:pt x="1635556" y="213970"/>
                  </a:lnTo>
                  <a:lnTo>
                    <a:pt x="1681886" y="213970"/>
                  </a:lnTo>
                  <a:lnTo>
                    <a:pt x="1697736" y="199339"/>
                  </a:lnTo>
                  <a:lnTo>
                    <a:pt x="1739798" y="187757"/>
                  </a:lnTo>
                  <a:lnTo>
                    <a:pt x="1747723" y="222504"/>
                  </a:lnTo>
                  <a:lnTo>
                    <a:pt x="1745894" y="236525"/>
                  </a:lnTo>
                  <a:lnTo>
                    <a:pt x="1762963" y="277978"/>
                  </a:lnTo>
                  <a:lnTo>
                    <a:pt x="1766620" y="315773"/>
                  </a:lnTo>
                  <a:lnTo>
                    <a:pt x="1724558" y="309067"/>
                  </a:lnTo>
                  <a:lnTo>
                    <a:pt x="1706880" y="322478"/>
                  </a:lnTo>
                  <a:lnTo>
                    <a:pt x="1735531" y="355397"/>
                  </a:lnTo>
                  <a:lnTo>
                    <a:pt x="1759306" y="401117"/>
                  </a:lnTo>
                  <a:lnTo>
                    <a:pt x="1744066" y="401726"/>
                  </a:lnTo>
                  <a:lnTo>
                    <a:pt x="1755648" y="421843"/>
                  </a:lnTo>
                  <a:lnTo>
                    <a:pt x="1722120" y="398678"/>
                  </a:lnTo>
                  <a:lnTo>
                    <a:pt x="1722120" y="420624"/>
                  </a:lnTo>
                  <a:lnTo>
                    <a:pt x="1683106" y="437083"/>
                  </a:lnTo>
                  <a:lnTo>
                    <a:pt x="1700174" y="457810"/>
                  </a:lnTo>
                  <a:lnTo>
                    <a:pt x="1672132" y="455981"/>
                  </a:lnTo>
                  <a:lnTo>
                    <a:pt x="1650187" y="443789"/>
                  </a:lnTo>
                  <a:lnTo>
                    <a:pt x="1643482" y="471830"/>
                  </a:lnTo>
                  <a:lnTo>
                    <a:pt x="1619707" y="492557"/>
                  </a:lnTo>
                  <a:lnTo>
                    <a:pt x="1606906" y="517550"/>
                  </a:lnTo>
                  <a:lnTo>
                    <a:pt x="1568500" y="528523"/>
                  </a:lnTo>
                  <a:lnTo>
                    <a:pt x="1553870" y="546811"/>
                  </a:lnTo>
                  <a:lnTo>
                    <a:pt x="1524610" y="557784"/>
                  </a:lnTo>
                  <a:lnTo>
                    <a:pt x="1532534" y="539496"/>
                  </a:lnTo>
                  <a:lnTo>
                    <a:pt x="1518514" y="524256"/>
                  </a:lnTo>
                  <a:lnTo>
                    <a:pt x="1530706" y="498043"/>
                  </a:lnTo>
                  <a:lnTo>
                    <a:pt x="1503274" y="477926"/>
                  </a:lnTo>
                  <a:lnTo>
                    <a:pt x="1482547" y="491338"/>
                  </a:lnTo>
                  <a:lnTo>
                    <a:pt x="1460602" y="518770"/>
                  </a:lnTo>
                  <a:lnTo>
                    <a:pt x="1452676" y="543763"/>
                  </a:lnTo>
                  <a:lnTo>
                    <a:pt x="1422196" y="545592"/>
                  </a:lnTo>
                  <a:lnTo>
                    <a:pt x="1414272" y="563880"/>
                  </a:lnTo>
                  <a:lnTo>
                    <a:pt x="1443532" y="590093"/>
                  </a:lnTo>
                  <a:lnTo>
                    <a:pt x="1472794" y="596798"/>
                  </a:lnTo>
                  <a:lnTo>
                    <a:pt x="1481328" y="613867"/>
                  </a:lnTo>
                  <a:lnTo>
                    <a:pt x="1512418" y="625450"/>
                  </a:lnTo>
                  <a:lnTo>
                    <a:pt x="1535582" y="597408"/>
                  </a:lnTo>
                  <a:lnTo>
                    <a:pt x="1571548" y="612648"/>
                  </a:lnTo>
                  <a:lnTo>
                    <a:pt x="1592884" y="613867"/>
                  </a:lnTo>
                  <a:lnTo>
                    <a:pt x="1606906" y="633984"/>
                  </a:lnTo>
                  <a:lnTo>
                    <a:pt x="1566062" y="644957"/>
                  </a:lnTo>
                  <a:lnTo>
                    <a:pt x="1559966" y="666293"/>
                  </a:lnTo>
                  <a:lnTo>
                    <a:pt x="1536802" y="685800"/>
                  </a:lnTo>
                  <a:lnTo>
                    <a:pt x="1531315" y="713232"/>
                  </a:lnTo>
                  <a:lnTo>
                    <a:pt x="1574596" y="734568"/>
                  </a:lnTo>
                  <a:lnTo>
                    <a:pt x="1602638" y="772973"/>
                  </a:lnTo>
                  <a:lnTo>
                    <a:pt x="1636166" y="808939"/>
                  </a:lnTo>
                  <a:lnTo>
                    <a:pt x="1669694" y="838810"/>
                  </a:lnTo>
                  <a:lnTo>
                    <a:pt x="1679448" y="868070"/>
                  </a:lnTo>
                  <a:lnTo>
                    <a:pt x="1662379" y="879043"/>
                  </a:lnTo>
                  <a:lnTo>
                    <a:pt x="1677010" y="899770"/>
                  </a:lnTo>
                  <a:lnTo>
                    <a:pt x="1700784" y="911962"/>
                  </a:lnTo>
                  <a:lnTo>
                    <a:pt x="1705660" y="943661"/>
                  </a:lnTo>
                  <a:lnTo>
                    <a:pt x="1706270" y="974750"/>
                  </a:lnTo>
                  <a:lnTo>
                    <a:pt x="1689202" y="978408"/>
                  </a:lnTo>
                  <a:lnTo>
                    <a:pt x="1676400" y="1020470"/>
                  </a:lnTo>
                  <a:lnTo>
                    <a:pt x="1662379" y="1072287"/>
                  </a:lnTo>
                  <a:lnTo>
                    <a:pt x="1641652" y="1118616"/>
                  </a:lnTo>
                  <a:lnTo>
                    <a:pt x="1602638" y="1154583"/>
                  </a:lnTo>
                  <a:lnTo>
                    <a:pt x="1562404" y="1188111"/>
                  </a:lnTo>
                  <a:lnTo>
                    <a:pt x="1525219" y="1192378"/>
                  </a:lnTo>
                  <a:lnTo>
                    <a:pt x="1507540" y="1209447"/>
                  </a:lnTo>
                  <a:lnTo>
                    <a:pt x="1493520" y="1197255"/>
                  </a:lnTo>
                  <a:lnTo>
                    <a:pt x="1478280" y="1216152"/>
                  </a:lnTo>
                  <a:lnTo>
                    <a:pt x="1434388" y="1236269"/>
                  </a:lnTo>
                  <a:lnTo>
                    <a:pt x="1399032" y="1241755"/>
                  </a:lnTo>
                  <a:lnTo>
                    <a:pt x="1394764" y="1283208"/>
                  </a:lnTo>
                  <a:lnTo>
                    <a:pt x="1375867" y="1285647"/>
                  </a:lnTo>
                  <a:lnTo>
                    <a:pt x="1362456" y="1256995"/>
                  </a:lnTo>
                  <a:lnTo>
                    <a:pt x="1367942" y="1242365"/>
                  </a:lnTo>
                  <a:lnTo>
                    <a:pt x="1320394" y="1229563"/>
                  </a:lnTo>
                  <a:lnTo>
                    <a:pt x="1305763" y="1236269"/>
                  </a:lnTo>
                  <a:lnTo>
                    <a:pt x="1269796" y="1225906"/>
                  </a:lnTo>
                  <a:lnTo>
                    <a:pt x="1250899" y="1210056"/>
                  </a:lnTo>
                  <a:lnTo>
                    <a:pt x="1252728" y="1187501"/>
                  </a:lnTo>
                  <a:lnTo>
                    <a:pt x="1220419" y="1180186"/>
                  </a:lnTo>
                  <a:lnTo>
                    <a:pt x="1201522" y="1165555"/>
                  </a:lnTo>
                  <a:lnTo>
                    <a:pt x="1176528" y="1186282"/>
                  </a:lnTo>
                  <a:lnTo>
                    <a:pt x="1144219" y="1191159"/>
                  </a:lnTo>
                  <a:lnTo>
                    <a:pt x="1117396" y="1190549"/>
                  </a:lnTo>
                  <a:lnTo>
                    <a:pt x="1100938" y="1200303"/>
                  </a:lnTo>
                  <a:lnTo>
                    <a:pt x="1084478" y="1205789"/>
                  </a:lnTo>
                  <a:lnTo>
                    <a:pt x="1096670" y="1250899"/>
                  </a:lnTo>
                  <a:lnTo>
                    <a:pt x="1078382" y="1249680"/>
                  </a:lnTo>
                  <a:lnTo>
                    <a:pt x="1073506" y="1240536"/>
                  </a:lnTo>
                  <a:lnTo>
                    <a:pt x="1070458" y="1224077"/>
                  </a:lnTo>
                  <a:lnTo>
                    <a:pt x="1047292" y="1235659"/>
                  </a:lnTo>
                  <a:lnTo>
                    <a:pt x="1031443" y="1228344"/>
                  </a:lnTo>
                  <a:lnTo>
                    <a:pt x="1004011" y="1213714"/>
                  </a:lnTo>
                  <a:lnTo>
                    <a:pt x="1008888" y="1181405"/>
                  </a:lnTo>
                  <a:lnTo>
                    <a:pt x="986332" y="1173480"/>
                  </a:lnTo>
                  <a:lnTo>
                    <a:pt x="971702" y="1137514"/>
                  </a:lnTo>
                  <a:lnTo>
                    <a:pt x="937564" y="1144219"/>
                  </a:lnTo>
                  <a:lnTo>
                    <a:pt x="933297" y="1097890"/>
                  </a:lnTo>
                  <a:lnTo>
                    <a:pt x="958900" y="1064971"/>
                  </a:lnTo>
                  <a:lnTo>
                    <a:pt x="953414" y="1032662"/>
                  </a:lnTo>
                  <a:lnTo>
                    <a:pt x="945489" y="1002792"/>
                  </a:lnTo>
                  <a:lnTo>
                    <a:pt x="929030" y="993648"/>
                  </a:lnTo>
                  <a:lnTo>
                    <a:pt x="912571" y="970483"/>
                  </a:lnTo>
                  <a:lnTo>
                    <a:pt x="893673" y="973531"/>
                  </a:lnTo>
                  <a:lnTo>
                    <a:pt x="856488" y="967435"/>
                  </a:lnTo>
                  <a:lnTo>
                    <a:pt x="863803" y="950976"/>
                  </a:lnTo>
                  <a:lnTo>
                    <a:pt x="841857" y="926592"/>
                  </a:lnTo>
                  <a:lnTo>
                    <a:pt x="822350" y="943051"/>
                  </a:lnTo>
                  <a:lnTo>
                    <a:pt x="792480" y="933907"/>
                  </a:lnTo>
                  <a:lnTo>
                    <a:pt x="759561" y="958291"/>
                  </a:lnTo>
                  <a:lnTo>
                    <a:pt x="735787" y="987552"/>
                  </a:lnTo>
                  <a:lnTo>
                    <a:pt x="710184" y="992429"/>
                  </a:lnTo>
                  <a:lnTo>
                    <a:pt x="693115" y="982066"/>
                  </a:lnTo>
                  <a:lnTo>
                    <a:pt x="675436" y="980846"/>
                  </a:lnTo>
                  <a:lnTo>
                    <a:pt x="649224" y="972312"/>
                  </a:lnTo>
                  <a:lnTo>
                    <a:pt x="633374" y="982066"/>
                  </a:lnTo>
                  <a:lnTo>
                    <a:pt x="617524" y="1011326"/>
                  </a:lnTo>
                  <a:lnTo>
                    <a:pt x="608380" y="980237"/>
                  </a:lnTo>
                  <a:lnTo>
                    <a:pt x="589483" y="988771"/>
                  </a:lnTo>
                  <a:lnTo>
                    <a:pt x="549859" y="984504"/>
                  </a:lnTo>
                  <a:lnTo>
                    <a:pt x="510235" y="975970"/>
                  </a:lnTo>
                  <a:lnTo>
                    <a:pt x="479755" y="958291"/>
                  </a:lnTo>
                  <a:lnTo>
                    <a:pt x="452323" y="950976"/>
                  </a:lnTo>
                  <a:lnTo>
                    <a:pt x="437083" y="932078"/>
                  </a:lnTo>
                  <a:lnTo>
                    <a:pt x="416966" y="926592"/>
                  </a:lnTo>
                  <a:lnTo>
                    <a:pt x="377952" y="900989"/>
                  </a:lnTo>
                  <a:lnTo>
                    <a:pt x="348691" y="888797"/>
                  </a:lnTo>
                  <a:lnTo>
                    <a:pt x="337108" y="897941"/>
                  </a:lnTo>
                  <a:lnTo>
                    <a:pt x="284683" y="870509"/>
                  </a:lnTo>
                  <a:lnTo>
                    <a:pt x="246888" y="846125"/>
                  </a:lnTo>
                  <a:lnTo>
                    <a:pt x="227380" y="802843"/>
                  </a:lnTo>
                  <a:lnTo>
                    <a:pt x="252374" y="808330"/>
                  </a:lnTo>
                  <a:lnTo>
                    <a:pt x="248716" y="788213"/>
                  </a:lnTo>
                  <a:lnTo>
                    <a:pt x="230428" y="768096"/>
                  </a:lnTo>
                  <a:lnTo>
                    <a:pt x="225552" y="736397"/>
                  </a:lnTo>
                  <a:lnTo>
                    <a:pt x="178612" y="690067"/>
                  </a:lnTo>
                  <a:lnTo>
                    <a:pt x="120700" y="674827"/>
                  </a:lnTo>
                  <a:lnTo>
                    <a:pt x="103022" y="644347"/>
                  </a:lnTo>
                  <a:lnTo>
                    <a:pt x="74371" y="626059"/>
                  </a:lnTo>
                  <a:lnTo>
                    <a:pt x="65227" y="615086"/>
                  </a:lnTo>
                  <a:lnTo>
                    <a:pt x="54254" y="593141"/>
                  </a:lnTo>
                  <a:lnTo>
                    <a:pt x="51206" y="577901"/>
                  </a:lnTo>
                  <a:lnTo>
                    <a:pt x="28651" y="568757"/>
                  </a:lnTo>
                  <a:lnTo>
                    <a:pt x="19507" y="573024"/>
                  </a:lnTo>
                  <a:lnTo>
                    <a:pt x="609" y="536448"/>
                  </a:lnTo>
                  <a:lnTo>
                    <a:pt x="7315" y="527914"/>
                  </a:lnTo>
                  <a:lnTo>
                    <a:pt x="0" y="518770"/>
                  </a:lnTo>
                  <a:lnTo>
                    <a:pt x="24993" y="500482"/>
                  </a:lnTo>
                  <a:lnTo>
                    <a:pt x="44500" y="492557"/>
                  </a:lnTo>
                  <a:lnTo>
                    <a:pt x="79857" y="498043"/>
                  </a:lnTo>
                  <a:lnTo>
                    <a:pt x="83515" y="473050"/>
                  </a:lnTo>
                  <a:lnTo>
                    <a:pt x="122529" y="468782"/>
                  </a:lnTo>
                  <a:lnTo>
                    <a:pt x="128625" y="452933"/>
                  </a:lnTo>
                  <a:lnTo>
                    <a:pt x="170688" y="432206"/>
                  </a:lnTo>
                  <a:lnTo>
                    <a:pt x="171907" y="423672"/>
                  </a:lnTo>
                  <a:lnTo>
                    <a:pt x="161544" y="401117"/>
                  </a:lnTo>
                  <a:lnTo>
                    <a:pt x="179222" y="391363"/>
                  </a:lnTo>
                  <a:lnTo>
                    <a:pt x="125577" y="324307"/>
                  </a:lnTo>
                  <a:lnTo>
                    <a:pt x="181051" y="309067"/>
                  </a:lnTo>
                  <a:lnTo>
                    <a:pt x="193243" y="300533"/>
                  </a:lnTo>
                  <a:lnTo>
                    <a:pt x="187147" y="231648"/>
                  </a:lnTo>
                  <a:lnTo>
                    <a:pt x="252984" y="244450"/>
                  </a:lnTo>
                  <a:lnTo>
                    <a:pt x="262737" y="226771"/>
                  </a:lnTo>
                  <a:lnTo>
                    <a:pt x="247497" y="188976"/>
                  </a:lnTo>
                  <a:lnTo>
                    <a:pt x="270662" y="185318"/>
                  </a:lnTo>
                  <a:lnTo>
                    <a:pt x="282244" y="159715"/>
                  </a:lnTo>
                  <a:lnTo>
                    <a:pt x="292608" y="156667"/>
                  </a:lnTo>
                  <a:lnTo>
                    <a:pt x="312724" y="183490"/>
                  </a:lnTo>
                  <a:lnTo>
                    <a:pt x="347472" y="203606"/>
                  </a:lnTo>
                  <a:lnTo>
                    <a:pt x="397459" y="217627"/>
                  </a:lnTo>
                  <a:lnTo>
                    <a:pt x="432816" y="248717"/>
                  </a:lnTo>
                  <a:lnTo>
                    <a:pt x="441350" y="293218"/>
                  </a:lnTo>
                  <a:lnTo>
                    <a:pt x="459638" y="310286"/>
                  </a:lnTo>
                  <a:lnTo>
                    <a:pt x="499262" y="316992"/>
                  </a:lnTo>
                  <a:lnTo>
                    <a:pt x="543153" y="321869"/>
                  </a:lnTo>
                  <a:lnTo>
                    <a:pt x="591921" y="346253"/>
                  </a:lnTo>
                  <a:lnTo>
                    <a:pt x="612648" y="350520"/>
                  </a:lnTo>
                  <a:lnTo>
                    <a:pt x="643128" y="385877"/>
                  </a:lnTo>
                  <a:lnTo>
                    <a:pt x="671779" y="409042"/>
                  </a:lnTo>
                  <a:lnTo>
                    <a:pt x="705916" y="407822"/>
                  </a:lnTo>
                  <a:lnTo>
                    <a:pt x="774801" y="416966"/>
                  </a:lnTo>
                  <a:lnTo>
                    <a:pt x="813816" y="411480"/>
                  </a:lnTo>
                  <a:lnTo>
                    <a:pt x="847953" y="416966"/>
                  </a:lnTo>
                  <a:lnTo>
                    <a:pt x="905256" y="440741"/>
                  </a:lnTo>
                  <a:lnTo>
                    <a:pt x="943051" y="440741"/>
                  </a:lnTo>
                  <a:lnTo>
                    <a:pt x="963168" y="452323"/>
                  </a:lnTo>
                  <a:lnTo>
                    <a:pt x="989990" y="431597"/>
                  </a:lnTo>
                  <a:lnTo>
                    <a:pt x="1033881" y="418186"/>
                  </a:lnTo>
                  <a:lnTo>
                    <a:pt x="1080211" y="416966"/>
                  </a:lnTo>
                  <a:lnTo>
                    <a:pt x="1110082" y="403555"/>
                  </a:lnTo>
                  <a:lnTo>
                    <a:pt x="1122274" y="382829"/>
                  </a:lnTo>
                  <a:lnTo>
                    <a:pt x="1136904" y="369418"/>
                  </a:lnTo>
                  <a:lnTo>
                    <a:pt x="1125322" y="356616"/>
                  </a:lnTo>
                  <a:lnTo>
                    <a:pt x="1107643" y="341986"/>
                  </a:lnTo>
                  <a:lnTo>
                    <a:pt x="1110691" y="316992"/>
                  </a:lnTo>
                  <a:lnTo>
                    <a:pt x="1130198" y="320650"/>
                  </a:lnTo>
                  <a:lnTo>
                    <a:pt x="1166164" y="328574"/>
                  </a:lnTo>
                  <a:lnTo>
                    <a:pt x="1185672" y="307848"/>
                  </a:lnTo>
                  <a:lnTo>
                    <a:pt x="1224686" y="293218"/>
                  </a:lnTo>
                  <a:lnTo>
                    <a:pt x="1232611" y="267614"/>
                  </a:lnTo>
                  <a:lnTo>
                    <a:pt x="1247851" y="256642"/>
                  </a:lnTo>
                  <a:lnTo>
                    <a:pt x="1289304" y="251765"/>
                  </a:lnTo>
                  <a:lnTo>
                    <a:pt x="1316126" y="256032"/>
                  </a:lnTo>
                  <a:lnTo>
                    <a:pt x="1311250" y="242621"/>
                  </a:lnTo>
                  <a:lnTo>
                    <a:pt x="1267358" y="215798"/>
                  </a:lnTo>
                  <a:lnTo>
                    <a:pt x="1235659" y="203606"/>
                  </a:lnTo>
                  <a:lnTo>
                    <a:pt x="1220419" y="217627"/>
                  </a:lnTo>
                  <a:lnTo>
                    <a:pt x="1186891" y="211531"/>
                  </a:lnTo>
                  <a:lnTo>
                    <a:pt x="1172870" y="216408"/>
                  </a:lnTo>
                  <a:lnTo>
                    <a:pt x="1155802" y="201168"/>
                  </a:lnTo>
                  <a:lnTo>
                    <a:pt x="1153972" y="162763"/>
                  </a:lnTo>
                  <a:lnTo>
                    <a:pt x="1150315" y="134112"/>
                  </a:lnTo>
                  <a:lnTo>
                    <a:pt x="1195426" y="148742"/>
                  </a:lnTo>
                  <a:lnTo>
                    <a:pt x="1222248" y="124968"/>
                  </a:lnTo>
                  <a:lnTo>
                    <a:pt x="1210666" y="107899"/>
                  </a:lnTo>
                  <a:lnTo>
                    <a:pt x="1209446" y="68275"/>
                  </a:lnTo>
                  <a:lnTo>
                    <a:pt x="1217371" y="56083"/>
                  </a:lnTo>
                  <a:lnTo>
                    <a:pt x="1202131" y="35357"/>
                  </a:lnTo>
                  <a:lnTo>
                    <a:pt x="1179576" y="26822"/>
                  </a:lnTo>
                  <a:lnTo>
                    <a:pt x="1189939" y="7925"/>
                  </a:lnTo>
                  <a:lnTo>
                    <a:pt x="1221028" y="1219"/>
                  </a:lnTo>
                  <a:lnTo>
                    <a:pt x="1258824" y="0"/>
                  </a:lnTo>
                  <a:lnTo>
                    <a:pt x="1311250" y="11582"/>
                  </a:lnTo>
                  <a:lnTo>
                    <a:pt x="1347826" y="24994"/>
                  </a:lnTo>
                  <a:lnTo>
                    <a:pt x="1394764" y="62789"/>
                  </a:lnTo>
                  <a:lnTo>
                    <a:pt x="1417930" y="79248"/>
                  </a:lnTo>
                  <a:lnTo>
                    <a:pt x="1445362" y="102413"/>
                  </a:lnTo>
                  <a:lnTo>
                    <a:pt x="1483156" y="138989"/>
                  </a:lnTo>
                  <a:lnTo>
                    <a:pt x="1544116" y="151181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C132D00F-7849-B48A-C2CB-93641849954F}"/>
                </a:ext>
              </a:extLst>
            </p:cNvPr>
            <p:cNvSpPr/>
            <p:nvPr/>
          </p:nvSpPr>
          <p:spPr>
            <a:xfrm>
              <a:off x="5308231" y="4106195"/>
              <a:ext cx="208483" cy="242011"/>
            </a:xfrm>
            <a:custGeom>
              <a:avLst/>
              <a:gdLst>
                <a:gd name="connsiteX0" fmla="*/ 110947 w 208483"/>
                <a:gd name="connsiteY0" fmla="*/ 5487 h 242011"/>
                <a:gd name="connsiteX1" fmla="*/ 126187 w 208483"/>
                <a:gd name="connsiteY1" fmla="*/ 14021 h 242011"/>
                <a:gd name="connsiteX2" fmla="*/ 132283 w 208483"/>
                <a:gd name="connsiteY2" fmla="*/ 27432 h 242011"/>
                <a:gd name="connsiteX3" fmla="*/ 147523 w 208483"/>
                <a:gd name="connsiteY3" fmla="*/ 35357 h 242011"/>
                <a:gd name="connsiteX4" fmla="*/ 159715 w 208483"/>
                <a:gd name="connsiteY4" fmla="*/ 25603 h 242011"/>
                <a:gd name="connsiteX5" fmla="*/ 175565 w 208483"/>
                <a:gd name="connsiteY5" fmla="*/ 24384 h 242011"/>
                <a:gd name="connsiteX6" fmla="*/ 199339 w 208483"/>
                <a:gd name="connsiteY6" fmla="*/ 34138 h 242011"/>
                <a:gd name="connsiteX7" fmla="*/ 208483 w 208483"/>
                <a:gd name="connsiteY7" fmla="*/ 90221 h 242011"/>
                <a:gd name="connsiteX8" fmla="*/ 193853 w 208483"/>
                <a:gd name="connsiteY8" fmla="*/ 122530 h 242011"/>
                <a:gd name="connsiteX9" fmla="*/ 184709 w 208483"/>
                <a:gd name="connsiteY9" fmla="*/ 167031 h 242011"/>
                <a:gd name="connsiteX10" fmla="*/ 199339 w 208483"/>
                <a:gd name="connsiteY10" fmla="*/ 200559 h 242011"/>
                <a:gd name="connsiteX11" fmla="*/ 198120 w 208483"/>
                <a:gd name="connsiteY11" fmla="*/ 216408 h 242011"/>
                <a:gd name="connsiteX12" fmla="*/ 182270 w 208483"/>
                <a:gd name="connsiteY12" fmla="*/ 216408 h 242011"/>
                <a:gd name="connsiteX13" fmla="*/ 158496 w 208483"/>
                <a:gd name="connsiteY13" fmla="*/ 209093 h 242011"/>
                <a:gd name="connsiteX14" fmla="*/ 135941 w 208483"/>
                <a:gd name="connsiteY14" fmla="*/ 209093 h 242011"/>
                <a:gd name="connsiteX15" fmla="*/ 95097 w 208483"/>
                <a:gd name="connsiteY15" fmla="*/ 216408 h 242011"/>
                <a:gd name="connsiteX16" fmla="*/ 71323 w 208483"/>
                <a:gd name="connsiteY16" fmla="*/ 227381 h 242011"/>
                <a:gd name="connsiteX17" fmla="*/ 37185 w 208483"/>
                <a:gd name="connsiteY17" fmla="*/ 242011 h 242011"/>
                <a:gd name="connsiteX18" fmla="*/ 30480 w 208483"/>
                <a:gd name="connsiteY18" fmla="*/ 240792 h 242011"/>
                <a:gd name="connsiteX19" fmla="*/ 32918 w 208483"/>
                <a:gd name="connsiteY19" fmla="*/ 208483 h 242011"/>
                <a:gd name="connsiteX20" fmla="*/ 36576 w 208483"/>
                <a:gd name="connsiteY20" fmla="*/ 203607 h 242011"/>
                <a:gd name="connsiteX21" fmla="*/ 35357 w 208483"/>
                <a:gd name="connsiteY21" fmla="*/ 188367 h 242011"/>
                <a:gd name="connsiteX22" fmla="*/ 20726 w 208483"/>
                <a:gd name="connsiteY22" fmla="*/ 171907 h 242011"/>
                <a:gd name="connsiteX23" fmla="*/ 9753 w 208483"/>
                <a:gd name="connsiteY23" fmla="*/ 169469 h 242011"/>
                <a:gd name="connsiteX24" fmla="*/ 0 w 208483"/>
                <a:gd name="connsiteY24" fmla="*/ 158496 h 242011"/>
                <a:gd name="connsiteX25" fmla="*/ 7315 w 208483"/>
                <a:gd name="connsiteY25" fmla="*/ 140818 h 242011"/>
                <a:gd name="connsiteX26" fmla="*/ 4267 w 208483"/>
                <a:gd name="connsiteY26" fmla="*/ 121920 h 242011"/>
                <a:gd name="connsiteX27" fmla="*/ 5486 w 208483"/>
                <a:gd name="connsiteY27" fmla="*/ 110947 h 242011"/>
                <a:gd name="connsiteX28" fmla="*/ 10973 w 208483"/>
                <a:gd name="connsiteY28" fmla="*/ 110947 h 242011"/>
                <a:gd name="connsiteX29" fmla="*/ 13411 w 208483"/>
                <a:gd name="connsiteY29" fmla="*/ 93879 h 242011"/>
                <a:gd name="connsiteX30" fmla="*/ 10973 w 208483"/>
                <a:gd name="connsiteY30" fmla="*/ 85954 h 242011"/>
                <a:gd name="connsiteX31" fmla="*/ 14021 w 208483"/>
                <a:gd name="connsiteY31" fmla="*/ 80467 h 242011"/>
                <a:gd name="connsiteX32" fmla="*/ 26822 w 208483"/>
                <a:gd name="connsiteY32" fmla="*/ 76200 h 242011"/>
                <a:gd name="connsiteX33" fmla="*/ 18288 w 208483"/>
                <a:gd name="connsiteY33" fmla="*/ 44501 h 242011"/>
                <a:gd name="connsiteX34" fmla="*/ 10363 w 208483"/>
                <a:gd name="connsiteY34" fmla="*/ 28651 h 242011"/>
                <a:gd name="connsiteX35" fmla="*/ 13411 w 208483"/>
                <a:gd name="connsiteY35" fmla="*/ 15240 h 242011"/>
                <a:gd name="connsiteX36" fmla="*/ 20117 w 208483"/>
                <a:gd name="connsiteY36" fmla="*/ 12192 h 242011"/>
                <a:gd name="connsiteX37" fmla="*/ 24993 w 208483"/>
                <a:gd name="connsiteY37" fmla="*/ 8535 h 242011"/>
                <a:gd name="connsiteX38" fmla="*/ 34137 w 208483"/>
                <a:gd name="connsiteY38" fmla="*/ 14631 h 242011"/>
                <a:gd name="connsiteX39" fmla="*/ 60960 w 208483"/>
                <a:gd name="connsiteY39" fmla="*/ 14631 h 242011"/>
                <a:gd name="connsiteX40" fmla="*/ 67056 w 208483"/>
                <a:gd name="connsiteY40" fmla="*/ 3658 h 242011"/>
                <a:gd name="connsiteX41" fmla="*/ 73152 w 208483"/>
                <a:gd name="connsiteY41" fmla="*/ 4267 h 242011"/>
                <a:gd name="connsiteX42" fmla="*/ 82905 w 208483"/>
                <a:gd name="connsiteY42" fmla="*/ 0 h 242011"/>
                <a:gd name="connsiteX43" fmla="*/ 88392 w 208483"/>
                <a:gd name="connsiteY43" fmla="*/ 16459 h 242011"/>
                <a:gd name="connsiteX44" fmla="*/ 96317 w 208483"/>
                <a:gd name="connsiteY44" fmla="*/ 11583 h 242011"/>
                <a:gd name="connsiteX45" fmla="*/ 110947 w 208483"/>
                <a:gd name="connsiteY45" fmla="*/ 5487 h 242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08483" h="242011">
                  <a:moveTo>
                    <a:pt x="110947" y="5487"/>
                  </a:moveTo>
                  <a:lnTo>
                    <a:pt x="126187" y="14021"/>
                  </a:lnTo>
                  <a:lnTo>
                    <a:pt x="132283" y="27432"/>
                  </a:lnTo>
                  <a:lnTo>
                    <a:pt x="147523" y="35357"/>
                  </a:lnTo>
                  <a:lnTo>
                    <a:pt x="159715" y="25603"/>
                  </a:lnTo>
                  <a:lnTo>
                    <a:pt x="175565" y="24384"/>
                  </a:lnTo>
                  <a:lnTo>
                    <a:pt x="199339" y="34138"/>
                  </a:lnTo>
                  <a:lnTo>
                    <a:pt x="208483" y="90221"/>
                  </a:lnTo>
                  <a:lnTo>
                    <a:pt x="193853" y="122530"/>
                  </a:lnTo>
                  <a:lnTo>
                    <a:pt x="184709" y="167031"/>
                  </a:lnTo>
                  <a:lnTo>
                    <a:pt x="199339" y="200559"/>
                  </a:lnTo>
                  <a:lnTo>
                    <a:pt x="198120" y="216408"/>
                  </a:lnTo>
                  <a:lnTo>
                    <a:pt x="182270" y="216408"/>
                  </a:lnTo>
                  <a:lnTo>
                    <a:pt x="158496" y="209093"/>
                  </a:lnTo>
                  <a:lnTo>
                    <a:pt x="135941" y="209093"/>
                  </a:lnTo>
                  <a:lnTo>
                    <a:pt x="95097" y="216408"/>
                  </a:lnTo>
                  <a:lnTo>
                    <a:pt x="71323" y="227381"/>
                  </a:lnTo>
                  <a:lnTo>
                    <a:pt x="37185" y="242011"/>
                  </a:lnTo>
                  <a:lnTo>
                    <a:pt x="30480" y="240792"/>
                  </a:lnTo>
                  <a:lnTo>
                    <a:pt x="32918" y="208483"/>
                  </a:lnTo>
                  <a:lnTo>
                    <a:pt x="36576" y="203607"/>
                  </a:lnTo>
                  <a:lnTo>
                    <a:pt x="35357" y="188367"/>
                  </a:lnTo>
                  <a:lnTo>
                    <a:pt x="20726" y="171907"/>
                  </a:lnTo>
                  <a:lnTo>
                    <a:pt x="9753" y="169469"/>
                  </a:lnTo>
                  <a:lnTo>
                    <a:pt x="0" y="158496"/>
                  </a:lnTo>
                  <a:lnTo>
                    <a:pt x="7315" y="140818"/>
                  </a:lnTo>
                  <a:lnTo>
                    <a:pt x="4267" y="121920"/>
                  </a:lnTo>
                  <a:lnTo>
                    <a:pt x="5486" y="110947"/>
                  </a:lnTo>
                  <a:lnTo>
                    <a:pt x="10973" y="110947"/>
                  </a:lnTo>
                  <a:lnTo>
                    <a:pt x="13411" y="93879"/>
                  </a:lnTo>
                  <a:lnTo>
                    <a:pt x="10973" y="85954"/>
                  </a:lnTo>
                  <a:lnTo>
                    <a:pt x="14021" y="80467"/>
                  </a:lnTo>
                  <a:lnTo>
                    <a:pt x="26822" y="76200"/>
                  </a:lnTo>
                  <a:lnTo>
                    <a:pt x="18288" y="44501"/>
                  </a:lnTo>
                  <a:lnTo>
                    <a:pt x="10363" y="28651"/>
                  </a:lnTo>
                  <a:lnTo>
                    <a:pt x="13411" y="15240"/>
                  </a:lnTo>
                  <a:lnTo>
                    <a:pt x="20117" y="12192"/>
                  </a:lnTo>
                  <a:lnTo>
                    <a:pt x="24993" y="8535"/>
                  </a:lnTo>
                  <a:lnTo>
                    <a:pt x="34137" y="14631"/>
                  </a:lnTo>
                  <a:lnTo>
                    <a:pt x="60960" y="14631"/>
                  </a:lnTo>
                  <a:lnTo>
                    <a:pt x="67056" y="3658"/>
                  </a:lnTo>
                  <a:lnTo>
                    <a:pt x="73152" y="4267"/>
                  </a:lnTo>
                  <a:lnTo>
                    <a:pt x="82905" y="0"/>
                  </a:lnTo>
                  <a:lnTo>
                    <a:pt x="88392" y="16459"/>
                  </a:lnTo>
                  <a:lnTo>
                    <a:pt x="96317" y="11583"/>
                  </a:lnTo>
                  <a:lnTo>
                    <a:pt x="110947" y="5487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6" name="Freihandform: Form 75">
              <a:extLst>
                <a:ext uri="{FF2B5EF4-FFF2-40B4-BE49-F238E27FC236}">
                  <a16:creationId xmlns:a16="http://schemas.microsoft.com/office/drawing/2014/main" id="{FD6D9020-FE1A-3B6A-49AE-C412D6E815E2}"/>
                </a:ext>
              </a:extLst>
            </p:cNvPr>
            <p:cNvSpPr/>
            <p:nvPr/>
          </p:nvSpPr>
          <p:spPr>
            <a:xfrm>
              <a:off x="5897714" y="4014755"/>
              <a:ext cx="260298" cy="435254"/>
            </a:xfrm>
            <a:custGeom>
              <a:avLst/>
              <a:gdLst>
                <a:gd name="connsiteX0" fmla="*/ 234087 w 260298"/>
                <a:gd name="connsiteY0" fmla="*/ 212751 h 435254"/>
                <a:gd name="connsiteX1" fmla="*/ 217017 w 260298"/>
                <a:gd name="connsiteY1" fmla="*/ 252375 h 435254"/>
                <a:gd name="connsiteX2" fmla="*/ 208483 w 260298"/>
                <a:gd name="connsiteY2" fmla="*/ 259080 h 435254"/>
                <a:gd name="connsiteX3" fmla="*/ 206044 w 260298"/>
                <a:gd name="connsiteY3" fmla="*/ 289560 h 435254"/>
                <a:gd name="connsiteX4" fmla="*/ 209703 w 260298"/>
                <a:gd name="connsiteY4" fmla="*/ 306019 h 435254"/>
                <a:gd name="connsiteX5" fmla="*/ 206655 w 260298"/>
                <a:gd name="connsiteY5" fmla="*/ 317602 h 435254"/>
                <a:gd name="connsiteX6" fmla="*/ 223113 w 260298"/>
                <a:gd name="connsiteY6" fmla="*/ 338328 h 435254"/>
                <a:gd name="connsiteX7" fmla="*/ 226161 w 260298"/>
                <a:gd name="connsiteY7" fmla="*/ 352349 h 435254"/>
                <a:gd name="connsiteX8" fmla="*/ 238963 w 260298"/>
                <a:gd name="connsiteY8" fmla="*/ 372466 h 435254"/>
                <a:gd name="connsiteX9" fmla="*/ 254812 w 260298"/>
                <a:gd name="connsiteY9" fmla="*/ 385267 h 435254"/>
                <a:gd name="connsiteX10" fmla="*/ 256641 w 260298"/>
                <a:gd name="connsiteY10" fmla="*/ 402946 h 435254"/>
                <a:gd name="connsiteX11" fmla="*/ 260299 w 260298"/>
                <a:gd name="connsiteY11" fmla="*/ 414528 h 435254"/>
                <a:gd name="connsiteX12" fmla="*/ 257860 w 260298"/>
                <a:gd name="connsiteY12" fmla="*/ 435255 h 435254"/>
                <a:gd name="connsiteX13" fmla="*/ 230428 w 260298"/>
                <a:gd name="connsiteY13" fmla="*/ 426111 h 435254"/>
                <a:gd name="connsiteX14" fmla="*/ 202387 w 260298"/>
                <a:gd name="connsiteY14" fmla="*/ 415747 h 435254"/>
                <a:gd name="connsiteX15" fmla="*/ 159105 w 260298"/>
                <a:gd name="connsiteY15" fmla="*/ 414528 h 435254"/>
                <a:gd name="connsiteX16" fmla="*/ 154839 w 260298"/>
                <a:gd name="connsiteY16" fmla="*/ 412090 h 435254"/>
                <a:gd name="connsiteX17" fmla="*/ 134112 w 260298"/>
                <a:gd name="connsiteY17" fmla="*/ 416967 h 435254"/>
                <a:gd name="connsiteX18" fmla="*/ 113385 w 260298"/>
                <a:gd name="connsiteY18" fmla="*/ 412090 h 435254"/>
                <a:gd name="connsiteX19" fmla="*/ 96927 w 260298"/>
                <a:gd name="connsiteY19" fmla="*/ 414528 h 435254"/>
                <a:gd name="connsiteX20" fmla="*/ 40233 w 260298"/>
                <a:gd name="connsiteY20" fmla="*/ 413919 h 435254"/>
                <a:gd name="connsiteX21" fmla="*/ 45720 w 260298"/>
                <a:gd name="connsiteY21" fmla="*/ 382829 h 435254"/>
                <a:gd name="connsiteX22" fmla="*/ 31699 w 260298"/>
                <a:gd name="connsiteY22" fmla="*/ 356616 h 435254"/>
                <a:gd name="connsiteX23" fmla="*/ 15849 w 260298"/>
                <a:gd name="connsiteY23" fmla="*/ 350520 h 435254"/>
                <a:gd name="connsiteX24" fmla="*/ 9144 w 260298"/>
                <a:gd name="connsiteY24" fmla="*/ 332842 h 435254"/>
                <a:gd name="connsiteX25" fmla="*/ 0 w 260298"/>
                <a:gd name="connsiteY25" fmla="*/ 327355 h 435254"/>
                <a:gd name="connsiteX26" fmla="*/ 609 w 260298"/>
                <a:gd name="connsiteY26" fmla="*/ 316383 h 435254"/>
                <a:gd name="connsiteX27" fmla="*/ 9144 w 260298"/>
                <a:gd name="connsiteY27" fmla="*/ 288341 h 435254"/>
                <a:gd name="connsiteX28" fmla="*/ 25603 w 260298"/>
                <a:gd name="connsiteY28" fmla="*/ 250546 h 435254"/>
                <a:gd name="connsiteX29" fmla="*/ 35356 w 260298"/>
                <a:gd name="connsiteY29" fmla="*/ 250546 h 435254"/>
                <a:gd name="connsiteX30" fmla="*/ 56083 w 260298"/>
                <a:gd name="connsiteY30" fmla="*/ 227381 h 435254"/>
                <a:gd name="connsiteX31" fmla="*/ 68884 w 260298"/>
                <a:gd name="connsiteY31" fmla="*/ 226771 h 435254"/>
                <a:gd name="connsiteX32" fmla="*/ 88392 w 260298"/>
                <a:gd name="connsiteY32" fmla="*/ 243231 h 435254"/>
                <a:gd name="connsiteX33" fmla="*/ 112167 w 260298"/>
                <a:gd name="connsiteY33" fmla="*/ 229819 h 435254"/>
                <a:gd name="connsiteX34" fmla="*/ 115215 w 260298"/>
                <a:gd name="connsiteY34" fmla="*/ 213360 h 435254"/>
                <a:gd name="connsiteX35" fmla="*/ 123139 w 260298"/>
                <a:gd name="connsiteY35" fmla="*/ 197511 h 435254"/>
                <a:gd name="connsiteX36" fmla="*/ 128016 w 260298"/>
                <a:gd name="connsiteY36" fmla="*/ 178003 h 435254"/>
                <a:gd name="connsiteX37" fmla="*/ 146304 w 260298"/>
                <a:gd name="connsiteY37" fmla="*/ 162154 h 435254"/>
                <a:gd name="connsiteX38" fmla="*/ 153009 w 260298"/>
                <a:gd name="connsiteY38" fmla="*/ 134722 h 435254"/>
                <a:gd name="connsiteX39" fmla="*/ 160324 w 260298"/>
                <a:gd name="connsiteY39" fmla="*/ 125578 h 435254"/>
                <a:gd name="connsiteX40" fmla="*/ 165201 w 260298"/>
                <a:gd name="connsiteY40" fmla="*/ 105461 h 435254"/>
                <a:gd name="connsiteX41" fmla="*/ 173736 w 260298"/>
                <a:gd name="connsiteY41" fmla="*/ 80467 h 435254"/>
                <a:gd name="connsiteX42" fmla="*/ 202387 w 260298"/>
                <a:gd name="connsiteY42" fmla="*/ 49987 h 435254"/>
                <a:gd name="connsiteX43" fmla="*/ 204216 w 260298"/>
                <a:gd name="connsiteY43" fmla="*/ 37186 h 435254"/>
                <a:gd name="connsiteX44" fmla="*/ 207873 w 260298"/>
                <a:gd name="connsiteY44" fmla="*/ 29871 h 435254"/>
                <a:gd name="connsiteX45" fmla="*/ 193852 w 260298"/>
                <a:gd name="connsiteY45" fmla="*/ 14631 h 435254"/>
                <a:gd name="connsiteX46" fmla="*/ 195072 w 260298"/>
                <a:gd name="connsiteY46" fmla="*/ 1829 h 435254"/>
                <a:gd name="connsiteX47" fmla="*/ 204216 w 260298"/>
                <a:gd name="connsiteY47" fmla="*/ 0 h 435254"/>
                <a:gd name="connsiteX48" fmla="*/ 218236 w 260298"/>
                <a:gd name="connsiteY48" fmla="*/ 24994 h 435254"/>
                <a:gd name="connsiteX49" fmla="*/ 221284 w 260298"/>
                <a:gd name="connsiteY49" fmla="*/ 50597 h 435254"/>
                <a:gd name="connsiteX50" fmla="*/ 220065 w 260298"/>
                <a:gd name="connsiteY50" fmla="*/ 76810 h 435254"/>
                <a:gd name="connsiteX51" fmla="*/ 239572 w 260298"/>
                <a:gd name="connsiteY51" fmla="*/ 112167 h 435254"/>
                <a:gd name="connsiteX52" fmla="*/ 220065 w 260298"/>
                <a:gd name="connsiteY52" fmla="*/ 112167 h 435254"/>
                <a:gd name="connsiteX53" fmla="*/ 210312 w 260298"/>
                <a:gd name="connsiteY53" fmla="*/ 114605 h 435254"/>
                <a:gd name="connsiteX54" fmla="*/ 194463 w 260298"/>
                <a:gd name="connsiteY54" fmla="*/ 110947 h 435254"/>
                <a:gd name="connsiteX55" fmla="*/ 187147 w 260298"/>
                <a:gd name="connsiteY55" fmla="*/ 129235 h 435254"/>
                <a:gd name="connsiteX56" fmla="*/ 207873 w 260298"/>
                <a:gd name="connsiteY56" fmla="*/ 152400 h 435254"/>
                <a:gd name="connsiteX57" fmla="*/ 223113 w 260298"/>
                <a:gd name="connsiteY57" fmla="*/ 159106 h 435254"/>
                <a:gd name="connsiteX58" fmla="*/ 227991 w 260298"/>
                <a:gd name="connsiteY58" fmla="*/ 174955 h 435254"/>
                <a:gd name="connsiteX59" fmla="*/ 238963 w 260298"/>
                <a:gd name="connsiteY59" fmla="*/ 201778 h 435254"/>
                <a:gd name="connsiteX60" fmla="*/ 234087 w 260298"/>
                <a:gd name="connsiteY60" fmla="*/ 212751 h 43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60298" h="435254">
                  <a:moveTo>
                    <a:pt x="234087" y="212751"/>
                  </a:moveTo>
                  <a:lnTo>
                    <a:pt x="217017" y="252375"/>
                  </a:lnTo>
                  <a:lnTo>
                    <a:pt x="208483" y="259080"/>
                  </a:lnTo>
                  <a:lnTo>
                    <a:pt x="206044" y="289560"/>
                  </a:lnTo>
                  <a:lnTo>
                    <a:pt x="209703" y="306019"/>
                  </a:lnTo>
                  <a:lnTo>
                    <a:pt x="206655" y="317602"/>
                  </a:lnTo>
                  <a:lnTo>
                    <a:pt x="223113" y="338328"/>
                  </a:lnTo>
                  <a:lnTo>
                    <a:pt x="226161" y="352349"/>
                  </a:lnTo>
                  <a:lnTo>
                    <a:pt x="238963" y="372466"/>
                  </a:lnTo>
                  <a:lnTo>
                    <a:pt x="254812" y="385267"/>
                  </a:lnTo>
                  <a:lnTo>
                    <a:pt x="256641" y="402946"/>
                  </a:lnTo>
                  <a:lnTo>
                    <a:pt x="260299" y="414528"/>
                  </a:lnTo>
                  <a:lnTo>
                    <a:pt x="257860" y="435255"/>
                  </a:lnTo>
                  <a:lnTo>
                    <a:pt x="230428" y="426111"/>
                  </a:lnTo>
                  <a:lnTo>
                    <a:pt x="202387" y="415747"/>
                  </a:lnTo>
                  <a:lnTo>
                    <a:pt x="159105" y="414528"/>
                  </a:lnTo>
                  <a:lnTo>
                    <a:pt x="154839" y="412090"/>
                  </a:lnTo>
                  <a:lnTo>
                    <a:pt x="134112" y="416967"/>
                  </a:lnTo>
                  <a:lnTo>
                    <a:pt x="113385" y="412090"/>
                  </a:lnTo>
                  <a:lnTo>
                    <a:pt x="96927" y="414528"/>
                  </a:lnTo>
                  <a:lnTo>
                    <a:pt x="40233" y="413919"/>
                  </a:lnTo>
                  <a:lnTo>
                    <a:pt x="45720" y="382829"/>
                  </a:lnTo>
                  <a:lnTo>
                    <a:pt x="31699" y="356616"/>
                  </a:lnTo>
                  <a:lnTo>
                    <a:pt x="15849" y="350520"/>
                  </a:lnTo>
                  <a:lnTo>
                    <a:pt x="9144" y="332842"/>
                  </a:lnTo>
                  <a:lnTo>
                    <a:pt x="0" y="327355"/>
                  </a:lnTo>
                  <a:lnTo>
                    <a:pt x="609" y="316383"/>
                  </a:lnTo>
                  <a:lnTo>
                    <a:pt x="9144" y="288341"/>
                  </a:lnTo>
                  <a:lnTo>
                    <a:pt x="25603" y="250546"/>
                  </a:lnTo>
                  <a:lnTo>
                    <a:pt x="35356" y="250546"/>
                  </a:lnTo>
                  <a:lnTo>
                    <a:pt x="56083" y="227381"/>
                  </a:lnTo>
                  <a:lnTo>
                    <a:pt x="68884" y="226771"/>
                  </a:lnTo>
                  <a:lnTo>
                    <a:pt x="88392" y="243231"/>
                  </a:lnTo>
                  <a:lnTo>
                    <a:pt x="112167" y="229819"/>
                  </a:lnTo>
                  <a:lnTo>
                    <a:pt x="115215" y="213360"/>
                  </a:lnTo>
                  <a:lnTo>
                    <a:pt x="123139" y="197511"/>
                  </a:lnTo>
                  <a:lnTo>
                    <a:pt x="128016" y="178003"/>
                  </a:lnTo>
                  <a:lnTo>
                    <a:pt x="146304" y="162154"/>
                  </a:lnTo>
                  <a:lnTo>
                    <a:pt x="153009" y="134722"/>
                  </a:lnTo>
                  <a:lnTo>
                    <a:pt x="160324" y="125578"/>
                  </a:lnTo>
                  <a:lnTo>
                    <a:pt x="165201" y="105461"/>
                  </a:lnTo>
                  <a:lnTo>
                    <a:pt x="173736" y="80467"/>
                  </a:lnTo>
                  <a:lnTo>
                    <a:pt x="202387" y="49987"/>
                  </a:lnTo>
                  <a:lnTo>
                    <a:pt x="204216" y="37186"/>
                  </a:lnTo>
                  <a:lnTo>
                    <a:pt x="207873" y="29871"/>
                  </a:lnTo>
                  <a:lnTo>
                    <a:pt x="193852" y="14631"/>
                  </a:lnTo>
                  <a:lnTo>
                    <a:pt x="195072" y="1829"/>
                  </a:lnTo>
                  <a:lnTo>
                    <a:pt x="204216" y="0"/>
                  </a:lnTo>
                  <a:lnTo>
                    <a:pt x="218236" y="24994"/>
                  </a:lnTo>
                  <a:lnTo>
                    <a:pt x="221284" y="50597"/>
                  </a:lnTo>
                  <a:lnTo>
                    <a:pt x="220065" y="76810"/>
                  </a:lnTo>
                  <a:lnTo>
                    <a:pt x="239572" y="112167"/>
                  </a:lnTo>
                  <a:lnTo>
                    <a:pt x="220065" y="112167"/>
                  </a:lnTo>
                  <a:lnTo>
                    <a:pt x="210312" y="114605"/>
                  </a:lnTo>
                  <a:lnTo>
                    <a:pt x="194463" y="110947"/>
                  </a:lnTo>
                  <a:lnTo>
                    <a:pt x="187147" y="129235"/>
                  </a:lnTo>
                  <a:lnTo>
                    <a:pt x="207873" y="152400"/>
                  </a:lnTo>
                  <a:lnTo>
                    <a:pt x="223113" y="159106"/>
                  </a:lnTo>
                  <a:lnTo>
                    <a:pt x="227991" y="174955"/>
                  </a:lnTo>
                  <a:lnTo>
                    <a:pt x="238963" y="201778"/>
                  </a:lnTo>
                  <a:lnTo>
                    <a:pt x="234087" y="212751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57F88367-D9AD-3685-DCF8-876216DAE2A5}"/>
                </a:ext>
              </a:extLst>
            </p:cNvPr>
            <p:cNvSpPr/>
            <p:nvPr/>
          </p:nvSpPr>
          <p:spPr>
            <a:xfrm>
              <a:off x="6025121" y="4312240"/>
              <a:ext cx="657148" cy="724204"/>
            </a:xfrm>
            <a:custGeom>
              <a:avLst/>
              <a:gdLst>
                <a:gd name="connsiteX0" fmla="*/ 524256 w 657148"/>
                <a:gd name="connsiteY0" fmla="*/ 610 h 724204"/>
                <a:gd name="connsiteX1" fmla="*/ 545592 w 657148"/>
                <a:gd name="connsiteY1" fmla="*/ 32918 h 724204"/>
                <a:gd name="connsiteX2" fmla="*/ 561441 w 657148"/>
                <a:gd name="connsiteY2" fmla="*/ 37795 h 724204"/>
                <a:gd name="connsiteX3" fmla="*/ 570585 w 657148"/>
                <a:gd name="connsiteY3" fmla="*/ 31090 h 724204"/>
                <a:gd name="connsiteX4" fmla="*/ 586435 w 657148"/>
                <a:gd name="connsiteY4" fmla="*/ 33528 h 724204"/>
                <a:gd name="connsiteX5" fmla="*/ 605332 w 657148"/>
                <a:gd name="connsiteY5" fmla="*/ 25603 h 724204"/>
                <a:gd name="connsiteX6" fmla="*/ 613867 w 657148"/>
                <a:gd name="connsiteY6" fmla="*/ 42062 h 724204"/>
                <a:gd name="connsiteX7" fmla="*/ 644956 w 657148"/>
                <a:gd name="connsiteY7" fmla="*/ 68275 h 724204"/>
                <a:gd name="connsiteX8" fmla="*/ 643128 w 657148"/>
                <a:gd name="connsiteY8" fmla="*/ 113995 h 724204"/>
                <a:gd name="connsiteX9" fmla="*/ 657148 w 657148"/>
                <a:gd name="connsiteY9" fmla="*/ 119482 h 724204"/>
                <a:gd name="connsiteX10" fmla="*/ 645566 w 657148"/>
                <a:gd name="connsiteY10" fmla="*/ 132893 h 724204"/>
                <a:gd name="connsiteX11" fmla="*/ 632764 w 657148"/>
                <a:gd name="connsiteY11" fmla="*/ 143866 h 724204"/>
                <a:gd name="connsiteX12" fmla="*/ 619353 w 657148"/>
                <a:gd name="connsiteY12" fmla="*/ 163982 h 724204"/>
                <a:gd name="connsiteX13" fmla="*/ 612038 w 657148"/>
                <a:gd name="connsiteY13" fmla="*/ 182270 h 724204"/>
                <a:gd name="connsiteX14" fmla="*/ 610209 w 657148"/>
                <a:gd name="connsiteY14" fmla="*/ 213360 h 724204"/>
                <a:gd name="connsiteX15" fmla="*/ 602284 w 657148"/>
                <a:gd name="connsiteY15" fmla="*/ 228600 h 724204"/>
                <a:gd name="connsiteX16" fmla="*/ 601675 w 657148"/>
                <a:gd name="connsiteY16" fmla="*/ 257861 h 724204"/>
                <a:gd name="connsiteX17" fmla="*/ 591921 w 657148"/>
                <a:gd name="connsiteY17" fmla="*/ 268834 h 724204"/>
                <a:gd name="connsiteX18" fmla="*/ 590702 w 657148"/>
                <a:gd name="connsiteY18" fmla="*/ 291998 h 724204"/>
                <a:gd name="connsiteX19" fmla="*/ 585825 w 657148"/>
                <a:gd name="connsiteY19" fmla="*/ 295046 h 724204"/>
                <a:gd name="connsiteX20" fmla="*/ 582168 w 657148"/>
                <a:gd name="connsiteY20" fmla="*/ 316992 h 724204"/>
                <a:gd name="connsiteX21" fmla="*/ 590702 w 657148"/>
                <a:gd name="connsiteY21" fmla="*/ 334670 h 724204"/>
                <a:gd name="connsiteX22" fmla="*/ 591312 w 657148"/>
                <a:gd name="connsiteY22" fmla="*/ 340766 h 724204"/>
                <a:gd name="connsiteX23" fmla="*/ 583996 w 657148"/>
                <a:gd name="connsiteY23" fmla="*/ 403555 h 724204"/>
                <a:gd name="connsiteX24" fmla="*/ 593140 w 657148"/>
                <a:gd name="connsiteY24" fmla="*/ 425501 h 724204"/>
                <a:gd name="connsiteX25" fmla="*/ 587044 w 657148"/>
                <a:gd name="connsiteY25" fmla="*/ 441960 h 724204"/>
                <a:gd name="connsiteX26" fmla="*/ 598017 w 657148"/>
                <a:gd name="connsiteY26" fmla="*/ 470002 h 724204"/>
                <a:gd name="connsiteX27" fmla="*/ 618744 w 657148"/>
                <a:gd name="connsiteY27" fmla="*/ 491338 h 724204"/>
                <a:gd name="connsiteX28" fmla="*/ 623011 w 657148"/>
                <a:gd name="connsiteY28" fmla="*/ 512674 h 724204"/>
                <a:gd name="connsiteX29" fmla="*/ 632764 w 657148"/>
                <a:gd name="connsiteY29" fmla="*/ 523037 h 724204"/>
                <a:gd name="connsiteX30" fmla="*/ 630936 w 657148"/>
                <a:gd name="connsiteY30" fmla="*/ 529742 h 724204"/>
                <a:gd name="connsiteX31" fmla="*/ 625449 w 657148"/>
                <a:gd name="connsiteY31" fmla="*/ 527914 h 724204"/>
                <a:gd name="connsiteX32" fmla="*/ 578510 w 657148"/>
                <a:gd name="connsiteY32" fmla="*/ 534619 h 724204"/>
                <a:gd name="connsiteX33" fmla="*/ 569366 w 657148"/>
                <a:gd name="connsiteY33" fmla="*/ 539496 h 724204"/>
                <a:gd name="connsiteX34" fmla="*/ 559003 w 657148"/>
                <a:gd name="connsiteY34" fmla="*/ 564490 h 724204"/>
                <a:gd name="connsiteX35" fmla="*/ 566318 w 657148"/>
                <a:gd name="connsiteY35" fmla="*/ 581558 h 724204"/>
                <a:gd name="connsiteX36" fmla="*/ 559612 w 657148"/>
                <a:gd name="connsiteY36" fmla="*/ 627888 h 724204"/>
                <a:gd name="connsiteX37" fmla="*/ 554126 w 657148"/>
                <a:gd name="connsiteY37" fmla="*/ 666902 h 724204"/>
                <a:gd name="connsiteX38" fmla="*/ 563270 w 657148"/>
                <a:gd name="connsiteY38" fmla="*/ 674218 h 724204"/>
                <a:gd name="connsiteX39" fmla="*/ 587044 w 657148"/>
                <a:gd name="connsiteY39" fmla="*/ 689458 h 724204"/>
                <a:gd name="connsiteX40" fmla="*/ 596798 w 657148"/>
                <a:gd name="connsiteY40" fmla="*/ 682142 h 724204"/>
                <a:gd name="connsiteX41" fmla="*/ 598017 w 657148"/>
                <a:gd name="connsiteY41" fmla="*/ 724205 h 724204"/>
                <a:gd name="connsiteX42" fmla="*/ 571804 w 657148"/>
                <a:gd name="connsiteY42" fmla="*/ 724205 h 724204"/>
                <a:gd name="connsiteX43" fmla="*/ 558393 w 657148"/>
                <a:gd name="connsiteY43" fmla="*/ 702869 h 724204"/>
                <a:gd name="connsiteX44" fmla="*/ 546201 w 657148"/>
                <a:gd name="connsiteY44" fmla="*/ 685800 h 724204"/>
                <a:gd name="connsiteX45" fmla="*/ 519988 w 657148"/>
                <a:gd name="connsiteY45" fmla="*/ 680314 h 724204"/>
                <a:gd name="connsiteX46" fmla="*/ 512673 w 657148"/>
                <a:gd name="connsiteY46" fmla="*/ 660197 h 724204"/>
                <a:gd name="connsiteX47" fmla="*/ 491337 w 657148"/>
                <a:gd name="connsiteY47" fmla="*/ 672389 h 724204"/>
                <a:gd name="connsiteX48" fmla="*/ 464515 w 657148"/>
                <a:gd name="connsiteY48" fmla="*/ 666902 h 724204"/>
                <a:gd name="connsiteX49" fmla="*/ 452932 w 657148"/>
                <a:gd name="connsiteY49" fmla="*/ 649224 h 724204"/>
                <a:gd name="connsiteX50" fmla="*/ 431596 w 657148"/>
                <a:gd name="connsiteY50" fmla="*/ 645566 h 724204"/>
                <a:gd name="connsiteX51" fmla="*/ 415137 w 657148"/>
                <a:gd name="connsiteY51" fmla="*/ 646176 h 724204"/>
                <a:gd name="connsiteX52" fmla="*/ 413308 w 657148"/>
                <a:gd name="connsiteY52" fmla="*/ 633984 h 724204"/>
                <a:gd name="connsiteX53" fmla="*/ 401726 w 657148"/>
                <a:gd name="connsiteY53" fmla="*/ 633374 h 724204"/>
                <a:gd name="connsiteX54" fmla="*/ 385876 w 657148"/>
                <a:gd name="connsiteY54" fmla="*/ 630936 h 724204"/>
                <a:gd name="connsiteX55" fmla="*/ 364540 w 657148"/>
                <a:gd name="connsiteY55" fmla="*/ 637032 h 724204"/>
                <a:gd name="connsiteX56" fmla="*/ 349910 w 657148"/>
                <a:gd name="connsiteY56" fmla="*/ 635813 h 724204"/>
                <a:gd name="connsiteX57" fmla="*/ 341376 w 657148"/>
                <a:gd name="connsiteY57" fmla="*/ 639470 h 724204"/>
                <a:gd name="connsiteX58" fmla="*/ 343814 w 657148"/>
                <a:gd name="connsiteY58" fmla="*/ 593141 h 724204"/>
                <a:gd name="connsiteX59" fmla="*/ 332841 w 657148"/>
                <a:gd name="connsiteY59" fmla="*/ 578510 h 724204"/>
                <a:gd name="connsiteX60" fmla="*/ 330403 w 657148"/>
                <a:gd name="connsiteY60" fmla="*/ 554126 h 724204"/>
                <a:gd name="connsiteX61" fmla="*/ 335889 w 657148"/>
                <a:gd name="connsiteY61" fmla="*/ 530352 h 724204"/>
                <a:gd name="connsiteX62" fmla="*/ 329184 w 657148"/>
                <a:gd name="connsiteY62" fmla="*/ 515722 h 724204"/>
                <a:gd name="connsiteX63" fmla="*/ 328574 w 657148"/>
                <a:gd name="connsiteY63" fmla="*/ 490728 h 724204"/>
                <a:gd name="connsiteX64" fmla="*/ 287121 w 657148"/>
                <a:gd name="connsiteY64" fmla="*/ 491338 h 724204"/>
                <a:gd name="connsiteX65" fmla="*/ 290169 w 657148"/>
                <a:gd name="connsiteY65" fmla="*/ 477317 h 724204"/>
                <a:gd name="connsiteX66" fmla="*/ 272491 w 657148"/>
                <a:gd name="connsiteY66" fmla="*/ 477317 h 724204"/>
                <a:gd name="connsiteX67" fmla="*/ 270662 w 657148"/>
                <a:gd name="connsiteY67" fmla="*/ 484022 h 724204"/>
                <a:gd name="connsiteX68" fmla="*/ 249326 w 657148"/>
                <a:gd name="connsiteY68" fmla="*/ 485851 h 724204"/>
                <a:gd name="connsiteX69" fmla="*/ 240182 w 657148"/>
                <a:gd name="connsiteY69" fmla="*/ 508406 h 724204"/>
                <a:gd name="connsiteX70" fmla="*/ 234696 w 657148"/>
                <a:gd name="connsiteY70" fmla="*/ 518160 h 724204"/>
                <a:gd name="connsiteX71" fmla="*/ 215798 w 657148"/>
                <a:gd name="connsiteY71" fmla="*/ 512674 h 724204"/>
                <a:gd name="connsiteX72" fmla="*/ 204825 w 657148"/>
                <a:gd name="connsiteY72" fmla="*/ 518160 h 724204"/>
                <a:gd name="connsiteX73" fmla="*/ 181660 w 657148"/>
                <a:gd name="connsiteY73" fmla="*/ 521208 h 724204"/>
                <a:gd name="connsiteX74" fmla="*/ 168859 w 657148"/>
                <a:gd name="connsiteY74" fmla="*/ 501091 h 724204"/>
                <a:gd name="connsiteX75" fmla="*/ 160934 w 657148"/>
                <a:gd name="connsiteY75" fmla="*/ 488290 h 724204"/>
                <a:gd name="connsiteX76" fmla="*/ 151180 w 657148"/>
                <a:gd name="connsiteY76" fmla="*/ 464515 h 724204"/>
                <a:gd name="connsiteX77" fmla="*/ 143256 w 657148"/>
                <a:gd name="connsiteY77" fmla="*/ 435864 h 724204"/>
                <a:gd name="connsiteX78" fmla="*/ 41452 w 657148"/>
                <a:gd name="connsiteY78" fmla="*/ 435254 h 724204"/>
                <a:gd name="connsiteX79" fmla="*/ 29260 w 657148"/>
                <a:gd name="connsiteY79" fmla="*/ 439522 h 724204"/>
                <a:gd name="connsiteX80" fmla="*/ 18897 w 657148"/>
                <a:gd name="connsiteY80" fmla="*/ 438912 h 724204"/>
                <a:gd name="connsiteX81" fmla="*/ 4876 w 657148"/>
                <a:gd name="connsiteY81" fmla="*/ 444398 h 724204"/>
                <a:gd name="connsiteX82" fmla="*/ 0 w 657148"/>
                <a:gd name="connsiteY82" fmla="*/ 432206 h 724204"/>
                <a:gd name="connsiteX83" fmla="*/ 8534 w 657148"/>
                <a:gd name="connsiteY83" fmla="*/ 427939 h 724204"/>
                <a:gd name="connsiteX84" fmla="*/ 9753 w 657148"/>
                <a:gd name="connsiteY84" fmla="*/ 410870 h 724204"/>
                <a:gd name="connsiteX85" fmla="*/ 15849 w 657148"/>
                <a:gd name="connsiteY85" fmla="*/ 401117 h 724204"/>
                <a:gd name="connsiteX86" fmla="*/ 28041 w 657148"/>
                <a:gd name="connsiteY86" fmla="*/ 392582 h 724204"/>
                <a:gd name="connsiteX87" fmla="*/ 37185 w 657148"/>
                <a:gd name="connsiteY87" fmla="*/ 396850 h 724204"/>
                <a:gd name="connsiteX88" fmla="*/ 49377 w 657148"/>
                <a:gd name="connsiteY88" fmla="*/ 381610 h 724204"/>
                <a:gd name="connsiteX89" fmla="*/ 68275 w 657148"/>
                <a:gd name="connsiteY89" fmla="*/ 382219 h 724204"/>
                <a:gd name="connsiteX90" fmla="*/ 70104 w 657148"/>
                <a:gd name="connsiteY90" fmla="*/ 393192 h 724204"/>
                <a:gd name="connsiteX91" fmla="*/ 82905 w 657148"/>
                <a:gd name="connsiteY91" fmla="*/ 399898 h 724204"/>
                <a:gd name="connsiteX92" fmla="*/ 103632 w 657148"/>
                <a:gd name="connsiteY92" fmla="*/ 375514 h 724204"/>
                <a:gd name="connsiteX93" fmla="*/ 123748 w 657148"/>
                <a:gd name="connsiteY93" fmla="*/ 356616 h 724204"/>
                <a:gd name="connsiteX94" fmla="*/ 132283 w 657148"/>
                <a:gd name="connsiteY94" fmla="*/ 343814 h 724204"/>
                <a:gd name="connsiteX95" fmla="*/ 131673 w 657148"/>
                <a:gd name="connsiteY95" fmla="*/ 311506 h 724204"/>
                <a:gd name="connsiteX96" fmla="*/ 146913 w 657148"/>
                <a:gd name="connsiteY96" fmla="*/ 273710 h 724204"/>
                <a:gd name="connsiteX97" fmla="*/ 162763 w 657148"/>
                <a:gd name="connsiteY97" fmla="*/ 253594 h 724204"/>
                <a:gd name="connsiteX98" fmla="*/ 185318 w 657148"/>
                <a:gd name="connsiteY98" fmla="*/ 234696 h 724204"/>
                <a:gd name="connsiteX99" fmla="*/ 189585 w 657148"/>
                <a:gd name="connsiteY99" fmla="*/ 222504 h 724204"/>
                <a:gd name="connsiteX100" fmla="*/ 190195 w 657148"/>
                <a:gd name="connsiteY100" fmla="*/ 207874 h 724204"/>
                <a:gd name="connsiteX101" fmla="*/ 195681 w 657148"/>
                <a:gd name="connsiteY101" fmla="*/ 194462 h 724204"/>
                <a:gd name="connsiteX102" fmla="*/ 193852 w 657148"/>
                <a:gd name="connsiteY102" fmla="*/ 171907 h 724204"/>
                <a:gd name="connsiteX103" fmla="*/ 198120 w 657148"/>
                <a:gd name="connsiteY103" fmla="*/ 137160 h 724204"/>
                <a:gd name="connsiteX104" fmla="*/ 204825 w 657148"/>
                <a:gd name="connsiteY104" fmla="*/ 112776 h 724204"/>
                <a:gd name="connsiteX105" fmla="*/ 215188 w 657148"/>
                <a:gd name="connsiteY105" fmla="*/ 92050 h 724204"/>
                <a:gd name="connsiteX106" fmla="*/ 217017 w 657148"/>
                <a:gd name="connsiteY106" fmla="*/ 68275 h 724204"/>
                <a:gd name="connsiteX107" fmla="*/ 220065 w 657148"/>
                <a:gd name="connsiteY107" fmla="*/ 40843 h 724204"/>
                <a:gd name="connsiteX108" fmla="*/ 233476 w 657148"/>
                <a:gd name="connsiteY108" fmla="*/ 21336 h 724204"/>
                <a:gd name="connsiteX109" fmla="*/ 251764 w 657148"/>
                <a:gd name="connsiteY109" fmla="*/ 8534 h 724204"/>
                <a:gd name="connsiteX110" fmla="*/ 280416 w 657148"/>
                <a:gd name="connsiteY110" fmla="*/ 21946 h 724204"/>
                <a:gd name="connsiteX111" fmla="*/ 302361 w 657148"/>
                <a:gd name="connsiteY111" fmla="*/ 36576 h 724204"/>
                <a:gd name="connsiteX112" fmla="*/ 327355 w 657148"/>
                <a:gd name="connsiteY112" fmla="*/ 40234 h 724204"/>
                <a:gd name="connsiteX113" fmla="*/ 353568 w 657148"/>
                <a:gd name="connsiteY113" fmla="*/ 48158 h 724204"/>
                <a:gd name="connsiteX114" fmla="*/ 363321 w 657148"/>
                <a:gd name="connsiteY114" fmla="*/ 24384 h 724204"/>
                <a:gd name="connsiteX115" fmla="*/ 368198 w 657148"/>
                <a:gd name="connsiteY115" fmla="*/ 21336 h 724204"/>
                <a:gd name="connsiteX116" fmla="*/ 384048 w 657148"/>
                <a:gd name="connsiteY116" fmla="*/ 24994 h 724204"/>
                <a:gd name="connsiteX117" fmla="*/ 422452 w 657148"/>
                <a:gd name="connsiteY117" fmla="*/ 5486 h 724204"/>
                <a:gd name="connsiteX118" fmla="*/ 435864 w 657148"/>
                <a:gd name="connsiteY118" fmla="*/ 14021 h 724204"/>
                <a:gd name="connsiteX119" fmla="*/ 446836 w 657148"/>
                <a:gd name="connsiteY119" fmla="*/ 12802 h 724204"/>
                <a:gd name="connsiteX120" fmla="*/ 452323 w 657148"/>
                <a:gd name="connsiteY120" fmla="*/ 3048 h 724204"/>
                <a:gd name="connsiteX121" fmla="*/ 465124 w 657148"/>
                <a:gd name="connsiteY121" fmla="*/ 0 h 724204"/>
                <a:gd name="connsiteX122" fmla="*/ 490728 w 657148"/>
                <a:gd name="connsiteY122" fmla="*/ 4267 h 724204"/>
                <a:gd name="connsiteX123" fmla="*/ 513283 w 657148"/>
                <a:gd name="connsiteY123" fmla="*/ 4877 h 724204"/>
                <a:gd name="connsiteX124" fmla="*/ 524256 w 657148"/>
                <a:gd name="connsiteY124" fmla="*/ 610 h 72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7148" h="724204">
                  <a:moveTo>
                    <a:pt x="524256" y="610"/>
                  </a:moveTo>
                  <a:lnTo>
                    <a:pt x="545592" y="32918"/>
                  </a:lnTo>
                  <a:lnTo>
                    <a:pt x="561441" y="37795"/>
                  </a:lnTo>
                  <a:lnTo>
                    <a:pt x="570585" y="31090"/>
                  </a:lnTo>
                  <a:lnTo>
                    <a:pt x="586435" y="33528"/>
                  </a:lnTo>
                  <a:lnTo>
                    <a:pt x="605332" y="25603"/>
                  </a:lnTo>
                  <a:lnTo>
                    <a:pt x="613867" y="42062"/>
                  </a:lnTo>
                  <a:lnTo>
                    <a:pt x="644956" y="68275"/>
                  </a:lnTo>
                  <a:lnTo>
                    <a:pt x="643128" y="113995"/>
                  </a:lnTo>
                  <a:lnTo>
                    <a:pt x="657148" y="119482"/>
                  </a:lnTo>
                  <a:lnTo>
                    <a:pt x="645566" y="132893"/>
                  </a:lnTo>
                  <a:lnTo>
                    <a:pt x="632764" y="143866"/>
                  </a:lnTo>
                  <a:lnTo>
                    <a:pt x="619353" y="163982"/>
                  </a:lnTo>
                  <a:lnTo>
                    <a:pt x="612038" y="182270"/>
                  </a:lnTo>
                  <a:lnTo>
                    <a:pt x="610209" y="213360"/>
                  </a:lnTo>
                  <a:lnTo>
                    <a:pt x="602284" y="228600"/>
                  </a:lnTo>
                  <a:lnTo>
                    <a:pt x="601675" y="257861"/>
                  </a:lnTo>
                  <a:lnTo>
                    <a:pt x="591921" y="268834"/>
                  </a:lnTo>
                  <a:lnTo>
                    <a:pt x="590702" y="291998"/>
                  </a:lnTo>
                  <a:lnTo>
                    <a:pt x="585825" y="295046"/>
                  </a:lnTo>
                  <a:lnTo>
                    <a:pt x="582168" y="316992"/>
                  </a:lnTo>
                  <a:lnTo>
                    <a:pt x="590702" y="334670"/>
                  </a:lnTo>
                  <a:lnTo>
                    <a:pt x="591312" y="340766"/>
                  </a:lnTo>
                  <a:lnTo>
                    <a:pt x="583996" y="403555"/>
                  </a:lnTo>
                  <a:lnTo>
                    <a:pt x="593140" y="425501"/>
                  </a:lnTo>
                  <a:lnTo>
                    <a:pt x="587044" y="441960"/>
                  </a:lnTo>
                  <a:lnTo>
                    <a:pt x="598017" y="470002"/>
                  </a:lnTo>
                  <a:lnTo>
                    <a:pt x="618744" y="491338"/>
                  </a:lnTo>
                  <a:lnTo>
                    <a:pt x="623011" y="512674"/>
                  </a:lnTo>
                  <a:lnTo>
                    <a:pt x="632764" y="523037"/>
                  </a:lnTo>
                  <a:lnTo>
                    <a:pt x="630936" y="529742"/>
                  </a:lnTo>
                  <a:lnTo>
                    <a:pt x="625449" y="527914"/>
                  </a:lnTo>
                  <a:lnTo>
                    <a:pt x="578510" y="534619"/>
                  </a:lnTo>
                  <a:lnTo>
                    <a:pt x="569366" y="539496"/>
                  </a:lnTo>
                  <a:lnTo>
                    <a:pt x="559003" y="564490"/>
                  </a:lnTo>
                  <a:lnTo>
                    <a:pt x="566318" y="581558"/>
                  </a:lnTo>
                  <a:lnTo>
                    <a:pt x="559612" y="627888"/>
                  </a:lnTo>
                  <a:lnTo>
                    <a:pt x="554126" y="666902"/>
                  </a:lnTo>
                  <a:lnTo>
                    <a:pt x="563270" y="674218"/>
                  </a:lnTo>
                  <a:lnTo>
                    <a:pt x="587044" y="689458"/>
                  </a:lnTo>
                  <a:lnTo>
                    <a:pt x="596798" y="682142"/>
                  </a:lnTo>
                  <a:lnTo>
                    <a:pt x="598017" y="724205"/>
                  </a:lnTo>
                  <a:lnTo>
                    <a:pt x="571804" y="724205"/>
                  </a:lnTo>
                  <a:lnTo>
                    <a:pt x="558393" y="702869"/>
                  </a:lnTo>
                  <a:lnTo>
                    <a:pt x="546201" y="685800"/>
                  </a:lnTo>
                  <a:lnTo>
                    <a:pt x="519988" y="680314"/>
                  </a:lnTo>
                  <a:lnTo>
                    <a:pt x="512673" y="660197"/>
                  </a:lnTo>
                  <a:lnTo>
                    <a:pt x="491337" y="672389"/>
                  </a:lnTo>
                  <a:lnTo>
                    <a:pt x="464515" y="666902"/>
                  </a:lnTo>
                  <a:lnTo>
                    <a:pt x="452932" y="649224"/>
                  </a:lnTo>
                  <a:lnTo>
                    <a:pt x="431596" y="645566"/>
                  </a:lnTo>
                  <a:lnTo>
                    <a:pt x="415137" y="646176"/>
                  </a:lnTo>
                  <a:lnTo>
                    <a:pt x="413308" y="633984"/>
                  </a:lnTo>
                  <a:lnTo>
                    <a:pt x="401726" y="633374"/>
                  </a:lnTo>
                  <a:lnTo>
                    <a:pt x="385876" y="630936"/>
                  </a:lnTo>
                  <a:lnTo>
                    <a:pt x="364540" y="637032"/>
                  </a:lnTo>
                  <a:lnTo>
                    <a:pt x="349910" y="635813"/>
                  </a:lnTo>
                  <a:lnTo>
                    <a:pt x="341376" y="639470"/>
                  </a:lnTo>
                  <a:lnTo>
                    <a:pt x="343814" y="593141"/>
                  </a:lnTo>
                  <a:lnTo>
                    <a:pt x="332841" y="578510"/>
                  </a:lnTo>
                  <a:lnTo>
                    <a:pt x="330403" y="554126"/>
                  </a:lnTo>
                  <a:lnTo>
                    <a:pt x="335889" y="530352"/>
                  </a:lnTo>
                  <a:lnTo>
                    <a:pt x="329184" y="515722"/>
                  </a:lnTo>
                  <a:lnTo>
                    <a:pt x="328574" y="490728"/>
                  </a:lnTo>
                  <a:lnTo>
                    <a:pt x="287121" y="491338"/>
                  </a:lnTo>
                  <a:lnTo>
                    <a:pt x="290169" y="477317"/>
                  </a:lnTo>
                  <a:lnTo>
                    <a:pt x="272491" y="477317"/>
                  </a:lnTo>
                  <a:lnTo>
                    <a:pt x="270662" y="484022"/>
                  </a:lnTo>
                  <a:lnTo>
                    <a:pt x="249326" y="485851"/>
                  </a:lnTo>
                  <a:lnTo>
                    <a:pt x="240182" y="508406"/>
                  </a:lnTo>
                  <a:lnTo>
                    <a:pt x="234696" y="518160"/>
                  </a:lnTo>
                  <a:lnTo>
                    <a:pt x="215798" y="512674"/>
                  </a:lnTo>
                  <a:lnTo>
                    <a:pt x="204825" y="518160"/>
                  </a:lnTo>
                  <a:lnTo>
                    <a:pt x="181660" y="521208"/>
                  </a:lnTo>
                  <a:lnTo>
                    <a:pt x="168859" y="501091"/>
                  </a:lnTo>
                  <a:lnTo>
                    <a:pt x="160934" y="488290"/>
                  </a:lnTo>
                  <a:lnTo>
                    <a:pt x="151180" y="464515"/>
                  </a:lnTo>
                  <a:lnTo>
                    <a:pt x="143256" y="435864"/>
                  </a:lnTo>
                  <a:lnTo>
                    <a:pt x="41452" y="435254"/>
                  </a:lnTo>
                  <a:lnTo>
                    <a:pt x="29260" y="439522"/>
                  </a:lnTo>
                  <a:lnTo>
                    <a:pt x="18897" y="438912"/>
                  </a:lnTo>
                  <a:lnTo>
                    <a:pt x="4876" y="444398"/>
                  </a:lnTo>
                  <a:lnTo>
                    <a:pt x="0" y="432206"/>
                  </a:lnTo>
                  <a:lnTo>
                    <a:pt x="8534" y="427939"/>
                  </a:lnTo>
                  <a:lnTo>
                    <a:pt x="9753" y="410870"/>
                  </a:lnTo>
                  <a:lnTo>
                    <a:pt x="15849" y="401117"/>
                  </a:lnTo>
                  <a:lnTo>
                    <a:pt x="28041" y="392582"/>
                  </a:lnTo>
                  <a:lnTo>
                    <a:pt x="37185" y="396850"/>
                  </a:lnTo>
                  <a:lnTo>
                    <a:pt x="49377" y="381610"/>
                  </a:lnTo>
                  <a:lnTo>
                    <a:pt x="68275" y="382219"/>
                  </a:lnTo>
                  <a:lnTo>
                    <a:pt x="70104" y="393192"/>
                  </a:lnTo>
                  <a:lnTo>
                    <a:pt x="82905" y="399898"/>
                  </a:lnTo>
                  <a:lnTo>
                    <a:pt x="103632" y="375514"/>
                  </a:lnTo>
                  <a:lnTo>
                    <a:pt x="123748" y="356616"/>
                  </a:lnTo>
                  <a:lnTo>
                    <a:pt x="132283" y="343814"/>
                  </a:lnTo>
                  <a:lnTo>
                    <a:pt x="131673" y="311506"/>
                  </a:lnTo>
                  <a:lnTo>
                    <a:pt x="146913" y="273710"/>
                  </a:lnTo>
                  <a:lnTo>
                    <a:pt x="162763" y="253594"/>
                  </a:lnTo>
                  <a:lnTo>
                    <a:pt x="185318" y="234696"/>
                  </a:lnTo>
                  <a:lnTo>
                    <a:pt x="189585" y="222504"/>
                  </a:lnTo>
                  <a:lnTo>
                    <a:pt x="190195" y="207874"/>
                  </a:lnTo>
                  <a:lnTo>
                    <a:pt x="195681" y="194462"/>
                  </a:lnTo>
                  <a:lnTo>
                    <a:pt x="193852" y="171907"/>
                  </a:lnTo>
                  <a:lnTo>
                    <a:pt x="198120" y="137160"/>
                  </a:lnTo>
                  <a:lnTo>
                    <a:pt x="204825" y="112776"/>
                  </a:lnTo>
                  <a:lnTo>
                    <a:pt x="215188" y="92050"/>
                  </a:lnTo>
                  <a:lnTo>
                    <a:pt x="217017" y="68275"/>
                  </a:lnTo>
                  <a:lnTo>
                    <a:pt x="220065" y="40843"/>
                  </a:lnTo>
                  <a:lnTo>
                    <a:pt x="233476" y="21336"/>
                  </a:lnTo>
                  <a:lnTo>
                    <a:pt x="251764" y="8534"/>
                  </a:lnTo>
                  <a:lnTo>
                    <a:pt x="280416" y="21946"/>
                  </a:lnTo>
                  <a:lnTo>
                    <a:pt x="302361" y="36576"/>
                  </a:lnTo>
                  <a:lnTo>
                    <a:pt x="327355" y="40234"/>
                  </a:lnTo>
                  <a:lnTo>
                    <a:pt x="353568" y="48158"/>
                  </a:lnTo>
                  <a:lnTo>
                    <a:pt x="363321" y="24384"/>
                  </a:lnTo>
                  <a:lnTo>
                    <a:pt x="368198" y="21336"/>
                  </a:lnTo>
                  <a:lnTo>
                    <a:pt x="384048" y="24994"/>
                  </a:lnTo>
                  <a:lnTo>
                    <a:pt x="422452" y="5486"/>
                  </a:lnTo>
                  <a:lnTo>
                    <a:pt x="435864" y="14021"/>
                  </a:lnTo>
                  <a:lnTo>
                    <a:pt x="446836" y="12802"/>
                  </a:lnTo>
                  <a:lnTo>
                    <a:pt x="452323" y="3048"/>
                  </a:lnTo>
                  <a:lnTo>
                    <a:pt x="465124" y="0"/>
                  </a:lnTo>
                  <a:lnTo>
                    <a:pt x="490728" y="4267"/>
                  </a:lnTo>
                  <a:lnTo>
                    <a:pt x="513283" y="4877"/>
                  </a:lnTo>
                  <a:lnTo>
                    <a:pt x="524256" y="61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8" name="Freihandform: Form 77">
              <a:extLst>
                <a:ext uri="{FF2B5EF4-FFF2-40B4-BE49-F238E27FC236}">
                  <a16:creationId xmlns:a16="http://schemas.microsoft.com/office/drawing/2014/main" id="{6B2647E1-AAB7-B9FA-1474-432D80834469}"/>
                </a:ext>
              </a:extLst>
            </p:cNvPr>
            <p:cNvSpPr/>
            <p:nvPr/>
          </p:nvSpPr>
          <p:spPr>
            <a:xfrm>
              <a:off x="5987934" y="4371981"/>
              <a:ext cx="254203" cy="343204"/>
            </a:xfrm>
            <a:custGeom>
              <a:avLst/>
              <a:gdLst>
                <a:gd name="connsiteX0" fmla="*/ 254204 w 254203"/>
                <a:gd name="connsiteY0" fmla="*/ 8534 h 343204"/>
                <a:gd name="connsiteX1" fmla="*/ 252375 w 254203"/>
                <a:gd name="connsiteY1" fmla="*/ 32309 h 343204"/>
                <a:gd name="connsiteX2" fmla="*/ 242012 w 254203"/>
                <a:gd name="connsiteY2" fmla="*/ 53035 h 343204"/>
                <a:gd name="connsiteX3" fmla="*/ 235306 w 254203"/>
                <a:gd name="connsiteY3" fmla="*/ 77419 h 343204"/>
                <a:gd name="connsiteX4" fmla="*/ 231039 w 254203"/>
                <a:gd name="connsiteY4" fmla="*/ 112166 h 343204"/>
                <a:gd name="connsiteX5" fmla="*/ 232868 w 254203"/>
                <a:gd name="connsiteY5" fmla="*/ 134722 h 343204"/>
                <a:gd name="connsiteX6" fmla="*/ 227381 w 254203"/>
                <a:gd name="connsiteY6" fmla="*/ 148133 h 343204"/>
                <a:gd name="connsiteX7" fmla="*/ 226772 w 254203"/>
                <a:gd name="connsiteY7" fmla="*/ 162763 h 343204"/>
                <a:gd name="connsiteX8" fmla="*/ 222504 w 254203"/>
                <a:gd name="connsiteY8" fmla="*/ 174955 h 343204"/>
                <a:gd name="connsiteX9" fmla="*/ 199949 w 254203"/>
                <a:gd name="connsiteY9" fmla="*/ 193853 h 343204"/>
                <a:gd name="connsiteX10" fmla="*/ 184100 w 254203"/>
                <a:gd name="connsiteY10" fmla="*/ 213970 h 343204"/>
                <a:gd name="connsiteX11" fmla="*/ 168860 w 254203"/>
                <a:gd name="connsiteY11" fmla="*/ 251765 h 343204"/>
                <a:gd name="connsiteX12" fmla="*/ 169469 w 254203"/>
                <a:gd name="connsiteY12" fmla="*/ 284074 h 343204"/>
                <a:gd name="connsiteX13" fmla="*/ 160935 w 254203"/>
                <a:gd name="connsiteY13" fmla="*/ 296875 h 343204"/>
                <a:gd name="connsiteX14" fmla="*/ 140818 w 254203"/>
                <a:gd name="connsiteY14" fmla="*/ 315773 h 343204"/>
                <a:gd name="connsiteX15" fmla="*/ 120092 w 254203"/>
                <a:gd name="connsiteY15" fmla="*/ 340157 h 343204"/>
                <a:gd name="connsiteX16" fmla="*/ 107290 w 254203"/>
                <a:gd name="connsiteY16" fmla="*/ 333451 h 343204"/>
                <a:gd name="connsiteX17" fmla="*/ 105461 w 254203"/>
                <a:gd name="connsiteY17" fmla="*/ 322478 h 343204"/>
                <a:gd name="connsiteX18" fmla="*/ 86564 w 254203"/>
                <a:gd name="connsiteY18" fmla="*/ 321869 h 343204"/>
                <a:gd name="connsiteX19" fmla="*/ 74372 w 254203"/>
                <a:gd name="connsiteY19" fmla="*/ 337109 h 343204"/>
                <a:gd name="connsiteX20" fmla="*/ 65228 w 254203"/>
                <a:gd name="connsiteY20" fmla="*/ 332842 h 343204"/>
                <a:gd name="connsiteX21" fmla="*/ 52426 w 254203"/>
                <a:gd name="connsiteY21" fmla="*/ 319430 h 343204"/>
                <a:gd name="connsiteX22" fmla="*/ 42063 w 254203"/>
                <a:gd name="connsiteY22" fmla="*/ 326136 h 343204"/>
                <a:gd name="connsiteX23" fmla="*/ 28042 w 254203"/>
                <a:gd name="connsiteY23" fmla="*/ 343205 h 343204"/>
                <a:gd name="connsiteX24" fmla="*/ 0 w 254203"/>
                <a:gd name="connsiteY24" fmla="*/ 301752 h 343204"/>
                <a:gd name="connsiteX25" fmla="*/ 26213 w 254203"/>
                <a:gd name="connsiteY25" fmla="*/ 279806 h 343204"/>
                <a:gd name="connsiteX26" fmla="*/ 13412 w 254203"/>
                <a:gd name="connsiteY26" fmla="*/ 254203 h 343204"/>
                <a:gd name="connsiteX27" fmla="*/ 25604 w 254203"/>
                <a:gd name="connsiteY27" fmla="*/ 244450 h 343204"/>
                <a:gd name="connsiteX28" fmla="*/ 48768 w 254203"/>
                <a:gd name="connsiteY28" fmla="*/ 239573 h 343204"/>
                <a:gd name="connsiteX29" fmla="*/ 51207 w 254203"/>
                <a:gd name="connsiteY29" fmla="*/ 221894 h 343204"/>
                <a:gd name="connsiteX30" fmla="*/ 70104 w 254203"/>
                <a:gd name="connsiteY30" fmla="*/ 240792 h 343204"/>
                <a:gd name="connsiteX31" fmla="*/ 100584 w 254203"/>
                <a:gd name="connsiteY31" fmla="*/ 242621 h 343204"/>
                <a:gd name="connsiteX32" fmla="*/ 110948 w 254203"/>
                <a:gd name="connsiteY32" fmla="*/ 224333 h 343204"/>
                <a:gd name="connsiteX33" fmla="*/ 115215 w 254203"/>
                <a:gd name="connsiteY33" fmla="*/ 198120 h 343204"/>
                <a:gd name="connsiteX34" fmla="*/ 111557 w 254203"/>
                <a:gd name="connsiteY34" fmla="*/ 167640 h 343204"/>
                <a:gd name="connsiteX35" fmla="*/ 95098 w 254203"/>
                <a:gd name="connsiteY35" fmla="*/ 144475 h 343204"/>
                <a:gd name="connsiteX36" fmla="*/ 110338 w 254203"/>
                <a:gd name="connsiteY36" fmla="*/ 98755 h 343204"/>
                <a:gd name="connsiteX37" fmla="*/ 101804 w 254203"/>
                <a:gd name="connsiteY37" fmla="*/ 91440 h 343204"/>
                <a:gd name="connsiteX38" fmla="*/ 76200 w 254203"/>
                <a:gd name="connsiteY38" fmla="*/ 94488 h 343204"/>
                <a:gd name="connsiteX39" fmla="*/ 66447 w 254203"/>
                <a:gd name="connsiteY39" fmla="*/ 74371 h 343204"/>
                <a:gd name="connsiteX40" fmla="*/ 68885 w 254203"/>
                <a:gd name="connsiteY40" fmla="*/ 57302 h 343204"/>
                <a:gd name="connsiteX41" fmla="*/ 112167 w 254203"/>
                <a:gd name="connsiteY41" fmla="*/ 58522 h 343204"/>
                <a:gd name="connsiteX42" fmla="*/ 140208 w 254203"/>
                <a:gd name="connsiteY42" fmla="*/ 68885 h 343204"/>
                <a:gd name="connsiteX43" fmla="*/ 167640 w 254203"/>
                <a:gd name="connsiteY43" fmla="*/ 78029 h 343204"/>
                <a:gd name="connsiteX44" fmla="*/ 170079 w 254203"/>
                <a:gd name="connsiteY44" fmla="*/ 57302 h 343204"/>
                <a:gd name="connsiteX45" fmla="*/ 188367 w 254203"/>
                <a:gd name="connsiteY45" fmla="*/ 20726 h 343204"/>
                <a:gd name="connsiteX46" fmla="*/ 208484 w 254203"/>
                <a:gd name="connsiteY46" fmla="*/ 0 h 343204"/>
                <a:gd name="connsiteX47" fmla="*/ 232258 w 254203"/>
                <a:gd name="connsiteY47" fmla="*/ 6706 h 343204"/>
                <a:gd name="connsiteX48" fmla="*/ 254204 w 254203"/>
                <a:gd name="connsiteY48" fmla="*/ 8534 h 34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54203" h="343204">
                  <a:moveTo>
                    <a:pt x="254204" y="8534"/>
                  </a:moveTo>
                  <a:lnTo>
                    <a:pt x="252375" y="32309"/>
                  </a:lnTo>
                  <a:lnTo>
                    <a:pt x="242012" y="53035"/>
                  </a:lnTo>
                  <a:lnTo>
                    <a:pt x="235306" y="77419"/>
                  </a:lnTo>
                  <a:lnTo>
                    <a:pt x="231039" y="112166"/>
                  </a:lnTo>
                  <a:lnTo>
                    <a:pt x="232868" y="134722"/>
                  </a:lnTo>
                  <a:lnTo>
                    <a:pt x="227381" y="148133"/>
                  </a:lnTo>
                  <a:lnTo>
                    <a:pt x="226772" y="162763"/>
                  </a:lnTo>
                  <a:lnTo>
                    <a:pt x="222504" y="174955"/>
                  </a:lnTo>
                  <a:lnTo>
                    <a:pt x="199949" y="193853"/>
                  </a:lnTo>
                  <a:lnTo>
                    <a:pt x="184100" y="213970"/>
                  </a:lnTo>
                  <a:lnTo>
                    <a:pt x="168860" y="251765"/>
                  </a:lnTo>
                  <a:lnTo>
                    <a:pt x="169469" y="284074"/>
                  </a:lnTo>
                  <a:lnTo>
                    <a:pt x="160935" y="296875"/>
                  </a:lnTo>
                  <a:lnTo>
                    <a:pt x="140818" y="315773"/>
                  </a:lnTo>
                  <a:lnTo>
                    <a:pt x="120092" y="340157"/>
                  </a:lnTo>
                  <a:lnTo>
                    <a:pt x="107290" y="333451"/>
                  </a:lnTo>
                  <a:lnTo>
                    <a:pt x="105461" y="322478"/>
                  </a:lnTo>
                  <a:lnTo>
                    <a:pt x="86564" y="321869"/>
                  </a:lnTo>
                  <a:lnTo>
                    <a:pt x="74372" y="337109"/>
                  </a:lnTo>
                  <a:lnTo>
                    <a:pt x="65228" y="332842"/>
                  </a:lnTo>
                  <a:lnTo>
                    <a:pt x="52426" y="319430"/>
                  </a:lnTo>
                  <a:lnTo>
                    <a:pt x="42063" y="326136"/>
                  </a:lnTo>
                  <a:lnTo>
                    <a:pt x="28042" y="343205"/>
                  </a:lnTo>
                  <a:lnTo>
                    <a:pt x="0" y="301752"/>
                  </a:lnTo>
                  <a:lnTo>
                    <a:pt x="26213" y="279806"/>
                  </a:lnTo>
                  <a:lnTo>
                    <a:pt x="13412" y="254203"/>
                  </a:lnTo>
                  <a:lnTo>
                    <a:pt x="25604" y="244450"/>
                  </a:lnTo>
                  <a:lnTo>
                    <a:pt x="48768" y="239573"/>
                  </a:lnTo>
                  <a:lnTo>
                    <a:pt x="51207" y="221894"/>
                  </a:lnTo>
                  <a:lnTo>
                    <a:pt x="70104" y="240792"/>
                  </a:lnTo>
                  <a:lnTo>
                    <a:pt x="100584" y="242621"/>
                  </a:lnTo>
                  <a:lnTo>
                    <a:pt x="110948" y="224333"/>
                  </a:lnTo>
                  <a:lnTo>
                    <a:pt x="115215" y="198120"/>
                  </a:lnTo>
                  <a:lnTo>
                    <a:pt x="111557" y="167640"/>
                  </a:lnTo>
                  <a:lnTo>
                    <a:pt x="95098" y="144475"/>
                  </a:lnTo>
                  <a:lnTo>
                    <a:pt x="110338" y="98755"/>
                  </a:lnTo>
                  <a:lnTo>
                    <a:pt x="101804" y="91440"/>
                  </a:lnTo>
                  <a:lnTo>
                    <a:pt x="76200" y="94488"/>
                  </a:lnTo>
                  <a:lnTo>
                    <a:pt x="66447" y="74371"/>
                  </a:lnTo>
                  <a:lnTo>
                    <a:pt x="68885" y="57302"/>
                  </a:lnTo>
                  <a:lnTo>
                    <a:pt x="112167" y="58522"/>
                  </a:lnTo>
                  <a:lnTo>
                    <a:pt x="140208" y="68885"/>
                  </a:lnTo>
                  <a:lnTo>
                    <a:pt x="167640" y="78029"/>
                  </a:lnTo>
                  <a:lnTo>
                    <a:pt x="170079" y="57302"/>
                  </a:lnTo>
                  <a:lnTo>
                    <a:pt x="188367" y="20726"/>
                  </a:lnTo>
                  <a:lnTo>
                    <a:pt x="208484" y="0"/>
                  </a:lnTo>
                  <a:lnTo>
                    <a:pt x="232258" y="6706"/>
                  </a:lnTo>
                  <a:lnTo>
                    <a:pt x="254204" y="8534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" name="Freihandform: Form 78">
              <a:extLst>
                <a:ext uri="{FF2B5EF4-FFF2-40B4-BE49-F238E27FC236}">
                  <a16:creationId xmlns:a16="http://schemas.microsoft.com/office/drawing/2014/main" id="{E59641ED-7929-1C5F-1C18-36B45A6DBF79}"/>
                </a:ext>
              </a:extLst>
            </p:cNvPr>
            <p:cNvSpPr/>
            <p:nvPr/>
          </p:nvSpPr>
          <p:spPr>
            <a:xfrm>
              <a:off x="2875317" y="4031215"/>
              <a:ext cx="418185" cy="654710"/>
            </a:xfrm>
            <a:custGeom>
              <a:avLst/>
              <a:gdLst>
                <a:gd name="connsiteX0" fmla="*/ 279197 w 418185"/>
                <a:gd name="connsiteY0" fmla="*/ 25603 h 654710"/>
                <a:gd name="connsiteX1" fmla="*/ 256642 w 418185"/>
                <a:gd name="connsiteY1" fmla="*/ 32309 h 654710"/>
                <a:gd name="connsiteX2" fmla="*/ 246888 w 418185"/>
                <a:gd name="connsiteY2" fmla="*/ 51816 h 654710"/>
                <a:gd name="connsiteX3" fmla="*/ 232867 w 418185"/>
                <a:gd name="connsiteY3" fmla="*/ 62789 h 654710"/>
                <a:gd name="connsiteX4" fmla="*/ 221895 w 418185"/>
                <a:gd name="connsiteY4" fmla="*/ 77419 h 654710"/>
                <a:gd name="connsiteX5" fmla="*/ 216408 w 418185"/>
                <a:gd name="connsiteY5" fmla="*/ 105461 h 654710"/>
                <a:gd name="connsiteX6" fmla="*/ 205435 w 418185"/>
                <a:gd name="connsiteY6" fmla="*/ 128626 h 654710"/>
                <a:gd name="connsiteX7" fmla="*/ 223114 w 418185"/>
                <a:gd name="connsiteY7" fmla="*/ 131064 h 654710"/>
                <a:gd name="connsiteX8" fmla="*/ 226771 w 418185"/>
                <a:gd name="connsiteY8" fmla="*/ 148742 h 654710"/>
                <a:gd name="connsiteX9" fmla="*/ 234087 w 418185"/>
                <a:gd name="connsiteY9" fmla="*/ 157886 h 654710"/>
                <a:gd name="connsiteX10" fmla="*/ 235915 w 418185"/>
                <a:gd name="connsiteY10" fmla="*/ 173126 h 654710"/>
                <a:gd name="connsiteX11" fmla="*/ 231648 w 418185"/>
                <a:gd name="connsiteY11" fmla="*/ 187757 h 654710"/>
                <a:gd name="connsiteX12" fmla="*/ 232258 w 418185"/>
                <a:gd name="connsiteY12" fmla="*/ 196291 h 654710"/>
                <a:gd name="connsiteX13" fmla="*/ 240792 w 418185"/>
                <a:gd name="connsiteY13" fmla="*/ 199339 h 654710"/>
                <a:gd name="connsiteX14" fmla="*/ 248107 w 418185"/>
                <a:gd name="connsiteY14" fmla="*/ 212750 h 654710"/>
                <a:gd name="connsiteX15" fmla="*/ 292608 w 418185"/>
                <a:gd name="connsiteY15" fmla="*/ 209093 h 654710"/>
                <a:gd name="connsiteX16" fmla="*/ 312725 w 418185"/>
                <a:gd name="connsiteY16" fmla="*/ 213970 h 654710"/>
                <a:gd name="connsiteX17" fmla="*/ 335890 w 418185"/>
                <a:gd name="connsiteY17" fmla="*/ 248107 h 654710"/>
                <a:gd name="connsiteX18" fmla="*/ 349911 w 418185"/>
                <a:gd name="connsiteY18" fmla="*/ 243840 h 654710"/>
                <a:gd name="connsiteX19" fmla="*/ 374904 w 418185"/>
                <a:gd name="connsiteY19" fmla="*/ 245669 h 654710"/>
                <a:gd name="connsiteX20" fmla="*/ 394411 w 418185"/>
                <a:gd name="connsiteY20" fmla="*/ 241402 h 654710"/>
                <a:gd name="connsiteX21" fmla="*/ 406603 w 418185"/>
                <a:gd name="connsiteY21" fmla="*/ 248107 h 654710"/>
                <a:gd name="connsiteX22" fmla="*/ 399288 w 418185"/>
                <a:gd name="connsiteY22" fmla="*/ 268834 h 654710"/>
                <a:gd name="connsiteX23" fmla="*/ 391363 w 418185"/>
                <a:gd name="connsiteY23" fmla="*/ 282245 h 654710"/>
                <a:gd name="connsiteX24" fmla="*/ 387706 w 418185"/>
                <a:gd name="connsiteY24" fmla="*/ 310286 h 654710"/>
                <a:gd name="connsiteX25" fmla="*/ 394411 w 418185"/>
                <a:gd name="connsiteY25" fmla="*/ 336499 h 654710"/>
                <a:gd name="connsiteX26" fmla="*/ 403555 w 418185"/>
                <a:gd name="connsiteY26" fmla="*/ 348082 h 654710"/>
                <a:gd name="connsiteX27" fmla="*/ 404775 w 418185"/>
                <a:gd name="connsiteY27" fmla="*/ 356616 h 654710"/>
                <a:gd name="connsiteX28" fmla="*/ 387096 w 418185"/>
                <a:gd name="connsiteY28" fmla="*/ 376123 h 654710"/>
                <a:gd name="connsiteX29" fmla="*/ 399288 w 418185"/>
                <a:gd name="connsiteY29" fmla="*/ 384658 h 654710"/>
                <a:gd name="connsiteX30" fmla="*/ 408432 w 418185"/>
                <a:gd name="connsiteY30" fmla="*/ 398678 h 654710"/>
                <a:gd name="connsiteX31" fmla="*/ 418186 w 418185"/>
                <a:gd name="connsiteY31" fmla="*/ 437693 h 654710"/>
                <a:gd name="connsiteX32" fmla="*/ 411480 w 418185"/>
                <a:gd name="connsiteY32" fmla="*/ 442570 h 654710"/>
                <a:gd name="connsiteX33" fmla="*/ 405384 w 418185"/>
                <a:gd name="connsiteY33" fmla="*/ 419405 h 654710"/>
                <a:gd name="connsiteX34" fmla="*/ 395631 w 418185"/>
                <a:gd name="connsiteY34" fmla="*/ 406603 h 654710"/>
                <a:gd name="connsiteX35" fmla="*/ 384048 w 418185"/>
                <a:gd name="connsiteY35" fmla="*/ 420624 h 654710"/>
                <a:gd name="connsiteX36" fmla="*/ 316992 w 418185"/>
                <a:gd name="connsiteY36" fmla="*/ 419405 h 654710"/>
                <a:gd name="connsiteX37" fmla="*/ 316992 w 418185"/>
                <a:gd name="connsiteY37" fmla="*/ 443789 h 654710"/>
                <a:gd name="connsiteX38" fmla="*/ 337109 w 418185"/>
                <a:gd name="connsiteY38" fmla="*/ 448056 h 654710"/>
                <a:gd name="connsiteX39" fmla="*/ 335890 w 418185"/>
                <a:gd name="connsiteY39" fmla="*/ 463296 h 654710"/>
                <a:gd name="connsiteX40" fmla="*/ 329184 w 418185"/>
                <a:gd name="connsiteY40" fmla="*/ 459029 h 654710"/>
                <a:gd name="connsiteX41" fmla="*/ 309677 w 418185"/>
                <a:gd name="connsiteY41" fmla="*/ 465125 h 654710"/>
                <a:gd name="connsiteX42" fmla="*/ 309067 w 418185"/>
                <a:gd name="connsiteY42" fmla="*/ 493776 h 654710"/>
                <a:gd name="connsiteX43" fmla="*/ 324917 w 418185"/>
                <a:gd name="connsiteY43" fmla="*/ 508406 h 654710"/>
                <a:gd name="connsiteX44" fmla="*/ 330403 w 418185"/>
                <a:gd name="connsiteY44" fmla="*/ 530352 h 654710"/>
                <a:gd name="connsiteX45" fmla="*/ 329794 w 418185"/>
                <a:gd name="connsiteY45" fmla="*/ 547421 h 654710"/>
                <a:gd name="connsiteX46" fmla="*/ 316383 w 418185"/>
                <a:gd name="connsiteY46" fmla="*/ 654711 h 654710"/>
                <a:gd name="connsiteX47" fmla="*/ 298704 w 418185"/>
                <a:gd name="connsiteY47" fmla="*/ 633984 h 654710"/>
                <a:gd name="connsiteX48" fmla="*/ 288341 w 418185"/>
                <a:gd name="connsiteY48" fmla="*/ 633375 h 654710"/>
                <a:gd name="connsiteX49" fmla="*/ 309677 w 418185"/>
                <a:gd name="connsiteY49" fmla="*/ 593141 h 654710"/>
                <a:gd name="connsiteX50" fmla="*/ 282855 w 418185"/>
                <a:gd name="connsiteY50" fmla="*/ 574853 h 654710"/>
                <a:gd name="connsiteX51" fmla="*/ 262128 w 418185"/>
                <a:gd name="connsiteY51" fmla="*/ 578511 h 654710"/>
                <a:gd name="connsiteX52" fmla="*/ 249327 w 418185"/>
                <a:gd name="connsiteY52" fmla="*/ 571805 h 654710"/>
                <a:gd name="connsiteX53" fmla="*/ 230429 w 418185"/>
                <a:gd name="connsiteY53" fmla="*/ 582168 h 654710"/>
                <a:gd name="connsiteX54" fmla="*/ 204826 w 418185"/>
                <a:gd name="connsiteY54" fmla="*/ 576681 h 654710"/>
                <a:gd name="connsiteX55" fmla="*/ 183490 w 418185"/>
                <a:gd name="connsiteY55" fmla="*/ 535838 h 654710"/>
                <a:gd name="connsiteX56" fmla="*/ 167640 w 418185"/>
                <a:gd name="connsiteY56" fmla="*/ 526085 h 654710"/>
                <a:gd name="connsiteX57" fmla="*/ 156667 w 418185"/>
                <a:gd name="connsiteY57" fmla="*/ 507187 h 654710"/>
                <a:gd name="connsiteX58" fmla="*/ 133503 w 418185"/>
                <a:gd name="connsiteY58" fmla="*/ 488899 h 654710"/>
                <a:gd name="connsiteX59" fmla="*/ 124359 w 418185"/>
                <a:gd name="connsiteY59" fmla="*/ 492557 h 654710"/>
                <a:gd name="connsiteX60" fmla="*/ 109728 w 418185"/>
                <a:gd name="connsiteY60" fmla="*/ 483413 h 654710"/>
                <a:gd name="connsiteX61" fmla="*/ 92659 w 418185"/>
                <a:gd name="connsiteY61" fmla="*/ 470611 h 654710"/>
                <a:gd name="connsiteX62" fmla="*/ 82906 w 418185"/>
                <a:gd name="connsiteY62" fmla="*/ 476707 h 654710"/>
                <a:gd name="connsiteX63" fmla="*/ 53645 w 418185"/>
                <a:gd name="connsiteY63" fmla="*/ 471221 h 654710"/>
                <a:gd name="connsiteX64" fmla="*/ 45111 w 418185"/>
                <a:gd name="connsiteY64" fmla="*/ 454152 h 654710"/>
                <a:gd name="connsiteX65" fmla="*/ 38405 w 418185"/>
                <a:gd name="connsiteY65" fmla="*/ 454762 h 654710"/>
                <a:gd name="connsiteX66" fmla="*/ 4267 w 418185"/>
                <a:gd name="connsiteY66" fmla="*/ 432816 h 654710"/>
                <a:gd name="connsiteX67" fmla="*/ 0 w 418185"/>
                <a:gd name="connsiteY67" fmla="*/ 420624 h 654710"/>
                <a:gd name="connsiteX68" fmla="*/ 12802 w 418185"/>
                <a:gd name="connsiteY68" fmla="*/ 417576 h 654710"/>
                <a:gd name="connsiteX69" fmla="*/ 11583 w 418185"/>
                <a:gd name="connsiteY69" fmla="*/ 398069 h 654710"/>
                <a:gd name="connsiteX70" fmla="*/ 20117 w 418185"/>
                <a:gd name="connsiteY70" fmla="*/ 383438 h 654710"/>
                <a:gd name="connsiteX71" fmla="*/ 37186 w 418185"/>
                <a:gd name="connsiteY71" fmla="*/ 381000 h 654710"/>
                <a:gd name="connsiteX72" fmla="*/ 52426 w 418185"/>
                <a:gd name="connsiteY72" fmla="*/ 356616 h 654710"/>
                <a:gd name="connsiteX73" fmla="*/ 65837 w 418185"/>
                <a:gd name="connsiteY73" fmla="*/ 335890 h 654710"/>
                <a:gd name="connsiteX74" fmla="*/ 53645 w 418185"/>
                <a:gd name="connsiteY74" fmla="*/ 326746 h 654710"/>
                <a:gd name="connsiteX75" fmla="*/ 60960 w 418185"/>
                <a:gd name="connsiteY75" fmla="*/ 304190 h 654710"/>
                <a:gd name="connsiteX76" fmla="*/ 54255 w 418185"/>
                <a:gd name="connsiteY76" fmla="*/ 268224 h 654710"/>
                <a:gd name="connsiteX77" fmla="*/ 62179 w 418185"/>
                <a:gd name="connsiteY77" fmla="*/ 257861 h 654710"/>
                <a:gd name="connsiteX78" fmla="*/ 57912 w 418185"/>
                <a:gd name="connsiteY78" fmla="*/ 224942 h 654710"/>
                <a:gd name="connsiteX79" fmla="*/ 44501 w 418185"/>
                <a:gd name="connsiteY79" fmla="*/ 203606 h 654710"/>
                <a:gd name="connsiteX80" fmla="*/ 49987 w 418185"/>
                <a:gd name="connsiteY80" fmla="*/ 184709 h 654710"/>
                <a:gd name="connsiteX81" fmla="*/ 60960 w 418185"/>
                <a:gd name="connsiteY81" fmla="*/ 187757 h 654710"/>
                <a:gd name="connsiteX82" fmla="*/ 67666 w 418185"/>
                <a:gd name="connsiteY82" fmla="*/ 176174 h 654710"/>
                <a:gd name="connsiteX83" fmla="*/ 60960 w 418185"/>
                <a:gd name="connsiteY83" fmla="*/ 153010 h 654710"/>
                <a:gd name="connsiteX84" fmla="*/ 65227 w 418185"/>
                <a:gd name="connsiteY84" fmla="*/ 147523 h 654710"/>
                <a:gd name="connsiteX85" fmla="*/ 82906 w 418185"/>
                <a:gd name="connsiteY85" fmla="*/ 148742 h 654710"/>
                <a:gd name="connsiteX86" fmla="*/ 110338 w 418185"/>
                <a:gd name="connsiteY86" fmla="*/ 121310 h 654710"/>
                <a:gd name="connsiteX87" fmla="*/ 124968 w 418185"/>
                <a:gd name="connsiteY87" fmla="*/ 117043 h 654710"/>
                <a:gd name="connsiteX88" fmla="*/ 125578 w 418185"/>
                <a:gd name="connsiteY88" fmla="*/ 104242 h 654710"/>
                <a:gd name="connsiteX89" fmla="*/ 134112 w 418185"/>
                <a:gd name="connsiteY89" fmla="*/ 70714 h 654710"/>
                <a:gd name="connsiteX90" fmla="*/ 154839 w 418185"/>
                <a:gd name="connsiteY90" fmla="*/ 53035 h 654710"/>
                <a:gd name="connsiteX91" fmla="*/ 176175 w 418185"/>
                <a:gd name="connsiteY91" fmla="*/ 51816 h 654710"/>
                <a:gd name="connsiteX92" fmla="*/ 179832 w 418185"/>
                <a:gd name="connsiteY92" fmla="*/ 43891 h 654710"/>
                <a:gd name="connsiteX93" fmla="*/ 206655 w 418185"/>
                <a:gd name="connsiteY93" fmla="*/ 46939 h 654710"/>
                <a:gd name="connsiteX94" fmla="*/ 234696 w 418185"/>
                <a:gd name="connsiteY94" fmla="*/ 27432 h 654710"/>
                <a:gd name="connsiteX95" fmla="*/ 248717 w 418185"/>
                <a:gd name="connsiteY95" fmla="*/ 18898 h 654710"/>
                <a:gd name="connsiteX96" fmla="*/ 266395 w 418185"/>
                <a:gd name="connsiteY96" fmla="*/ 0 h 654710"/>
                <a:gd name="connsiteX97" fmla="*/ 278587 w 418185"/>
                <a:gd name="connsiteY97" fmla="*/ 2438 h 654710"/>
                <a:gd name="connsiteX98" fmla="*/ 286512 w 418185"/>
                <a:gd name="connsiteY98" fmla="*/ 12802 h 654710"/>
                <a:gd name="connsiteX99" fmla="*/ 279197 w 418185"/>
                <a:gd name="connsiteY99" fmla="*/ 25603 h 65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418185" h="654710">
                  <a:moveTo>
                    <a:pt x="279197" y="25603"/>
                  </a:moveTo>
                  <a:lnTo>
                    <a:pt x="256642" y="32309"/>
                  </a:lnTo>
                  <a:lnTo>
                    <a:pt x="246888" y="51816"/>
                  </a:lnTo>
                  <a:lnTo>
                    <a:pt x="232867" y="62789"/>
                  </a:lnTo>
                  <a:lnTo>
                    <a:pt x="221895" y="77419"/>
                  </a:lnTo>
                  <a:lnTo>
                    <a:pt x="216408" y="105461"/>
                  </a:lnTo>
                  <a:lnTo>
                    <a:pt x="205435" y="128626"/>
                  </a:lnTo>
                  <a:lnTo>
                    <a:pt x="223114" y="131064"/>
                  </a:lnTo>
                  <a:lnTo>
                    <a:pt x="226771" y="148742"/>
                  </a:lnTo>
                  <a:lnTo>
                    <a:pt x="234087" y="157886"/>
                  </a:lnTo>
                  <a:lnTo>
                    <a:pt x="235915" y="173126"/>
                  </a:lnTo>
                  <a:lnTo>
                    <a:pt x="231648" y="187757"/>
                  </a:lnTo>
                  <a:lnTo>
                    <a:pt x="232258" y="196291"/>
                  </a:lnTo>
                  <a:lnTo>
                    <a:pt x="240792" y="199339"/>
                  </a:lnTo>
                  <a:lnTo>
                    <a:pt x="248107" y="212750"/>
                  </a:lnTo>
                  <a:lnTo>
                    <a:pt x="292608" y="209093"/>
                  </a:lnTo>
                  <a:lnTo>
                    <a:pt x="312725" y="213970"/>
                  </a:lnTo>
                  <a:lnTo>
                    <a:pt x="335890" y="248107"/>
                  </a:lnTo>
                  <a:lnTo>
                    <a:pt x="349911" y="243840"/>
                  </a:lnTo>
                  <a:lnTo>
                    <a:pt x="374904" y="245669"/>
                  </a:lnTo>
                  <a:lnTo>
                    <a:pt x="394411" y="241402"/>
                  </a:lnTo>
                  <a:lnTo>
                    <a:pt x="406603" y="248107"/>
                  </a:lnTo>
                  <a:lnTo>
                    <a:pt x="399288" y="268834"/>
                  </a:lnTo>
                  <a:lnTo>
                    <a:pt x="391363" y="282245"/>
                  </a:lnTo>
                  <a:lnTo>
                    <a:pt x="387706" y="310286"/>
                  </a:lnTo>
                  <a:lnTo>
                    <a:pt x="394411" y="336499"/>
                  </a:lnTo>
                  <a:lnTo>
                    <a:pt x="403555" y="348082"/>
                  </a:lnTo>
                  <a:lnTo>
                    <a:pt x="404775" y="356616"/>
                  </a:lnTo>
                  <a:lnTo>
                    <a:pt x="387096" y="376123"/>
                  </a:lnTo>
                  <a:lnTo>
                    <a:pt x="399288" y="384658"/>
                  </a:lnTo>
                  <a:lnTo>
                    <a:pt x="408432" y="398678"/>
                  </a:lnTo>
                  <a:lnTo>
                    <a:pt x="418186" y="437693"/>
                  </a:lnTo>
                  <a:lnTo>
                    <a:pt x="411480" y="442570"/>
                  </a:lnTo>
                  <a:lnTo>
                    <a:pt x="405384" y="419405"/>
                  </a:lnTo>
                  <a:lnTo>
                    <a:pt x="395631" y="406603"/>
                  </a:lnTo>
                  <a:lnTo>
                    <a:pt x="384048" y="420624"/>
                  </a:lnTo>
                  <a:lnTo>
                    <a:pt x="316992" y="419405"/>
                  </a:lnTo>
                  <a:lnTo>
                    <a:pt x="316992" y="443789"/>
                  </a:lnTo>
                  <a:lnTo>
                    <a:pt x="337109" y="448056"/>
                  </a:lnTo>
                  <a:lnTo>
                    <a:pt x="335890" y="463296"/>
                  </a:lnTo>
                  <a:lnTo>
                    <a:pt x="329184" y="459029"/>
                  </a:lnTo>
                  <a:lnTo>
                    <a:pt x="309677" y="465125"/>
                  </a:lnTo>
                  <a:lnTo>
                    <a:pt x="309067" y="493776"/>
                  </a:lnTo>
                  <a:lnTo>
                    <a:pt x="324917" y="508406"/>
                  </a:lnTo>
                  <a:lnTo>
                    <a:pt x="330403" y="530352"/>
                  </a:lnTo>
                  <a:lnTo>
                    <a:pt x="329794" y="547421"/>
                  </a:lnTo>
                  <a:lnTo>
                    <a:pt x="316383" y="654711"/>
                  </a:lnTo>
                  <a:lnTo>
                    <a:pt x="298704" y="633984"/>
                  </a:lnTo>
                  <a:lnTo>
                    <a:pt x="288341" y="633375"/>
                  </a:lnTo>
                  <a:lnTo>
                    <a:pt x="309677" y="593141"/>
                  </a:lnTo>
                  <a:lnTo>
                    <a:pt x="282855" y="574853"/>
                  </a:lnTo>
                  <a:lnTo>
                    <a:pt x="262128" y="578511"/>
                  </a:lnTo>
                  <a:lnTo>
                    <a:pt x="249327" y="571805"/>
                  </a:lnTo>
                  <a:lnTo>
                    <a:pt x="230429" y="582168"/>
                  </a:lnTo>
                  <a:lnTo>
                    <a:pt x="204826" y="576681"/>
                  </a:lnTo>
                  <a:lnTo>
                    <a:pt x="183490" y="535838"/>
                  </a:lnTo>
                  <a:lnTo>
                    <a:pt x="167640" y="526085"/>
                  </a:lnTo>
                  <a:lnTo>
                    <a:pt x="156667" y="507187"/>
                  </a:lnTo>
                  <a:lnTo>
                    <a:pt x="133503" y="488899"/>
                  </a:lnTo>
                  <a:lnTo>
                    <a:pt x="124359" y="492557"/>
                  </a:lnTo>
                  <a:lnTo>
                    <a:pt x="109728" y="483413"/>
                  </a:lnTo>
                  <a:lnTo>
                    <a:pt x="92659" y="470611"/>
                  </a:lnTo>
                  <a:lnTo>
                    <a:pt x="82906" y="476707"/>
                  </a:lnTo>
                  <a:lnTo>
                    <a:pt x="53645" y="471221"/>
                  </a:lnTo>
                  <a:lnTo>
                    <a:pt x="45111" y="454152"/>
                  </a:lnTo>
                  <a:lnTo>
                    <a:pt x="38405" y="454762"/>
                  </a:lnTo>
                  <a:lnTo>
                    <a:pt x="4267" y="432816"/>
                  </a:lnTo>
                  <a:lnTo>
                    <a:pt x="0" y="420624"/>
                  </a:lnTo>
                  <a:lnTo>
                    <a:pt x="12802" y="417576"/>
                  </a:lnTo>
                  <a:lnTo>
                    <a:pt x="11583" y="398069"/>
                  </a:lnTo>
                  <a:lnTo>
                    <a:pt x="20117" y="383438"/>
                  </a:lnTo>
                  <a:lnTo>
                    <a:pt x="37186" y="381000"/>
                  </a:lnTo>
                  <a:lnTo>
                    <a:pt x="52426" y="356616"/>
                  </a:lnTo>
                  <a:lnTo>
                    <a:pt x="65837" y="335890"/>
                  </a:lnTo>
                  <a:lnTo>
                    <a:pt x="53645" y="326746"/>
                  </a:lnTo>
                  <a:lnTo>
                    <a:pt x="60960" y="304190"/>
                  </a:lnTo>
                  <a:lnTo>
                    <a:pt x="54255" y="268224"/>
                  </a:lnTo>
                  <a:lnTo>
                    <a:pt x="62179" y="257861"/>
                  </a:lnTo>
                  <a:lnTo>
                    <a:pt x="57912" y="224942"/>
                  </a:lnTo>
                  <a:lnTo>
                    <a:pt x="44501" y="203606"/>
                  </a:lnTo>
                  <a:lnTo>
                    <a:pt x="49987" y="184709"/>
                  </a:lnTo>
                  <a:lnTo>
                    <a:pt x="60960" y="187757"/>
                  </a:lnTo>
                  <a:lnTo>
                    <a:pt x="67666" y="176174"/>
                  </a:lnTo>
                  <a:lnTo>
                    <a:pt x="60960" y="153010"/>
                  </a:lnTo>
                  <a:lnTo>
                    <a:pt x="65227" y="147523"/>
                  </a:lnTo>
                  <a:lnTo>
                    <a:pt x="82906" y="148742"/>
                  </a:lnTo>
                  <a:lnTo>
                    <a:pt x="110338" y="121310"/>
                  </a:lnTo>
                  <a:lnTo>
                    <a:pt x="124968" y="117043"/>
                  </a:lnTo>
                  <a:lnTo>
                    <a:pt x="125578" y="104242"/>
                  </a:lnTo>
                  <a:lnTo>
                    <a:pt x="134112" y="70714"/>
                  </a:lnTo>
                  <a:lnTo>
                    <a:pt x="154839" y="53035"/>
                  </a:lnTo>
                  <a:lnTo>
                    <a:pt x="176175" y="51816"/>
                  </a:lnTo>
                  <a:lnTo>
                    <a:pt x="179832" y="43891"/>
                  </a:lnTo>
                  <a:lnTo>
                    <a:pt x="206655" y="46939"/>
                  </a:lnTo>
                  <a:lnTo>
                    <a:pt x="234696" y="27432"/>
                  </a:lnTo>
                  <a:lnTo>
                    <a:pt x="248717" y="18898"/>
                  </a:lnTo>
                  <a:lnTo>
                    <a:pt x="266395" y="0"/>
                  </a:lnTo>
                  <a:lnTo>
                    <a:pt x="278587" y="2438"/>
                  </a:lnTo>
                  <a:lnTo>
                    <a:pt x="286512" y="12802"/>
                  </a:lnTo>
                  <a:lnTo>
                    <a:pt x="279197" y="25603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" name="Freihandform: Form 79">
              <a:extLst>
                <a:ext uri="{FF2B5EF4-FFF2-40B4-BE49-F238E27FC236}">
                  <a16:creationId xmlns:a16="http://schemas.microsoft.com/office/drawing/2014/main" id="{566D678D-22D3-E149-2100-912E05BB4132}"/>
                </a:ext>
              </a:extLst>
            </p:cNvPr>
            <p:cNvSpPr/>
            <p:nvPr/>
          </p:nvSpPr>
          <p:spPr>
            <a:xfrm>
              <a:off x="2650375" y="4078763"/>
              <a:ext cx="113385" cy="117043"/>
            </a:xfrm>
            <a:custGeom>
              <a:avLst/>
              <a:gdLst>
                <a:gd name="connsiteX0" fmla="*/ 78638 w 113385"/>
                <a:gd name="connsiteY0" fmla="*/ 10973 h 117043"/>
                <a:gd name="connsiteX1" fmla="*/ 85953 w 113385"/>
                <a:gd name="connsiteY1" fmla="*/ 32309 h 117043"/>
                <a:gd name="connsiteX2" fmla="*/ 98145 w 113385"/>
                <a:gd name="connsiteY2" fmla="*/ 48159 h 117043"/>
                <a:gd name="connsiteX3" fmla="*/ 113385 w 113385"/>
                <a:gd name="connsiteY3" fmla="*/ 64618 h 117043"/>
                <a:gd name="connsiteX4" fmla="*/ 99974 w 113385"/>
                <a:gd name="connsiteY4" fmla="*/ 68275 h 117043"/>
                <a:gd name="connsiteX5" fmla="*/ 99365 w 113385"/>
                <a:gd name="connsiteY5" fmla="*/ 84125 h 117043"/>
                <a:gd name="connsiteX6" fmla="*/ 106070 w 113385"/>
                <a:gd name="connsiteY6" fmla="*/ 89611 h 117043"/>
                <a:gd name="connsiteX7" fmla="*/ 100584 w 113385"/>
                <a:gd name="connsiteY7" fmla="*/ 94488 h 117043"/>
                <a:gd name="connsiteX8" fmla="*/ 101803 w 113385"/>
                <a:gd name="connsiteY8" fmla="*/ 101194 h 117043"/>
                <a:gd name="connsiteX9" fmla="*/ 98145 w 113385"/>
                <a:gd name="connsiteY9" fmla="*/ 109119 h 117043"/>
                <a:gd name="connsiteX10" fmla="*/ 96317 w 113385"/>
                <a:gd name="connsiteY10" fmla="*/ 117043 h 117043"/>
                <a:gd name="connsiteX11" fmla="*/ 78029 w 113385"/>
                <a:gd name="connsiteY11" fmla="*/ 108509 h 117043"/>
                <a:gd name="connsiteX12" fmla="*/ 71323 w 113385"/>
                <a:gd name="connsiteY12" fmla="*/ 99975 h 117043"/>
                <a:gd name="connsiteX13" fmla="*/ 75590 w 113385"/>
                <a:gd name="connsiteY13" fmla="*/ 93269 h 117043"/>
                <a:gd name="connsiteX14" fmla="*/ 74981 w 113385"/>
                <a:gd name="connsiteY14" fmla="*/ 84735 h 117043"/>
                <a:gd name="connsiteX15" fmla="*/ 65837 w 113385"/>
                <a:gd name="connsiteY15" fmla="*/ 75591 h 117043"/>
                <a:gd name="connsiteX16" fmla="*/ 52425 w 113385"/>
                <a:gd name="connsiteY16" fmla="*/ 67666 h 117043"/>
                <a:gd name="connsiteX17" fmla="*/ 41453 w 113385"/>
                <a:gd name="connsiteY17" fmla="*/ 62789 h 117043"/>
                <a:gd name="connsiteX18" fmla="*/ 39624 w 113385"/>
                <a:gd name="connsiteY18" fmla="*/ 51207 h 117043"/>
                <a:gd name="connsiteX19" fmla="*/ 31089 w 113385"/>
                <a:gd name="connsiteY19" fmla="*/ 44501 h 117043"/>
                <a:gd name="connsiteX20" fmla="*/ 32309 w 113385"/>
                <a:gd name="connsiteY20" fmla="*/ 55474 h 117043"/>
                <a:gd name="connsiteX21" fmla="*/ 24993 w 113385"/>
                <a:gd name="connsiteY21" fmla="*/ 65227 h 117043"/>
                <a:gd name="connsiteX22" fmla="*/ 17678 w 113385"/>
                <a:gd name="connsiteY22" fmla="*/ 54255 h 117043"/>
                <a:gd name="connsiteX23" fmla="*/ 7315 w 113385"/>
                <a:gd name="connsiteY23" fmla="*/ 49987 h 117043"/>
                <a:gd name="connsiteX24" fmla="*/ 3048 w 113385"/>
                <a:gd name="connsiteY24" fmla="*/ 42672 h 117043"/>
                <a:gd name="connsiteX25" fmla="*/ 3657 w 113385"/>
                <a:gd name="connsiteY25" fmla="*/ 30480 h 117043"/>
                <a:gd name="connsiteX26" fmla="*/ 9144 w 113385"/>
                <a:gd name="connsiteY26" fmla="*/ 18288 h 117043"/>
                <a:gd name="connsiteX27" fmla="*/ 0 w 113385"/>
                <a:gd name="connsiteY27" fmla="*/ 12802 h 117043"/>
                <a:gd name="connsiteX28" fmla="*/ 8534 w 113385"/>
                <a:gd name="connsiteY28" fmla="*/ 4877 h 117043"/>
                <a:gd name="connsiteX29" fmla="*/ 14021 w 113385"/>
                <a:gd name="connsiteY29" fmla="*/ 0 h 117043"/>
                <a:gd name="connsiteX30" fmla="*/ 35966 w 113385"/>
                <a:gd name="connsiteY30" fmla="*/ 10363 h 117043"/>
                <a:gd name="connsiteX31" fmla="*/ 43891 w 113385"/>
                <a:gd name="connsiteY31" fmla="*/ 5487 h 117043"/>
                <a:gd name="connsiteX32" fmla="*/ 54864 w 113385"/>
                <a:gd name="connsiteY32" fmla="*/ 8535 h 117043"/>
                <a:gd name="connsiteX33" fmla="*/ 59741 w 113385"/>
                <a:gd name="connsiteY33" fmla="*/ 16459 h 117043"/>
                <a:gd name="connsiteX34" fmla="*/ 70104 w 113385"/>
                <a:gd name="connsiteY34" fmla="*/ 19507 h 117043"/>
                <a:gd name="connsiteX35" fmla="*/ 78638 w 113385"/>
                <a:gd name="connsiteY35" fmla="*/ 10973 h 11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3385" h="117043">
                  <a:moveTo>
                    <a:pt x="78638" y="10973"/>
                  </a:moveTo>
                  <a:lnTo>
                    <a:pt x="85953" y="32309"/>
                  </a:lnTo>
                  <a:lnTo>
                    <a:pt x="98145" y="48159"/>
                  </a:lnTo>
                  <a:lnTo>
                    <a:pt x="113385" y="64618"/>
                  </a:lnTo>
                  <a:lnTo>
                    <a:pt x="99974" y="68275"/>
                  </a:lnTo>
                  <a:lnTo>
                    <a:pt x="99365" y="84125"/>
                  </a:lnTo>
                  <a:lnTo>
                    <a:pt x="106070" y="89611"/>
                  </a:lnTo>
                  <a:lnTo>
                    <a:pt x="100584" y="94488"/>
                  </a:lnTo>
                  <a:lnTo>
                    <a:pt x="101803" y="101194"/>
                  </a:lnTo>
                  <a:lnTo>
                    <a:pt x="98145" y="109119"/>
                  </a:lnTo>
                  <a:lnTo>
                    <a:pt x="96317" y="117043"/>
                  </a:lnTo>
                  <a:lnTo>
                    <a:pt x="78029" y="108509"/>
                  </a:lnTo>
                  <a:lnTo>
                    <a:pt x="71323" y="99975"/>
                  </a:lnTo>
                  <a:lnTo>
                    <a:pt x="75590" y="93269"/>
                  </a:lnTo>
                  <a:lnTo>
                    <a:pt x="74981" y="84735"/>
                  </a:lnTo>
                  <a:lnTo>
                    <a:pt x="65837" y="75591"/>
                  </a:lnTo>
                  <a:lnTo>
                    <a:pt x="52425" y="67666"/>
                  </a:lnTo>
                  <a:lnTo>
                    <a:pt x="41453" y="62789"/>
                  </a:lnTo>
                  <a:lnTo>
                    <a:pt x="39624" y="51207"/>
                  </a:lnTo>
                  <a:lnTo>
                    <a:pt x="31089" y="44501"/>
                  </a:lnTo>
                  <a:lnTo>
                    <a:pt x="32309" y="55474"/>
                  </a:lnTo>
                  <a:lnTo>
                    <a:pt x="24993" y="65227"/>
                  </a:lnTo>
                  <a:lnTo>
                    <a:pt x="17678" y="54255"/>
                  </a:lnTo>
                  <a:lnTo>
                    <a:pt x="7315" y="49987"/>
                  </a:lnTo>
                  <a:lnTo>
                    <a:pt x="3048" y="42672"/>
                  </a:lnTo>
                  <a:lnTo>
                    <a:pt x="3657" y="30480"/>
                  </a:lnTo>
                  <a:lnTo>
                    <a:pt x="9144" y="18288"/>
                  </a:lnTo>
                  <a:lnTo>
                    <a:pt x="0" y="12802"/>
                  </a:lnTo>
                  <a:lnTo>
                    <a:pt x="8534" y="4877"/>
                  </a:lnTo>
                  <a:lnTo>
                    <a:pt x="14021" y="0"/>
                  </a:lnTo>
                  <a:lnTo>
                    <a:pt x="35966" y="10363"/>
                  </a:lnTo>
                  <a:lnTo>
                    <a:pt x="43891" y="5487"/>
                  </a:lnTo>
                  <a:lnTo>
                    <a:pt x="54864" y="8535"/>
                  </a:lnTo>
                  <a:lnTo>
                    <a:pt x="59741" y="16459"/>
                  </a:lnTo>
                  <a:lnTo>
                    <a:pt x="70104" y="19507"/>
                  </a:lnTo>
                  <a:lnTo>
                    <a:pt x="78638" y="10973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1" name="Freihandform: Form 80">
              <a:extLst>
                <a:ext uri="{FF2B5EF4-FFF2-40B4-BE49-F238E27FC236}">
                  <a16:creationId xmlns:a16="http://schemas.microsoft.com/office/drawing/2014/main" id="{F513D500-6E62-3BEE-57A4-EF6953122B6D}"/>
                </a:ext>
              </a:extLst>
            </p:cNvPr>
            <p:cNvSpPr/>
            <p:nvPr/>
          </p:nvSpPr>
          <p:spPr>
            <a:xfrm>
              <a:off x="2729623" y="3609981"/>
              <a:ext cx="357835" cy="130454"/>
            </a:xfrm>
            <a:custGeom>
              <a:avLst/>
              <a:gdLst>
                <a:gd name="connsiteX0" fmla="*/ 183489 w 357835"/>
                <a:gd name="connsiteY0" fmla="*/ 17069 h 130454"/>
                <a:gd name="connsiteX1" fmla="*/ 195072 w 357835"/>
                <a:gd name="connsiteY1" fmla="*/ 31090 h 130454"/>
                <a:gd name="connsiteX2" fmla="*/ 226771 w 357835"/>
                <a:gd name="connsiteY2" fmla="*/ 26822 h 130454"/>
                <a:gd name="connsiteX3" fmla="*/ 237744 w 357835"/>
                <a:gd name="connsiteY3" fmla="*/ 35966 h 130454"/>
                <a:gd name="connsiteX4" fmla="*/ 263347 w 357835"/>
                <a:gd name="connsiteY4" fmla="*/ 60350 h 130454"/>
                <a:gd name="connsiteX5" fmla="*/ 282854 w 357835"/>
                <a:gd name="connsiteY5" fmla="*/ 78029 h 130454"/>
                <a:gd name="connsiteX6" fmla="*/ 293827 w 357835"/>
                <a:gd name="connsiteY6" fmla="*/ 77419 h 130454"/>
                <a:gd name="connsiteX7" fmla="*/ 313334 w 357835"/>
                <a:gd name="connsiteY7" fmla="*/ 85344 h 130454"/>
                <a:gd name="connsiteX8" fmla="*/ 309677 w 357835"/>
                <a:gd name="connsiteY8" fmla="*/ 96317 h 130454"/>
                <a:gd name="connsiteX9" fmla="*/ 334061 w 357835"/>
                <a:gd name="connsiteY9" fmla="*/ 98146 h 130454"/>
                <a:gd name="connsiteX10" fmla="*/ 357835 w 357835"/>
                <a:gd name="connsiteY10" fmla="*/ 113995 h 130454"/>
                <a:gd name="connsiteX11" fmla="*/ 352958 w 357835"/>
                <a:gd name="connsiteY11" fmla="*/ 123139 h 130454"/>
                <a:gd name="connsiteX12" fmla="*/ 329793 w 357835"/>
                <a:gd name="connsiteY12" fmla="*/ 128016 h 130454"/>
                <a:gd name="connsiteX13" fmla="*/ 306629 w 357835"/>
                <a:gd name="connsiteY13" fmla="*/ 129845 h 130454"/>
                <a:gd name="connsiteX14" fmla="*/ 284073 w 357835"/>
                <a:gd name="connsiteY14" fmla="*/ 126797 h 130454"/>
                <a:gd name="connsiteX15" fmla="*/ 234696 w 357835"/>
                <a:gd name="connsiteY15" fmla="*/ 130454 h 130454"/>
                <a:gd name="connsiteX16" fmla="*/ 260299 w 357835"/>
                <a:gd name="connsiteY16" fmla="*/ 109118 h 130454"/>
                <a:gd name="connsiteX17" fmla="*/ 247497 w 357835"/>
                <a:gd name="connsiteY17" fmla="*/ 98755 h 130454"/>
                <a:gd name="connsiteX18" fmla="*/ 225552 w 357835"/>
                <a:gd name="connsiteY18" fmla="*/ 96317 h 130454"/>
                <a:gd name="connsiteX19" fmla="*/ 215189 w 357835"/>
                <a:gd name="connsiteY19" fmla="*/ 84734 h 130454"/>
                <a:gd name="connsiteX20" fmla="*/ 210312 w 357835"/>
                <a:gd name="connsiteY20" fmla="*/ 62789 h 130454"/>
                <a:gd name="connsiteX21" fmla="*/ 190805 w 357835"/>
                <a:gd name="connsiteY21" fmla="*/ 64008 h 130454"/>
                <a:gd name="connsiteX22" fmla="*/ 160325 w 357835"/>
                <a:gd name="connsiteY22" fmla="*/ 53645 h 130454"/>
                <a:gd name="connsiteX23" fmla="*/ 151181 w 357835"/>
                <a:gd name="connsiteY23" fmla="*/ 45110 h 130454"/>
                <a:gd name="connsiteX24" fmla="*/ 107899 w 357835"/>
                <a:gd name="connsiteY24" fmla="*/ 39014 h 130454"/>
                <a:gd name="connsiteX25" fmla="*/ 96926 w 357835"/>
                <a:gd name="connsiteY25" fmla="*/ 31699 h 130454"/>
                <a:gd name="connsiteX26" fmla="*/ 110947 w 357835"/>
                <a:gd name="connsiteY26" fmla="*/ 21946 h 130454"/>
                <a:gd name="connsiteX27" fmla="*/ 78029 w 357835"/>
                <a:gd name="connsiteY27" fmla="*/ 20117 h 130454"/>
                <a:gd name="connsiteX28" fmla="*/ 51206 w 357835"/>
                <a:gd name="connsiteY28" fmla="*/ 40234 h 130454"/>
                <a:gd name="connsiteX29" fmla="*/ 37185 w 357835"/>
                <a:gd name="connsiteY29" fmla="*/ 40843 h 130454"/>
                <a:gd name="connsiteX30" fmla="*/ 31089 w 357835"/>
                <a:gd name="connsiteY30" fmla="*/ 50597 h 130454"/>
                <a:gd name="connsiteX31" fmla="*/ 14021 w 357835"/>
                <a:gd name="connsiteY31" fmla="*/ 54864 h 130454"/>
                <a:gd name="connsiteX32" fmla="*/ 0 w 357835"/>
                <a:gd name="connsiteY32" fmla="*/ 50597 h 130454"/>
                <a:gd name="connsiteX33" fmla="*/ 19507 w 357835"/>
                <a:gd name="connsiteY33" fmla="*/ 39014 h 130454"/>
                <a:gd name="connsiteX34" fmla="*/ 28651 w 357835"/>
                <a:gd name="connsiteY34" fmla="*/ 24384 h 130454"/>
                <a:gd name="connsiteX35" fmla="*/ 45110 w 357835"/>
                <a:gd name="connsiteY35" fmla="*/ 15850 h 130454"/>
                <a:gd name="connsiteX36" fmla="*/ 63398 w 357835"/>
                <a:gd name="connsiteY36" fmla="*/ 8534 h 130454"/>
                <a:gd name="connsiteX37" fmla="*/ 89611 w 357835"/>
                <a:gd name="connsiteY37" fmla="*/ 4877 h 130454"/>
                <a:gd name="connsiteX38" fmla="*/ 98145 w 357835"/>
                <a:gd name="connsiteY38" fmla="*/ 0 h 130454"/>
                <a:gd name="connsiteX39" fmla="*/ 126797 w 357835"/>
                <a:gd name="connsiteY39" fmla="*/ 3048 h 130454"/>
                <a:gd name="connsiteX40" fmla="*/ 153619 w 357835"/>
                <a:gd name="connsiteY40" fmla="*/ 3658 h 130454"/>
                <a:gd name="connsiteX41" fmla="*/ 183489 w 357835"/>
                <a:gd name="connsiteY41" fmla="*/ 17069 h 13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57835" h="130454">
                  <a:moveTo>
                    <a:pt x="183489" y="17069"/>
                  </a:moveTo>
                  <a:lnTo>
                    <a:pt x="195072" y="31090"/>
                  </a:lnTo>
                  <a:lnTo>
                    <a:pt x="226771" y="26822"/>
                  </a:lnTo>
                  <a:lnTo>
                    <a:pt x="237744" y="35966"/>
                  </a:lnTo>
                  <a:lnTo>
                    <a:pt x="263347" y="60350"/>
                  </a:lnTo>
                  <a:lnTo>
                    <a:pt x="282854" y="78029"/>
                  </a:lnTo>
                  <a:lnTo>
                    <a:pt x="293827" y="77419"/>
                  </a:lnTo>
                  <a:lnTo>
                    <a:pt x="313334" y="85344"/>
                  </a:lnTo>
                  <a:lnTo>
                    <a:pt x="309677" y="96317"/>
                  </a:lnTo>
                  <a:lnTo>
                    <a:pt x="334061" y="98146"/>
                  </a:lnTo>
                  <a:lnTo>
                    <a:pt x="357835" y="113995"/>
                  </a:lnTo>
                  <a:lnTo>
                    <a:pt x="352958" y="123139"/>
                  </a:lnTo>
                  <a:lnTo>
                    <a:pt x="329793" y="128016"/>
                  </a:lnTo>
                  <a:lnTo>
                    <a:pt x="306629" y="129845"/>
                  </a:lnTo>
                  <a:lnTo>
                    <a:pt x="284073" y="126797"/>
                  </a:lnTo>
                  <a:lnTo>
                    <a:pt x="234696" y="130454"/>
                  </a:lnTo>
                  <a:lnTo>
                    <a:pt x="260299" y="109118"/>
                  </a:lnTo>
                  <a:lnTo>
                    <a:pt x="247497" y="98755"/>
                  </a:lnTo>
                  <a:lnTo>
                    <a:pt x="225552" y="96317"/>
                  </a:lnTo>
                  <a:lnTo>
                    <a:pt x="215189" y="84734"/>
                  </a:lnTo>
                  <a:lnTo>
                    <a:pt x="210312" y="62789"/>
                  </a:lnTo>
                  <a:lnTo>
                    <a:pt x="190805" y="64008"/>
                  </a:lnTo>
                  <a:lnTo>
                    <a:pt x="160325" y="53645"/>
                  </a:lnTo>
                  <a:lnTo>
                    <a:pt x="151181" y="45110"/>
                  </a:lnTo>
                  <a:lnTo>
                    <a:pt x="107899" y="39014"/>
                  </a:lnTo>
                  <a:lnTo>
                    <a:pt x="96926" y="31699"/>
                  </a:lnTo>
                  <a:lnTo>
                    <a:pt x="110947" y="21946"/>
                  </a:lnTo>
                  <a:lnTo>
                    <a:pt x="78029" y="20117"/>
                  </a:lnTo>
                  <a:lnTo>
                    <a:pt x="51206" y="40234"/>
                  </a:lnTo>
                  <a:lnTo>
                    <a:pt x="37185" y="40843"/>
                  </a:lnTo>
                  <a:lnTo>
                    <a:pt x="31089" y="50597"/>
                  </a:lnTo>
                  <a:lnTo>
                    <a:pt x="14021" y="54864"/>
                  </a:lnTo>
                  <a:lnTo>
                    <a:pt x="0" y="50597"/>
                  </a:lnTo>
                  <a:lnTo>
                    <a:pt x="19507" y="39014"/>
                  </a:lnTo>
                  <a:lnTo>
                    <a:pt x="28651" y="24384"/>
                  </a:lnTo>
                  <a:lnTo>
                    <a:pt x="45110" y="15850"/>
                  </a:lnTo>
                  <a:lnTo>
                    <a:pt x="63398" y="8534"/>
                  </a:lnTo>
                  <a:lnTo>
                    <a:pt x="89611" y="4877"/>
                  </a:lnTo>
                  <a:lnTo>
                    <a:pt x="98145" y="0"/>
                  </a:lnTo>
                  <a:lnTo>
                    <a:pt x="126797" y="3048"/>
                  </a:lnTo>
                  <a:lnTo>
                    <a:pt x="153619" y="3658"/>
                  </a:lnTo>
                  <a:lnTo>
                    <a:pt x="183489" y="1706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" name="Freihandform: Form 81">
              <a:extLst>
                <a:ext uri="{FF2B5EF4-FFF2-40B4-BE49-F238E27FC236}">
                  <a16:creationId xmlns:a16="http://schemas.microsoft.com/office/drawing/2014/main" id="{7C86510A-DA0C-5F45-6FF4-8F3A0BBEAE1B}"/>
                </a:ext>
              </a:extLst>
            </p:cNvPr>
            <p:cNvSpPr/>
            <p:nvPr/>
          </p:nvSpPr>
          <p:spPr>
            <a:xfrm>
              <a:off x="5971476" y="2526112"/>
              <a:ext cx="201168" cy="97536"/>
            </a:xfrm>
            <a:custGeom>
              <a:avLst/>
              <a:gdLst>
                <a:gd name="connsiteX0" fmla="*/ 80467 w 201168"/>
                <a:gd name="connsiteY0" fmla="*/ 610 h 97536"/>
                <a:gd name="connsiteX1" fmla="*/ 95707 w 201168"/>
                <a:gd name="connsiteY1" fmla="*/ 12802 h 97536"/>
                <a:gd name="connsiteX2" fmla="*/ 118263 w 201168"/>
                <a:gd name="connsiteY2" fmla="*/ 15850 h 97536"/>
                <a:gd name="connsiteX3" fmla="*/ 117043 w 201168"/>
                <a:gd name="connsiteY3" fmla="*/ 26213 h 97536"/>
                <a:gd name="connsiteX4" fmla="*/ 134112 w 201168"/>
                <a:gd name="connsiteY4" fmla="*/ 34138 h 97536"/>
                <a:gd name="connsiteX5" fmla="*/ 137769 w 201168"/>
                <a:gd name="connsiteY5" fmla="*/ 24384 h 97536"/>
                <a:gd name="connsiteX6" fmla="*/ 158496 w 201168"/>
                <a:gd name="connsiteY6" fmla="*/ 28651 h 97536"/>
                <a:gd name="connsiteX7" fmla="*/ 162763 w 201168"/>
                <a:gd name="connsiteY7" fmla="*/ 40843 h 97536"/>
                <a:gd name="connsiteX8" fmla="*/ 185319 w 201168"/>
                <a:gd name="connsiteY8" fmla="*/ 42672 h 97536"/>
                <a:gd name="connsiteX9" fmla="*/ 201168 w 201168"/>
                <a:gd name="connsiteY9" fmla="*/ 61570 h 97536"/>
                <a:gd name="connsiteX10" fmla="*/ 192024 w 201168"/>
                <a:gd name="connsiteY10" fmla="*/ 61570 h 97536"/>
                <a:gd name="connsiteX11" fmla="*/ 187757 w 201168"/>
                <a:gd name="connsiteY11" fmla="*/ 68275 h 97536"/>
                <a:gd name="connsiteX12" fmla="*/ 181051 w 201168"/>
                <a:gd name="connsiteY12" fmla="*/ 70104 h 97536"/>
                <a:gd name="connsiteX13" fmla="*/ 179832 w 201168"/>
                <a:gd name="connsiteY13" fmla="*/ 78638 h 97536"/>
                <a:gd name="connsiteX14" fmla="*/ 174345 w 201168"/>
                <a:gd name="connsiteY14" fmla="*/ 80467 h 97536"/>
                <a:gd name="connsiteX15" fmla="*/ 173736 w 201168"/>
                <a:gd name="connsiteY15" fmla="*/ 84125 h 97536"/>
                <a:gd name="connsiteX16" fmla="*/ 163983 w 201168"/>
                <a:gd name="connsiteY16" fmla="*/ 87782 h 97536"/>
                <a:gd name="connsiteX17" fmla="*/ 150571 w 201168"/>
                <a:gd name="connsiteY17" fmla="*/ 87173 h 97536"/>
                <a:gd name="connsiteX18" fmla="*/ 146913 w 201168"/>
                <a:gd name="connsiteY18" fmla="*/ 95707 h 97536"/>
                <a:gd name="connsiteX19" fmla="*/ 132283 w 201168"/>
                <a:gd name="connsiteY19" fmla="*/ 88392 h 97536"/>
                <a:gd name="connsiteX20" fmla="*/ 118263 w 201168"/>
                <a:gd name="connsiteY20" fmla="*/ 90221 h 97536"/>
                <a:gd name="connsiteX21" fmla="*/ 93879 w 201168"/>
                <a:gd name="connsiteY21" fmla="*/ 78638 h 97536"/>
                <a:gd name="connsiteX22" fmla="*/ 83515 w 201168"/>
                <a:gd name="connsiteY22" fmla="*/ 81686 h 97536"/>
                <a:gd name="connsiteX23" fmla="*/ 67665 w 201168"/>
                <a:gd name="connsiteY23" fmla="*/ 97536 h 97536"/>
                <a:gd name="connsiteX24" fmla="*/ 44501 w 201168"/>
                <a:gd name="connsiteY24" fmla="*/ 84734 h 97536"/>
                <a:gd name="connsiteX25" fmla="*/ 26213 w 201168"/>
                <a:gd name="connsiteY25" fmla="*/ 68885 h 97536"/>
                <a:gd name="connsiteX26" fmla="*/ 10363 w 201168"/>
                <a:gd name="connsiteY26" fmla="*/ 59741 h 97536"/>
                <a:gd name="connsiteX27" fmla="*/ 6096 w 201168"/>
                <a:gd name="connsiteY27" fmla="*/ 43282 h 97536"/>
                <a:gd name="connsiteX28" fmla="*/ 0 w 201168"/>
                <a:gd name="connsiteY28" fmla="*/ 32309 h 97536"/>
                <a:gd name="connsiteX29" fmla="*/ 20727 w 201168"/>
                <a:gd name="connsiteY29" fmla="*/ 24384 h 97536"/>
                <a:gd name="connsiteX30" fmla="*/ 31089 w 201168"/>
                <a:gd name="connsiteY30" fmla="*/ 14630 h 97536"/>
                <a:gd name="connsiteX31" fmla="*/ 52425 w 201168"/>
                <a:gd name="connsiteY31" fmla="*/ 7315 h 97536"/>
                <a:gd name="connsiteX32" fmla="*/ 59131 w 201168"/>
                <a:gd name="connsiteY32" fmla="*/ 0 h 97536"/>
                <a:gd name="connsiteX33" fmla="*/ 67056 w 201168"/>
                <a:gd name="connsiteY33" fmla="*/ 4267 h 97536"/>
                <a:gd name="connsiteX34" fmla="*/ 80467 w 201168"/>
                <a:gd name="connsiteY34" fmla="*/ 610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01168" h="97536">
                  <a:moveTo>
                    <a:pt x="80467" y="610"/>
                  </a:moveTo>
                  <a:lnTo>
                    <a:pt x="95707" y="12802"/>
                  </a:lnTo>
                  <a:lnTo>
                    <a:pt x="118263" y="15850"/>
                  </a:lnTo>
                  <a:lnTo>
                    <a:pt x="117043" y="26213"/>
                  </a:lnTo>
                  <a:lnTo>
                    <a:pt x="134112" y="34138"/>
                  </a:lnTo>
                  <a:lnTo>
                    <a:pt x="137769" y="24384"/>
                  </a:lnTo>
                  <a:lnTo>
                    <a:pt x="158496" y="28651"/>
                  </a:lnTo>
                  <a:lnTo>
                    <a:pt x="162763" y="40843"/>
                  </a:lnTo>
                  <a:lnTo>
                    <a:pt x="185319" y="42672"/>
                  </a:lnTo>
                  <a:lnTo>
                    <a:pt x="201168" y="61570"/>
                  </a:lnTo>
                  <a:lnTo>
                    <a:pt x="192024" y="61570"/>
                  </a:lnTo>
                  <a:lnTo>
                    <a:pt x="187757" y="68275"/>
                  </a:lnTo>
                  <a:lnTo>
                    <a:pt x="181051" y="70104"/>
                  </a:lnTo>
                  <a:lnTo>
                    <a:pt x="179832" y="78638"/>
                  </a:lnTo>
                  <a:lnTo>
                    <a:pt x="174345" y="80467"/>
                  </a:lnTo>
                  <a:lnTo>
                    <a:pt x="173736" y="84125"/>
                  </a:lnTo>
                  <a:lnTo>
                    <a:pt x="163983" y="87782"/>
                  </a:lnTo>
                  <a:lnTo>
                    <a:pt x="150571" y="87173"/>
                  </a:lnTo>
                  <a:lnTo>
                    <a:pt x="146913" y="95707"/>
                  </a:lnTo>
                  <a:lnTo>
                    <a:pt x="132283" y="88392"/>
                  </a:lnTo>
                  <a:lnTo>
                    <a:pt x="118263" y="90221"/>
                  </a:lnTo>
                  <a:lnTo>
                    <a:pt x="93879" y="78638"/>
                  </a:lnTo>
                  <a:lnTo>
                    <a:pt x="83515" y="81686"/>
                  </a:lnTo>
                  <a:lnTo>
                    <a:pt x="67665" y="97536"/>
                  </a:lnTo>
                  <a:lnTo>
                    <a:pt x="44501" y="84734"/>
                  </a:lnTo>
                  <a:lnTo>
                    <a:pt x="26213" y="68885"/>
                  </a:lnTo>
                  <a:lnTo>
                    <a:pt x="10363" y="59741"/>
                  </a:lnTo>
                  <a:lnTo>
                    <a:pt x="6096" y="43282"/>
                  </a:lnTo>
                  <a:lnTo>
                    <a:pt x="0" y="32309"/>
                  </a:lnTo>
                  <a:lnTo>
                    <a:pt x="20727" y="24384"/>
                  </a:lnTo>
                  <a:lnTo>
                    <a:pt x="31089" y="14630"/>
                  </a:lnTo>
                  <a:lnTo>
                    <a:pt x="52425" y="7315"/>
                  </a:lnTo>
                  <a:lnTo>
                    <a:pt x="59131" y="0"/>
                  </a:lnTo>
                  <a:lnTo>
                    <a:pt x="67056" y="4267"/>
                  </a:lnTo>
                  <a:lnTo>
                    <a:pt x="80467" y="61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3" name="Freihandform: Form 82">
              <a:extLst>
                <a:ext uri="{FF2B5EF4-FFF2-40B4-BE49-F238E27FC236}">
                  <a16:creationId xmlns:a16="http://schemas.microsoft.com/office/drawing/2014/main" id="{EEB04741-98ED-8212-E164-73555B7218AF}"/>
                </a:ext>
              </a:extLst>
            </p:cNvPr>
            <p:cNvSpPr/>
            <p:nvPr/>
          </p:nvSpPr>
          <p:spPr>
            <a:xfrm>
              <a:off x="5781890" y="2382247"/>
              <a:ext cx="270052" cy="288950"/>
            </a:xfrm>
            <a:custGeom>
              <a:avLst/>
              <a:gdLst>
                <a:gd name="connsiteX0" fmla="*/ 234696 w 270052"/>
                <a:gd name="connsiteY0" fmla="*/ 45110 h 288950"/>
                <a:gd name="connsiteX1" fmla="*/ 243231 w 270052"/>
                <a:gd name="connsiteY1" fmla="*/ 64008 h 288950"/>
                <a:gd name="connsiteX2" fmla="*/ 235915 w 270052"/>
                <a:gd name="connsiteY2" fmla="*/ 74371 h 288950"/>
                <a:gd name="connsiteX3" fmla="*/ 247497 w 270052"/>
                <a:gd name="connsiteY3" fmla="*/ 87173 h 288950"/>
                <a:gd name="connsiteX4" fmla="*/ 256641 w 270052"/>
                <a:gd name="connsiteY4" fmla="*/ 107290 h 288950"/>
                <a:gd name="connsiteX5" fmla="*/ 255423 w 270052"/>
                <a:gd name="connsiteY5" fmla="*/ 120701 h 288950"/>
                <a:gd name="connsiteX6" fmla="*/ 270052 w 270052"/>
                <a:gd name="connsiteY6" fmla="*/ 144475 h 288950"/>
                <a:gd name="connsiteX7" fmla="*/ 256641 w 270052"/>
                <a:gd name="connsiteY7" fmla="*/ 148133 h 288950"/>
                <a:gd name="connsiteX8" fmla="*/ 248716 w 270052"/>
                <a:gd name="connsiteY8" fmla="*/ 143866 h 288950"/>
                <a:gd name="connsiteX9" fmla="*/ 242011 w 270052"/>
                <a:gd name="connsiteY9" fmla="*/ 151181 h 288950"/>
                <a:gd name="connsiteX10" fmla="*/ 220675 w 270052"/>
                <a:gd name="connsiteY10" fmla="*/ 158496 h 288950"/>
                <a:gd name="connsiteX11" fmla="*/ 210312 w 270052"/>
                <a:gd name="connsiteY11" fmla="*/ 168250 h 288950"/>
                <a:gd name="connsiteX12" fmla="*/ 189585 w 270052"/>
                <a:gd name="connsiteY12" fmla="*/ 176174 h 288950"/>
                <a:gd name="connsiteX13" fmla="*/ 195681 w 270052"/>
                <a:gd name="connsiteY13" fmla="*/ 187147 h 288950"/>
                <a:gd name="connsiteX14" fmla="*/ 199948 w 270052"/>
                <a:gd name="connsiteY14" fmla="*/ 203606 h 288950"/>
                <a:gd name="connsiteX15" fmla="*/ 215799 w 270052"/>
                <a:gd name="connsiteY15" fmla="*/ 212750 h 288950"/>
                <a:gd name="connsiteX16" fmla="*/ 234087 w 270052"/>
                <a:gd name="connsiteY16" fmla="*/ 228600 h 288950"/>
                <a:gd name="connsiteX17" fmla="*/ 224332 w 270052"/>
                <a:gd name="connsiteY17" fmla="*/ 246278 h 288950"/>
                <a:gd name="connsiteX18" fmla="*/ 213969 w 270052"/>
                <a:gd name="connsiteY18" fmla="*/ 251155 h 288950"/>
                <a:gd name="connsiteX19" fmla="*/ 220065 w 270052"/>
                <a:gd name="connsiteY19" fmla="*/ 276149 h 288950"/>
                <a:gd name="connsiteX20" fmla="*/ 217627 w 270052"/>
                <a:gd name="connsiteY20" fmla="*/ 282854 h 288950"/>
                <a:gd name="connsiteX21" fmla="*/ 207264 w 270052"/>
                <a:gd name="connsiteY21" fmla="*/ 274930 h 288950"/>
                <a:gd name="connsiteX22" fmla="*/ 192633 w 270052"/>
                <a:gd name="connsiteY22" fmla="*/ 273710 h 288950"/>
                <a:gd name="connsiteX23" fmla="*/ 171297 w 270052"/>
                <a:gd name="connsiteY23" fmla="*/ 280416 h 288950"/>
                <a:gd name="connsiteX24" fmla="*/ 144475 w 270052"/>
                <a:gd name="connsiteY24" fmla="*/ 278587 h 288950"/>
                <a:gd name="connsiteX25" fmla="*/ 140817 w 270052"/>
                <a:gd name="connsiteY25" fmla="*/ 288950 h 288950"/>
                <a:gd name="connsiteX26" fmla="*/ 124359 w 270052"/>
                <a:gd name="connsiteY26" fmla="*/ 278587 h 288950"/>
                <a:gd name="connsiteX27" fmla="*/ 115824 w 270052"/>
                <a:gd name="connsiteY27" fmla="*/ 280416 h 288950"/>
                <a:gd name="connsiteX28" fmla="*/ 82296 w 270052"/>
                <a:gd name="connsiteY28" fmla="*/ 268834 h 288950"/>
                <a:gd name="connsiteX29" fmla="*/ 76200 w 270052"/>
                <a:gd name="connsiteY29" fmla="*/ 276758 h 288950"/>
                <a:gd name="connsiteX30" fmla="*/ 50597 w 270052"/>
                <a:gd name="connsiteY30" fmla="*/ 276758 h 288950"/>
                <a:gd name="connsiteX31" fmla="*/ 53035 w 270052"/>
                <a:gd name="connsiteY31" fmla="*/ 249326 h 288950"/>
                <a:gd name="connsiteX32" fmla="*/ 67665 w 270052"/>
                <a:gd name="connsiteY32" fmla="*/ 223723 h 288950"/>
                <a:gd name="connsiteX33" fmla="*/ 23774 w 270052"/>
                <a:gd name="connsiteY33" fmla="*/ 216408 h 288950"/>
                <a:gd name="connsiteX34" fmla="*/ 9144 w 270052"/>
                <a:gd name="connsiteY34" fmla="*/ 206654 h 288950"/>
                <a:gd name="connsiteX35" fmla="*/ 10363 w 270052"/>
                <a:gd name="connsiteY35" fmla="*/ 190195 h 288950"/>
                <a:gd name="connsiteX36" fmla="*/ 4267 w 270052"/>
                <a:gd name="connsiteY36" fmla="*/ 181661 h 288950"/>
                <a:gd name="connsiteX37" fmla="*/ 6705 w 270052"/>
                <a:gd name="connsiteY37" fmla="*/ 156058 h 288950"/>
                <a:gd name="connsiteX38" fmla="*/ 0 w 270052"/>
                <a:gd name="connsiteY38" fmla="*/ 116434 h 288950"/>
                <a:gd name="connsiteX39" fmla="*/ 17678 w 270052"/>
                <a:gd name="connsiteY39" fmla="*/ 116434 h 288950"/>
                <a:gd name="connsiteX40" fmla="*/ 24993 w 270052"/>
                <a:gd name="connsiteY40" fmla="*/ 102413 h 288950"/>
                <a:gd name="connsiteX41" fmla="*/ 30480 w 270052"/>
                <a:gd name="connsiteY41" fmla="*/ 68275 h 288950"/>
                <a:gd name="connsiteX42" fmla="*/ 24993 w 270052"/>
                <a:gd name="connsiteY42" fmla="*/ 55474 h 288950"/>
                <a:gd name="connsiteX43" fmla="*/ 29870 w 270052"/>
                <a:gd name="connsiteY43" fmla="*/ 47549 h 288950"/>
                <a:gd name="connsiteX44" fmla="*/ 54255 w 270052"/>
                <a:gd name="connsiteY44" fmla="*/ 45720 h 288950"/>
                <a:gd name="connsiteX45" fmla="*/ 60351 w 270052"/>
                <a:gd name="connsiteY45" fmla="*/ 53645 h 288950"/>
                <a:gd name="connsiteX46" fmla="*/ 79248 w 270052"/>
                <a:gd name="connsiteY46" fmla="*/ 35357 h 288950"/>
                <a:gd name="connsiteX47" fmla="*/ 71323 w 270052"/>
                <a:gd name="connsiteY47" fmla="*/ 21336 h 288950"/>
                <a:gd name="connsiteX48" fmla="*/ 68884 w 270052"/>
                <a:gd name="connsiteY48" fmla="*/ 610 h 288950"/>
                <a:gd name="connsiteX49" fmla="*/ 91440 w 270052"/>
                <a:gd name="connsiteY49" fmla="*/ 5486 h 288950"/>
                <a:gd name="connsiteX50" fmla="*/ 109119 w 270052"/>
                <a:gd name="connsiteY50" fmla="*/ 0 h 288950"/>
                <a:gd name="connsiteX51" fmla="*/ 110947 w 270052"/>
                <a:gd name="connsiteY51" fmla="*/ 14021 h 288950"/>
                <a:gd name="connsiteX52" fmla="*/ 140817 w 270052"/>
                <a:gd name="connsiteY52" fmla="*/ 22555 h 288950"/>
                <a:gd name="connsiteX53" fmla="*/ 141427 w 270052"/>
                <a:gd name="connsiteY53" fmla="*/ 35966 h 288950"/>
                <a:gd name="connsiteX54" fmla="*/ 170079 w 270052"/>
                <a:gd name="connsiteY54" fmla="*/ 28651 h 288950"/>
                <a:gd name="connsiteX55" fmla="*/ 185928 w 270052"/>
                <a:gd name="connsiteY55" fmla="*/ 18898 h 288950"/>
                <a:gd name="connsiteX56" fmla="*/ 220065 w 270052"/>
                <a:gd name="connsiteY56" fmla="*/ 33528 h 288950"/>
                <a:gd name="connsiteX57" fmla="*/ 234696 w 270052"/>
                <a:gd name="connsiteY57" fmla="*/ 45110 h 2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70052" h="288950">
                  <a:moveTo>
                    <a:pt x="234696" y="45110"/>
                  </a:moveTo>
                  <a:lnTo>
                    <a:pt x="243231" y="64008"/>
                  </a:lnTo>
                  <a:lnTo>
                    <a:pt x="235915" y="74371"/>
                  </a:lnTo>
                  <a:lnTo>
                    <a:pt x="247497" y="87173"/>
                  </a:lnTo>
                  <a:lnTo>
                    <a:pt x="256641" y="107290"/>
                  </a:lnTo>
                  <a:lnTo>
                    <a:pt x="255423" y="120701"/>
                  </a:lnTo>
                  <a:lnTo>
                    <a:pt x="270052" y="144475"/>
                  </a:lnTo>
                  <a:lnTo>
                    <a:pt x="256641" y="148133"/>
                  </a:lnTo>
                  <a:lnTo>
                    <a:pt x="248716" y="143866"/>
                  </a:lnTo>
                  <a:lnTo>
                    <a:pt x="242011" y="151181"/>
                  </a:lnTo>
                  <a:lnTo>
                    <a:pt x="220675" y="158496"/>
                  </a:lnTo>
                  <a:lnTo>
                    <a:pt x="210312" y="168250"/>
                  </a:lnTo>
                  <a:lnTo>
                    <a:pt x="189585" y="176174"/>
                  </a:lnTo>
                  <a:lnTo>
                    <a:pt x="195681" y="187147"/>
                  </a:lnTo>
                  <a:lnTo>
                    <a:pt x="199948" y="203606"/>
                  </a:lnTo>
                  <a:lnTo>
                    <a:pt x="215799" y="212750"/>
                  </a:lnTo>
                  <a:lnTo>
                    <a:pt x="234087" y="228600"/>
                  </a:lnTo>
                  <a:lnTo>
                    <a:pt x="224332" y="246278"/>
                  </a:lnTo>
                  <a:lnTo>
                    <a:pt x="213969" y="251155"/>
                  </a:lnTo>
                  <a:lnTo>
                    <a:pt x="220065" y="276149"/>
                  </a:lnTo>
                  <a:lnTo>
                    <a:pt x="217627" y="282854"/>
                  </a:lnTo>
                  <a:lnTo>
                    <a:pt x="207264" y="274930"/>
                  </a:lnTo>
                  <a:lnTo>
                    <a:pt x="192633" y="273710"/>
                  </a:lnTo>
                  <a:lnTo>
                    <a:pt x="171297" y="280416"/>
                  </a:lnTo>
                  <a:lnTo>
                    <a:pt x="144475" y="278587"/>
                  </a:lnTo>
                  <a:lnTo>
                    <a:pt x="140817" y="288950"/>
                  </a:lnTo>
                  <a:lnTo>
                    <a:pt x="124359" y="278587"/>
                  </a:lnTo>
                  <a:lnTo>
                    <a:pt x="115824" y="280416"/>
                  </a:lnTo>
                  <a:lnTo>
                    <a:pt x="82296" y="268834"/>
                  </a:lnTo>
                  <a:lnTo>
                    <a:pt x="76200" y="276758"/>
                  </a:lnTo>
                  <a:lnTo>
                    <a:pt x="50597" y="276758"/>
                  </a:lnTo>
                  <a:lnTo>
                    <a:pt x="53035" y="249326"/>
                  </a:lnTo>
                  <a:lnTo>
                    <a:pt x="67665" y="223723"/>
                  </a:lnTo>
                  <a:lnTo>
                    <a:pt x="23774" y="216408"/>
                  </a:lnTo>
                  <a:lnTo>
                    <a:pt x="9144" y="206654"/>
                  </a:lnTo>
                  <a:lnTo>
                    <a:pt x="10363" y="190195"/>
                  </a:lnTo>
                  <a:lnTo>
                    <a:pt x="4267" y="181661"/>
                  </a:lnTo>
                  <a:lnTo>
                    <a:pt x="6705" y="156058"/>
                  </a:lnTo>
                  <a:lnTo>
                    <a:pt x="0" y="116434"/>
                  </a:lnTo>
                  <a:lnTo>
                    <a:pt x="17678" y="116434"/>
                  </a:lnTo>
                  <a:lnTo>
                    <a:pt x="24993" y="102413"/>
                  </a:lnTo>
                  <a:lnTo>
                    <a:pt x="30480" y="68275"/>
                  </a:lnTo>
                  <a:lnTo>
                    <a:pt x="24993" y="55474"/>
                  </a:lnTo>
                  <a:lnTo>
                    <a:pt x="29870" y="47549"/>
                  </a:lnTo>
                  <a:lnTo>
                    <a:pt x="54255" y="45720"/>
                  </a:lnTo>
                  <a:lnTo>
                    <a:pt x="60351" y="53645"/>
                  </a:lnTo>
                  <a:lnTo>
                    <a:pt x="79248" y="35357"/>
                  </a:lnTo>
                  <a:lnTo>
                    <a:pt x="71323" y="21336"/>
                  </a:lnTo>
                  <a:lnTo>
                    <a:pt x="68884" y="610"/>
                  </a:lnTo>
                  <a:lnTo>
                    <a:pt x="91440" y="5486"/>
                  </a:lnTo>
                  <a:lnTo>
                    <a:pt x="109119" y="0"/>
                  </a:lnTo>
                  <a:lnTo>
                    <a:pt x="110947" y="14021"/>
                  </a:lnTo>
                  <a:lnTo>
                    <a:pt x="140817" y="22555"/>
                  </a:lnTo>
                  <a:lnTo>
                    <a:pt x="141427" y="35966"/>
                  </a:lnTo>
                  <a:lnTo>
                    <a:pt x="170079" y="28651"/>
                  </a:lnTo>
                  <a:lnTo>
                    <a:pt x="185928" y="18898"/>
                  </a:lnTo>
                  <a:lnTo>
                    <a:pt x="220065" y="33528"/>
                  </a:lnTo>
                  <a:lnTo>
                    <a:pt x="234696" y="4511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4" name="Freihandform: Form 83">
              <a:extLst>
                <a:ext uri="{FF2B5EF4-FFF2-40B4-BE49-F238E27FC236}">
                  <a16:creationId xmlns:a16="http://schemas.microsoft.com/office/drawing/2014/main" id="{E0EC6042-186A-DFE1-24B4-339538B00D12}"/>
                </a:ext>
              </a:extLst>
            </p:cNvPr>
            <p:cNvSpPr/>
            <p:nvPr/>
          </p:nvSpPr>
          <p:spPr>
            <a:xfrm>
              <a:off x="7035837" y="4020851"/>
              <a:ext cx="56083" cy="69494"/>
            </a:xfrm>
            <a:custGeom>
              <a:avLst/>
              <a:gdLst>
                <a:gd name="connsiteX0" fmla="*/ 51207 w 56083"/>
                <a:gd name="connsiteY0" fmla="*/ 48159 h 69494"/>
                <a:gd name="connsiteX1" fmla="*/ 39624 w 56083"/>
                <a:gd name="connsiteY1" fmla="*/ 69495 h 69494"/>
                <a:gd name="connsiteX2" fmla="*/ 31700 w 56083"/>
                <a:gd name="connsiteY2" fmla="*/ 62179 h 69494"/>
                <a:gd name="connsiteX3" fmla="*/ 23775 w 56083"/>
                <a:gd name="connsiteY3" fmla="*/ 65227 h 69494"/>
                <a:gd name="connsiteX4" fmla="*/ 4268 w 56083"/>
                <a:gd name="connsiteY4" fmla="*/ 64618 h 69494"/>
                <a:gd name="connsiteX5" fmla="*/ 3048 w 56083"/>
                <a:gd name="connsiteY5" fmla="*/ 52426 h 69494"/>
                <a:gd name="connsiteX6" fmla="*/ 0 w 56083"/>
                <a:gd name="connsiteY6" fmla="*/ 41453 h 69494"/>
                <a:gd name="connsiteX7" fmla="*/ 10973 w 56083"/>
                <a:gd name="connsiteY7" fmla="*/ 23165 h 69494"/>
                <a:gd name="connsiteX8" fmla="*/ 22556 w 56083"/>
                <a:gd name="connsiteY8" fmla="*/ 6096 h 69494"/>
                <a:gd name="connsiteX9" fmla="*/ 37185 w 56083"/>
                <a:gd name="connsiteY9" fmla="*/ 9754 h 69494"/>
                <a:gd name="connsiteX10" fmla="*/ 47549 w 56083"/>
                <a:gd name="connsiteY10" fmla="*/ 0 h 69494"/>
                <a:gd name="connsiteX11" fmla="*/ 56084 w 56083"/>
                <a:gd name="connsiteY11" fmla="*/ 12192 h 69494"/>
                <a:gd name="connsiteX12" fmla="*/ 55473 w 56083"/>
                <a:gd name="connsiteY12" fmla="*/ 28042 h 69494"/>
                <a:gd name="connsiteX13" fmla="*/ 36576 w 56083"/>
                <a:gd name="connsiteY13" fmla="*/ 37795 h 69494"/>
                <a:gd name="connsiteX14" fmla="*/ 51207 w 56083"/>
                <a:gd name="connsiteY14" fmla="*/ 48159 h 6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083" h="69494">
                  <a:moveTo>
                    <a:pt x="51207" y="48159"/>
                  </a:moveTo>
                  <a:lnTo>
                    <a:pt x="39624" y="69495"/>
                  </a:lnTo>
                  <a:lnTo>
                    <a:pt x="31700" y="62179"/>
                  </a:lnTo>
                  <a:lnTo>
                    <a:pt x="23775" y="65227"/>
                  </a:lnTo>
                  <a:lnTo>
                    <a:pt x="4268" y="64618"/>
                  </a:lnTo>
                  <a:lnTo>
                    <a:pt x="3048" y="52426"/>
                  </a:lnTo>
                  <a:lnTo>
                    <a:pt x="0" y="41453"/>
                  </a:lnTo>
                  <a:lnTo>
                    <a:pt x="10973" y="23165"/>
                  </a:lnTo>
                  <a:lnTo>
                    <a:pt x="22556" y="6096"/>
                  </a:lnTo>
                  <a:lnTo>
                    <a:pt x="37185" y="9754"/>
                  </a:lnTo>
                  <a:lnTo>
                    <a:pt x="47549" y="0"/>
                  </a:lnTo>
                  <a:lnTo>
                    <a:pt x="56084" y="12192"/>
                  </a:lnTo>
                  <a:lnTo>
                    <a:pt x="55473" y="28042"/>
                  </a:lnTo>
                  <a:lnTo>
                    <a:pt x="36576" y="37795"/>
                  </a:lnTo>
                  <a:lnTo>
                    <a:pt x="51207" y="4815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5" name="Freihandform: Form 84">
              <a:extLst>
                <a:ext uri="{FF2B5EF4-FFF2-40B4-BE49-F238E27FC236}">
                  <a16:creationId xmlns:a16="http://schemas.microsoft.com/office/drawing/2014/main" id="{69428859-C80F-F40F-222A-69299445AE84}"/>
                </a:ext>
              </a:extLst>
            </p:cNvPr>
            <p:cNvSpPr/>
            <p:nvPr/>
          </p:nvSpPr>
          <p:spPr>
            <a:xfrm>
              <a:off x="5917221" y="2340184"/>
              <a:ext cx="51816" cy="48768"/>
            </a:xfrm>
            <a:custGeom>
              <a:avLst/>
              <a:gdLst>
                <a:gd name="connsiteX0" fmla="*/ 51816 w 51816"/>
                <a:gd name="connsiteY0" fmla="*/ 18898 h 48768"/>
                <a:gd name="connsiteX1" fmla="*/ 37185 w 51816"/>
                <a:gd name="connsiteY1" fmla="*/ 48768 h 48768"/>
                <a:gd name="connsiteX2" fmla="*/ 5487 w 51816"/>
                <a:gd name="connsiteY2" fmla="*/ 27432 h 48768"/>
                <a:gd name="connsiteX3" fmla="*/ 0 w 51816"/>
                <a:gd name="connsiteY3" fmla="*/ 12192 h 48768"/>
                <a:gd name="connsiteX4" fmla="*/ 41453 w 51816"/>
                <a:gd name="connsiteY4" fmla="*/ 0 h 48768"/>
                <a:gd name="connsiteX5" fmla="*/ 51816 w 51816"/>
                <a:gd name="connsiteY5" fmla="*/ 18898 h 4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816" h="48768">
                  <a:moveTo>
                    <a:pt x="51816" y="18898"/>
                  </a:moveTo>
                  <a:lnTo>
                    <a:pt x="37185" y="48768"/>
                  </a:lnTo>
                  <a:lnTo>
                    <a:pt x="5487" y="27432"/>
                  </a:lnTo>
                  <a:lnTo>
                    <a:pt x="0" y="12192"/>
                  </a:lnTo>
                  <a:lnTo>
                    <a:pt x="41453" y="0"/>
                  </a:lnTo>
                  <a:lnTo>
                    <a:pt x="51816" y="1889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6" name="Freihandform: Form 85">
              <a:extLst>
                <a:ext uri="{FF2B5EF4-FFF2-40B4-BE49-F238E27FC236}">
                  <a16:creationId xmlns:a16="http://schemas.microsoft.com/office/drawing/2014/main" id="{E2F1B6F9-01D3-EC14-C32D-E5E91CD2F372}"/>
                </a:ext>
              </a:extLst>
            </p:cNvPr>
            <p:cNvSpPr/>
            <p:nvPr/>
          </p:nvSpPr>
          <p:spPr>
            <a:xfrm>
              <a:off x="5835534" y="2281053"/>
              <a:ext cx="80467" cy="106680"/>
            </a:xfrm>
            <a:custGeom>
              <a:avLst/>
              <a:gdLst>
                <a:gd name="connsiteX0" fmla="*/ 55474 w 80467"/>
                <a:gd name="connsiteY0" fmla="*/ 101194 h 106680"/>
                <a:gd name="connsiteX1" fmla="*/ 37796 w 80467"/>
                <a:gd name="connsiteY1" fmla="*/ 106680 h 106680"/>
                <a:gd name="connsiteX2" fmla="*/ 15240 w 80467"/>
                <a:gd name="connsiteY2" fmla="*/ 101803 h 106680"/>
                <a:gd name="connsiteX3" fmla="*/ 2439 w 80467"/>
                <a:gd name="connsiteY3" fmla="*/ 81077 h 106680"/>
                <a:gd name="connsiteX4" fmla="*/ 0 w 80467"/>
                <a:gd name="connsiteY4" fmla="*/ 43891 h 106680"/>
                <a:gd name="connsiteX5" fmla="*/ 3658 w 80467"/>
                <a:gd name="connsiteY5" fmla="*/ 33528 h 106680"/>
                <a:gd name="connsiteX6" fmla="*/ 11583 w 80467"/>
                <a:gd name="connsiteY6" fmla="*/ 22555 h 106680"/>
                <a:gd name="connsiteX7" fmla="*/ 35967 w 80467"/>
                <a:gd name="connsiteY7" fmla="*/ 20726 h 106680"/>
                <a:gd name="connsiteX8" fmla="*/ 45720 w 80467"/>
                <a:gd name="connsiteY8" fmla="*/ 10363 h 106680"/>
                <a:gd name="connsiteX9" fmla="*/ 67666 w 80467"/>
                <a:gd name="connsiteY9" fmla="*/ 0 h 106680"/>
                <a:gd name="connsiteX10" fmla="*/ 67666 w 80467"/>
                <a:gd name="connsiteY10" fmla="*/ 18898 h 106680"/>
                <a:gd name="connsiteX11" fmla="*/ 60351 w 80467"/>
                <a:gd name="connsiteY11" fmla="*/ 31090 h 106680"/>
                <a:gd name="connsiteX12" fmla="*/ 64618 w 80467"/>
                <a:gd name="connsiteY12" fmla="*/ 40843 h 106680"/>
                <a:gd name="connsiteX13" fmla="*/ 80468 w 80467"/>
                <a:gd name="connsiteY13" fmla="*/ 46330 h 106680"/>
                <a:gd name="connsiteX14" fmla="*/ 74372 w 80467"/>
                <a:gd name="connsiteY14" fmla="*/ 60350 h 106680"/>
                <a:gd name="connsiteX15" fmla="*/ 65837 w 80467"/>
                <a:gd name="connsiteY15" fmla="*/ 56693 h 106680"/>
                <a:gd name="connsiteX16" fmla="*/ 46940 w 80467"/>
                <a:gd name="connsiteY16" fmla="*/ 82906 h 106680"/>
                <a:gd name="connsiteX17" fmla="*/ 55474 w 80467"/>
                <a:gd name="connsiteY17" fmla="*/ 101194 h 10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467" h="106680">
                  <a:moveTo>
                    <a:pt x="55474" y="101194"/>
                  </a:moveTo>
                  <a:lnTo>
                    <a:pt x="37796" y="106680"/>
                  </a:lnTo>
                  <a:lnTo>
                    <a:pt x="15240" y="101803"/>
                  </a:lnTo>
                  <a:lnTo>
                    <a:pt x="2439" y="81077"/>
                  </a:lnTo>
                  <a:lnTo>
                    <a:pt x="0" y="43891"/>
                  </a:lnTo>
                  <a:lnTo>
                    <a:pt x="3658" y="33528"/>
                  </a:lnTo>
                  <a:lnTo>
                    <a:pt x="11583" y="22555"/>
                  </a:lnTo>
                  <a:lnTo>
                    <a:pt x="35967" y="20726"/>
                  </a:lnTo>
                  <a:lnTo>
                    <a:pt x="45720" y="10363"/>
                  </a:lnTo>
                  <a:lnTo>
                    <a:pt x="67666" y="0"/>
                  </a:lnTo>
                  <a:lnTo>
                    <a:pt x="67666" y="18898"/>
                  </a:lnTo>
                  <a:lnTo>
                    <a:pt x="60351" y="31090"/>
                  </a:lnTo>
                  <a:lnTo>
                    <a:pt x="64618" y="40843"/>
                  </a:lnTo>
                  <a:lnTo>
                    <a:pt x="80468" y="46330"/>
                  </a:lnTo>
                  <a:lnTo>
                    <a:pt x="74372" y="60350"/>
                  </a:lnTo>
                  <a:lnTo>
                    <a:pt x="65837" y="56693"/>
                  </a:lnTo>
                  <a:lnTo>
                    <a:pt x="46940" y="82906"/>
                  </a:lnTo>
                  <a:lnTo>
                    <a:pt x="55474" y="101194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7" name="Freihandform: Form 86">
              <a:extLst>
                <a:ext uri="{FF2B5EF4-FFF2-40B4-BE49-F238E27FC236}">
                  <a16:creationId xmlns:a16="http://schemas.microsoft.com/office/drawing/2014/main" id="{19D00DD4-12B1-8F6A-2C55-77D6768F8467}"/>
                </a:ext>
              </a:extLst>
            </p:cNvPr>
            <p:cNvSpPr/>
            <p:nvPr/>
          </p:nvSpPr>
          <p:spPr>
            <a:xfrm>
              <a:off x="3156343" y="3739826"/>
              <a:ext cx="123748" cy="89001"/>
            </a:xfrm>
            <a:custGeom>
              <a:avLst/>
              <a:gdLst>
                <a:gd name="connsiteX0" fmla="*/ 6096 w 123748"/>
                <a:gd name="connsiteY0" fmla="*/ 71933 h 89001"/>
                <a:gd name="connsiteX1" fmla="*/ 7925 w 123748"/>
                <a:gd name="connsiteY1" fmla="*/ 60960 h 89001"/>
                <a:gd name="connsiteX2" fmla="*/ 0 w 123748"/>
                <a:gd name="connsiteY2" fmla="*/ 49377 h 89001"/>
                <a:gd name="connsiteX3" fmla="*/ 9144 w 123748"/>
                <a:gd name="connsiteY3" fmla="*/ 42672 h 89001"/>
                <a:gd name="connsiteX4" fmla="*/ 13411 w 123748"/>
                <a:gd name="connsiteY4" fmla="*/ 27432 h 89001"/>
                <a:gd name="connsiteX5" fmla="*/ 12801 w 123748"/>
                <a:gd name="connsiteY5" fmla="*/ 6705 h 89001"/>
                <a:gd name="connsiteX6" fmla="*/ 17678 w 123748"/>
                <a:gd name="connsiteY6" fmla="*/ 0 h 89001"/>
                <a:gd name="connsiteX7" fmla="*/ 43891 w 123748"/>
                <a:gd name="connsiteY7" fmla="*/ 0 h 89001"/>
                <a:gd name="connsiteX8" fmla="*/ 63398 w 123748"/>
                <a:gd name="connsiteY8" fmla="*/ 9753 h 89001"/>
                <a:gd name="connsiteX9" fmla="*/ 72542 w 123748"/>
                <a:gd name="connsiteY9" fmla="*/ 9144 h 89001"/>
                <a:gd name="connsiteX10" fmla="*/ 76809 w 123748"/>
                <a:gd name="connsiteY10" fmla="*/ 23165 h 89001"/>
                <a:gd name="connsiteX11" fmla="*/ 95707 w 123748"/>
                <a:gd name="connsiteY11" fmla="*/ 21945 h 89001"/>
                <a:gd name="connsiteX12" fmla="*/ 93269 w 123748"/>
                <a:gd name="connsiteY12" fmla="*/ 33528 h 89001"/>
                <a:gd name="connsiteX13" fmla="*/ 108509 w 123748"/>
                <a:gd name="connsiteY13" fmla="*/ 35357 h 89001"/>
                <a:gd name="connsiteX14" fmla="*/ 123749 w 123748"/>
                <a:gd name="connsiteY14" fmla="*/ 49377 h 89001"/>
                <a:gd name="connsiteX15" fmla="*/ 109728 w 123748"/>
                <a:gd name="connsiteY15" fmla="*/ 65227 h 89001"/>
                <a:gd name="connsiteX16" fmla="*/ 93878 w 123748"/>
                <a:gd name="connsiteY16" fmla="*/ 56693 h 89001"/>
                <a:gd name="connsiteX17" fmla="*/ 78029 w 123748"/>
                <a:gd name="connsiteY17" fmla="*/ 58521 h 89001"/>
                <a:gd name="connsiteX18" fmla="*/ 67056 w 123748"/>
                <a:gd name="connsiteY18" fmla="*/ 56693 h 89001"/>
                <a:gd name="connsiteX19" fmla="*/ 60350 w 123748"/>
                <a:gd name="connsiteY19" fmla="*/ 64008 h 89001"/>
                <a:gd name="connsiteX20" fmla="*/ 46939 w 123748"/>
                <a:gd name="connsiteY20" fmla="*/ 66446 h 89001"/>
                <a:gd name="connsiteX21" fmla="*/ 42672 w 123748"/>
                <a:gd name="connsiteY21" fmla="*/ 56693 h 89001"/>
                <a:gd name="connsiteX22" fmla="*/ 31089 w 123748"/>
                <a:gd name="connsiteY22" fmla="*/ 62179 h 89001"/>
                <a:gd name="connsiteX23" fmla="*/ 14630 w 123748"/>
                <a:gd name="connsiteY23" fmla="*/ 89001 h 89001"/>
                <a:gd name="connsiteX24" fmla="*/ 6705 w 123748"/>
                <a:gd name="connsiteY24" fmla="*/ 82905 h 89001"/>
                <a:gd name="connsiteX25" fmla="*/ 6096 w 123748"/>
                <a:gd name="connsiteY25" fmla="*/ 71933 h 8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3748" h="89001">
                  <a:moveTo>
                    <a:pt x="6096" y="71933"/>
                  </a:moveTo>
                  <a:lnTo>
                    <a:pt x="7925" y="60960"/>
                  </a:lnTo>
                  <a:lnTo>
                    <a:pt x="0" y="49377"/>
                  </a:lnTo>
                  <a:lnTo>
                    <a:pt x="9144" y="42672"/>
                  </a:lnTo>
                  <a:lnTo>
                    <a:pt x="13411" y="27432"/>
                  </a:lnTo>
                  <a:lnTo>
                    <a:pt x="12801" y="6705"/>
                  </a:lnTo>
                  <a:lnTo>
                    <a:pt x="17678" y="0"/>
                  </a:lnTo>
                  <a:lnTo>
                    <a:pt x="43891" y="0"/>
                  </a:lnTo>
                  <a:lnTo>
                    <a:pt x="63398" y="9753"/>
                  </a:lnTo>
                  <a:lnTo>
                    <a:pt x="72542" y="9144"/>
                  </a:lnTo>
                  <a:lnTo>
                    <a:pt x="76809" y="23165"/>
                  </a:lnTo>
                  <a:lnTo>
                    <a:pt x="95707" y="21945"/>
                  </a:lnTo>
                  <a:lnTo>
                    <a:pt x="93269" y="33528"/>
                  </a:lnTo>
                  <a:lnTo>
                    <a:pt x="108509" y="35357"/>
                  </a:lnTo>
                  <a:lnTo>
                    <a:pt x="123749" y="49377"/>
                  </a:lnTo>
                  <a:lnTo>
                    <a:pt x="109728" y="65227"/>
                  </a:lnTo>
                  <a:lnTo>
                    <a:pt x="93878" y="56693"/>
                  </a:lnTo>
                  <a:lnTo>
                    <a:pt x="78029" y="58521"/>
                  </a:lnTo>
                  <a:lnTo>
                    <a:pt x="67056" y="56693"/>
                  </a:lnTo>
                  <a:lnTo>
                    <a:pt x="60350" y="64008"/>
                  </a:lnTo>
                  <a:lnTo>
                    <a:pt x="46939" y="66446"/>
                  </a:lnTo>
                  <a:lnTo>
                    <a:pt x="42672" y="56693"/>
                  </a:lnTo>
                  <a:lnTo>
                    <a:pt x="31089" y="62179"/>
                  </a:lnTo>
                  <a:lnTo>
                    <a:pt x="14630" y="89001"/>
                  </a:lnTo>
                  <a:lnTo>
                    <a:pt x="6705" y="82905"/>
                  </a:lnTo>
                  <a:lnTo>
                    <a:pt x="6096" y="71933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8" name="Freihandform: Form 87">
              <a:extLst>
                <a:ext uri="{FF2B5EF4-FFF2-40B4-BE49-F238E27FC236}">
                  <a16:creationId xmlns:a16="http://schemas.microsoft.com/office/drawing/2014/main" id="{EAD21A68-0AA2-1E2D-CAB8-3500640A2E80}"/>
                </a:ext>
              </a:extLst>
            </p:cNvPr>
            <p:cNvSpPr/>
            <p:nvPr/>
          </p:nvSpPr>
          <p:spPr>
            <a:xfrm>
              <a:off x="5314327" y="3064999"/>
              <a:ext cx="695553" cy="707136"/>
            </a:xfrm>
            <a:custGeom>
              <a:avLst/>
              <a:gdLst>
                <a:gd name="connsiteX0" fmla="*/ 562661 w 695553"/>
                <a:gd name="connsiteY0" fmla="*/ 6706 h 707136"/>
                <a:gd name="connsiteX1" fmla="*/ 556565 w 695553"/>
                <a:gd name="connsiteY1" fmla="*/ 26822 h 707136"/>
                <a:gd name="connsiteX2" fmla="*/ 562661 w 695553"/>
                <a:gd name="connsiteY2" fmla="*/ 64008 h 707136"/>
                <a:gd name="connsiteX3" fmla="*/ 555955 w 695553"/>
                <a:gd name="connsiteY3" fmla="*/ 96317 h 707136"/>
                <a:gd name="connsiteX4" fmla="*/ 536448 w 695553"/>
                <a:gd name="connsiteY4" fmla="*/ 118262 h 707136"/>
                <a:gd name="connsiteX5" fmla="*/ 540106 w 695553"/>
                <a:gd name="connsiteY5" fmla="*/ 147523 h 707136"/>
                <a:gd name="connsiteX6" fmla="*/ 567538 w 695553"/>
                <a:gd name="connsiteY6" fmla="*/ 171298 h 707136"/>
                <a:gd name="connsiteX7" fmla="*/ 568147 w 695553"/>
                <a:gd name="connsiteY7" fmla="*/ 180442 h 707136"/>
                <a:gd name="connsiteX8" fmla="*/ 588874 w 695553"/>
                <a:gd name="connsiteY8" fmla="*/ 196291 h 707136"/>
                <a:gd name="connsiteX9" fmla="*/ 604723 w 695553"/>
                <a:gd name="connsiteY9" fmla="*/ 266395 h 707136"/>
                <a:gd name="connsiteX10" fmla="*/ 616306 w 695553"/>
                <a:gd name="connsiteY10" fmla="*/ 301142 h 707136"/>
                <a:gd name="connsiteX11" fmla="*/ 618744 w 695553"/>
                <a:gd name="connsiteY11" fmla="*/ 319430 h 707136"/>
                <a:gd name="connsiteX12" fmla="*/ 613867 w 695553"/>
                <a:gd name="connsiteY12" fmla="*/ 351130 h 707136"/>
                <a:gd name="connsiteX13" fmla="*/ 616306 w 695553"/>
                <a:gd name="connsiteY13" fmla="*/ 369418 h 707136"/>
                <a:gd name="connsiteX14" fmla="*/ 612648 w 695553"/>
                <a:gd name="connsiteY14" fmla="*/ 390754 h 707136"/>
                <a:gd name="connsiteX15" fmla="*/ 616306 w 695553"/>
                <a:gd name="connsiteY15" fmla="*/ 415138 h 707136"/>
                <a:gd name="connsiteX16" fmla="*/ 602894 w 695553"/>
                <a:gd name="connsiteY16" fmla="*/ 431597 h 707136"/>
                <a:gd name="connsiteX17" fmla="*/ 623621 w 695553"/>
                <a:gd name="connsiteY17" fmla="*/ 460248 h 707136"/>
                <a:gd name="connsiteX18" fmla="*/ 624840 w 695553"/>
                <a:gd name="connsiteY18" fmla="*/ 476707 h 707136"/>
                <a:gd name="connsiteX19" fmla="*/ 637642 w 695553"/>
                <a:gd name="connsiteY19" fmla="*/ 498653 h 707136"/>
                <a:gd name="connsiteX20" fmla="*/ 652882 w 695553"/>
                <a:gd name="connsiteY20" fmla="*/ 491338 h 707136"/>
                <a:gd name="connsiteX21" fmla="*/ 680314 w 695553"/>
                <a:gd name="connsiteY21" fmla="*/ 509626 h 707136"/>
                <a:gd name="connsiteX22" fmla="*/ 695554 w 695553"/>
                <a:gd name="connsiteY22" fmla="*/ 534010 h 707136"/>
                <a:gd name="connsiteX23" fmla="*/ 580949 w 695553"/>
                <a:gd name="connsiteY23" fmla="*/ 608990 h 707136"/>
                <a:gd name="connsiteX24" fmla="*/ 483413 w 695553"/>
                <a:gd name="connsiteY24" fmla="*/ 685800 h 707136"/>
                <a:gd name="connsiteX25" fmla="*/ 435864 w 695553"/>
                <a:gd name="connsiteY25" fmla="*/ 702869 h 707136"/>
                <a:gd name="connsiteX26" fmla="*/ 398069 w 695553"/>
                <a:gd name="connsiteY26" fmla="*/ 707136 h 707136"/>
                <a:gd name="connsiteX27" fmla="*/ 397459 w 695553"/>
                <a:gd name="connsiteY27" fmla="*/ 682142 h 707136"/>
                <a:gd name="connsiteX28" fmla="*/ 381609 w 695553"/>
                <a:gd name="connsiteY28" fmla="*/ 675437 h 707136"/>
                <a:gd name="connsiteX29" fmla="*/ 360273 w 695553"/>
                <a:gd name="connsiteY29" fmla="*/ 664464 h 707136"/>
                <a:gd name="connsiteX30" fmla="*/ 352349 w 695553"/>
                <a:gd name="connsiteY30" fmla="*/ 646176 h 707136"/>
                <a:gd name="connsiteX31" fmla="*/ 238353 w 695553"/>
                <a:gd name="connsiteY31" fmla="*/ 560832 h 707136"/>
                <a:gd name="connsiteX32" fmla="*/ 124968 w 695553"/>
                <a:gd name="connsiteY32" fmla="*/ 475488 h 707136"/>
                <a:gd name="connsiteX33" fmla="*/ 0 w 695553"/>
                <a:gd name="connsiteY33" fmla="*/ 380390 h 707136"/>
                <a:gd name="connsiteX34" fmla="*/ 609 w 695553"/>
                <a:gd name="connsiteY34" fmla="*/ 373075 h 707136"/>
                <a:gd name="connsiteX35" fmla="*/ 1219 w 695553"/>
                <a:gd name="connsiteY35" fmla="*/ 370637 h 707136"/>
                <a:gd name="connsiteX36" fmla="*/ 1829 w 695553"/>
                <a:gd name="connsiteY36" fmla="*/ 324307 h 707136"/>
                <a:gd name="connsiteX37" fmla="*/ 56083 w 695553"/>
                <a:gd name="connsiteY37" fmla="*/ 295046 h 707136"/>
                <a:gd name="connsiteX38" fmla="*/ 89001 w 695553"/>
                <a:gd name="connsiteY38" fmla="*/ 288950 h 707136"/>
                <a:gd name="connsiteX39" fmla="*/ 116433 w 695553"/>
                <a:gd name="connsiteY39" fmla="*/ 278587 h 707136"/>
                <a:gd name="connsiteX40" fmla="*/ 129235 w 695553"/>
                <a:gd name="connsiteY40" fmla="*/ 259080 h 707136"/>
                <a:gd name="connsiteX41" fmla="*/ 168249 w 695553"/>
                <a:gd name="connsiteY41" fmla="*/ 243840 h 707136"/>
                <a:gd name="connsiteX42" fmla="*/ 170078 w 695553"/>
                <a:gd name="connsiteY42" fmla="*/ 214579 h 707136"/>
                <a:gd name="connsiteX43" fmla="*/ 188976 w 695553"/>
                <a:gd name="connsiteY43" fmla="*/ 210922 h 707136"/>
                <a:gd name="connsiteX44" fmla="*/ 204216 w 695553"/>
                <a:gd name="connsiteY44" fmla="*/ 196901 h 707136"/>
                <a:gd name="connsiteX45" fmla="*/ 247497 w 695553"/>
                <a:gd name="connsiteY45" fmla="*/ 190195 h 707136"/>
                <a:gd name="connsiteX46" fmla="*/ 253593 w 695553"/>
                <a:gd name="connsiteY46" fmla="*/ 174955 h 707136"/>
                <a:gd name="connsiteX47" fmla="*/ 245059 w 695553"/>
                <a:gd name="connsiteY47" fmla="*/ 166421 h 707136"/>
                <a:gd name="connsiteX48" fmla="*/ 233477 w 695553"/>
                <a:gd name="connsiteY48" fmla="*/ 124968 h 707136"/>
                <a:gd name="connsiteX49" fmla="*/ 231648 w 695553"/>
                <a:gd name="connsiteY49" fmla="*/ 101194 h 707136"/>
                <a:gd name="connsiteX50" fmla="*/ 220065 w 695553"/>
                <a:gd name="connsiteY50" fmla="*/ 76200 h 707136"/>
                <a:gd name="connsiteX51" fmla="*/ 251155 w 695553"/>
                <a:gd name="connsiteY51" fmla="*/ 54864 h 707136"/>
                <a:gd name="connsiteX52" fmla="*/ 286512 w 695553"/>
                <a:gd name="connsiteY52" fmla="*/ 48158 h 707136"/>
                <a:gd name="connsiteX53" fmla="*/ 306629 w 695553"/>
                <a:gd name="connsiteY53" fmla="*/ 32309 h 707136"/>
                <a:gd name="connsiteX54" fmla="*/ 337718 w 695553"/>
                <a:gd name="connsiteY54" fmla="*/ 20117 h 707136"/>
                <a:gd name="connsiteX55" fmla="*/ 392582 w 695553"/>
                <a:gd name="connsiteY55" fmla="*/ 13411 h 707136"/>
                <a:gd name="connsiteX56" fmla="*/ 446227 w 695553"/>
                <a:gd name="connsiteY56" fmla="*/ 10363 h 707136"/>
                <a:gd name="connsiteX57" fmla="*/ 462686 w 695553"/>
                <a:gd name="connsiteY57" fmla="*/ 15850 h 707136"/>
                <a:gd name="connsiteX58" fmla="*/ 492557 w 695553"/>
                <a:gd name="connsiteY58" fmla="*/ 610 h 707136"/>
                <a:gd name="connsiteX59" fmla="*/ 527304 w 695553"/>
                <a:gd name="connsiteY59" fmla="*/ 0 h 707136"/>
                <a:gd name="connsiteX60" fmla="*/ 540715 w 695553"/>
                <a:gd name="connsiteY60" fmla="*/ 9144 h 707136"/>
                <a:gd name="connsiteX61" fmla="*/ 562661 w 695553"/>
                <a:gd name="connsiteY61" fmla="*/ 6706 h 707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95553" h="707136">
                  <a:moveTo>
                    <a:pt x="562661" y="6706"/>
                  </a:moveTo>
                  <a:lnTo>
                    <a:pt x="556565" y="26822"/>
                  </a:lnTo>
                  <a:lnTo>
                    <a:pt x="562661" y="64008"/>
                  </a:lnTo>
                  <a:lnTo>
                    <a:pt x="555955" y="96317"/>
                  </a:lnTo>
                  <a:lnTo>
                    <a:pt x="536448" y="118262"/>
                  </a:lnTo>
                  <a:lnTo>
                    <a:pt x="540106" y="147523"/>
                  </a:lnTo>
                  <a:lnTo>
                    <a:pt x="567538" y="171298"/>
                  </a:lnTo>
                  <a:lnTo>
                    <a:pt x="568147" y="180442"/>
                  </a:lnTo>
                  <a:lnTo>
                    <a:pt x="588874" y="196291"/>
                  </a:lnTo>
                  <a:lnTo>
                    <a:pt x="604723" y="266395"/>
                  </a:lnTo>
                  <a:lnTo>
                    <a:pt x="616306" y="301142"/>
                  </a:lnTo>
                  <a:lnTo>
                    <a:pt x="618744" y="319430"/>
                  </a:lnTo>
                  <a:lnTo>
                    <a:pt x="613867" y="351130"/>
                  </a:lnTo>
                  <a:lnTo>
                    <a:pt x="616306" y="369418"/>
                  </a:lnTo>
                  <a:lnTo>
                    <a:pt x="612648" y="390754"/>
                  </a:lnTo>
                  <a:lnTo>
                    <a:pt x="616306" y="415138"/>
                  </a:lnTo>
                  <a:lnTo>
                    <a:pt x="602894" y="431597"/>
                  </a:lnTo>
                  <a:lnTo>
                    <a:pt x="623621" y="460248"/>
                  </a:lnTo>
                  <a:lnTo>
                    <a:pt x="624840" y="476707"/>
                  </a:lnTo>
                  <a:lnTo>
                    <a:pt x="637642" y="498653"/>
                  </a:lnTo>
                  <a:lnTo>
                    <a:pt x="652882" y="491338"/>
                  </a:lnTo>
                  <a:lnTo>
                    <a:pt x="680314" y="509626"/>
                  </a:lnTo>
                  <a:lnTo>
                    <a:pt x="695554" y="534010"/>
                  </a:lnTo>
                  <a:lnTo>
                    <a:pt x="580949" y="608990"/>
                  </a:lnTo>
                  <a:lnTo>
                    <a:pt x="483413" y="685800"/>
                  </a:lnTo>
                  <a:lnTo>
                    <a:pt x="435864" y="702869"/>
                  </a:lnTo>
                  <a:lnTo>
                    <a:pt x="398069" y="707136"/>
                  </a:lnTo>
                  <a:lnTo>
                    <a:pt x="397459" y="682142"/>
                  </a:lnTo>
                  <a:lnTo>
                    <a:pt x="381609" y="675437"/>
                  </a:lnTo>
                  <a:lnTo>
                    <a:pt x="360273" y="664464"/>
                  </a:lnTo>
                  <a:lnTo>
                    <a:pt x="352349" y="646176"/>
                  </a:lnTo>
                  <a:lnTo>
                    <a:pt x="238353" y="560832"/>
                  </a:lnTo>
                  <a:lnTo>
                    <a:pt x="124968" y="475488"/>
                  </a:lnTo>
                  <a:lnTo>
                    <a:pt x="0" y="380390"/>
                  </a:lnTo>
                  <a:lnTo>
                    <a:pt x="609" y="373075"/>
                  </a:lnTo>
                  <a:lnTo>
                    <a:pt x="1219" y="370637"/>
                  </a:lnTo>
                  <a:lnTo>
                    <a:pt x="1829" y="324307"/>
                  </a:lnTo>
                  <a:lnTo>
                    <a:pt x="56083" y="295046"/>
                  </a:lnTo>
                  <a:lnTo>
                    <a:pt x="89001" y="288950"/>
                  </a:lnTo>
                  <a:lnTo>
                    <a:pt x="116433" y="278587"/>
                  </a:lnTo>
                  <a:lnTo>
                    <a:pt x="129235" y="259080"/>
                  </a:lnTo>
                  <a:lnTo>
                    <a:pt x="168249" y="243840"/>
                  </a:lnTo>
                  <a:lnTo>
                    <a:pt x="170078" y="214579"/>
                  </a:lnTo>
                  <a:lnTo>
                    <a:pt x="188976" y="210922"/>
                  </a:lnTo>
                  <a:lnTo>
                    <a:pt x="204216" y="196901"/>
                  </a:lnTo>
                  <a:lnTo>
                    <a:pt x="247497" y="190195"/>
                  </a:lnTo>
                  <a:lnTo>
                    <a:pt x="253593" y="174955"/>
                  </a:lnTo>
                  <a:lnTo>
                    <a:pt x="245059" y="166421"/>
                  </a:lnTo>
                  <a:lnTo>
                    <a:pt x="233477" y="124968"/>
                  </a:lnTo>
                  <a:lnTo>
                    <a:pt x="231648" y="101194"/>
                  </a:lnTo>
                  <a:lnTo>
                    <a:pt x="220065" y="76200"/>
                  </a:lnTo>
                  <a:lnTo>
                    <a:pt x="251155" y="54864"/>
                  </a:lnTo>
                  <a:lnTo>
                    <a:pt x="286512" y="48158"/>
                  </a:lnTo>
                  <a:lnTo>
                    <a:pt x="306629" y="32309"/>
                  </a:lnTo>
                  <a:lnTo>
                    <a:pt x="337718" y="20117"/>
                  </a:lnTo>
                  <a:lnTo>
                    <a:pt x="392582" y="13411"/>
                  </a:lnTo>
                  <a:lnTo>
                    <a:pt x="446227" y="10363"/>
                  </a:lnTo>
                  <a:lnTo>
                    <a:pt x="462686" y="15850"/>
                  </a:lnTo>
                  <a:lnTo>
                    <a:pt x="492557" y="610"/>
                  </a:lnTo>
                  <a:lnTo>
                    <a:pt x="527304" y="0"/>
                  </a:lnTo>
                  <a:lnTo>
                    <a:pt x="540715" y="9144"/>
                  </a:lnTo>
                  <a:lnTo>
                    <a:pt x="562661" y="6706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9" name="Freihandform: Form 88">
              <a:extLst>
                <a:ext uri="{FF2B5EF4-FFF2-40B4-BE49-F238E27FC236}">
                  <a16:creationId xmlns:a16="http://schemas.microsoft.com/office/drawing/2014/main" id="{4D5A71ED-1B25-C1BF-BA33-D8D38DCB21C5}"/>
                </a:ext>
              </a:extLst>
            </p:cNvPr>
            <p:cNvSpPr/>
            <p:nvPr/>
          </p:nvSpPr>
          <p:spPr>
            <a:xfrm>
              <a:off x="2807042" y="4464031"/>
              <a:ext cx="197510" cy="248107"/>
            </a:xfrm>
            <a:custGeom>
              <a:avLst/>
              <a:gdLst>
                <a:gd name="connsiteX0" fmla="*/ 192633 w 197510"/>
                <a:gd name="connsiteY0" fmla="*/ 59741 h 248107"/>
                <a:gd name="connsiteX1" fmla="*/ 197510 w 197510"/>
                <a:gd name="connsiteY1" fmla="*/ 89611 h 248107"/>
                <a:gd name="connsiteX2" fmla="*/ 187147 w 197510"/>
                <a:gd name="connsiteY2" fmla="*/ 114605 h 248107"/>
                <a:gd name="connsiteX3" fmla="*/ 149961 w 197510"/>
                <a:gd name="connsiteY3" fmla="*/ 156057 h 248107"/>
                <a:gd name="connsiteX4" fmla="*/ 109118 w 197510"/>
                <a:gd name="connsiteY4" fmla="*/ 171297 h 248107"/>
                <a:gd name="connsiteX5" fmla="*/ 88392 w 197510"/>
                <a:gd name="connsiteY5" fmla="*/ 205435 h 248107"/>
                <a:gd name="connsiteX6" fmla="*/ 82905 w 197510"/>
                <a:gd name="connsiteY6" fmla="*/ 231648 h 248107"/>
                <a:gd name="connsiteX7" fmla="*/ 64008 w 197510"/>
                <a:gd name="connsiteY7" fmla="*/ 248107 h 248107"/>
                <a:gd name="connsiteX8" fmla="*/ 48768 w 197510"/>
                <a:gd name="connsiteY8" fmla="*/ 227991 h 248107"/>
                <a:gd name="connsiteX9" fmla="*/ 34747 w 197510"/>
                <a:gd name="connsiteY9" fmla="*/ 223723 h 248107"/>
                <a:gd name="connsiteX10" fmla="*/ 20726 w 197510"/>
                <a:gd name="connsiteY10" fmla="*/ 226771 h 248107"/>
                <a:gd name="connsiteX11" fmla="*/ 18897 w 197510"/>
                <a:gd name="connsiteY11" fmla="*/ 212751 h 248107"/>
                <a:gd name="connsiteX12" fmla="*/ 28651 w 197510"/>
                <a:gd name="connsiteY12" fmla="*/ 203607 h 248107"/>
                <a:gd name="connsiteX13" fmla="*/ 24384 w 197510"/>
                <a:gd name="connsiteY13" fmla="*/ 187147 h 248107"/>
                <a:gd name="connsiteX14" fmla="*/ 42062 w 197510"/>
                <a:gd name="connsiteY14" fmla="*/ 157887 h 248107"/>
                <a:gd name="connsiteX15" fmla="*/ 34137 w 197510"/>
                <a:gd name="connsiteY15" fmla="*/ 140817 h 248107"/>
                <a:gd name="connsiteX16" fmla="*/ 21336 w 197510"/>
                <a:gd name="connsiteY16" fmla="*/ 159105 h 248107"/>
                <a:gd name="connsiteX17" fmla="*/ 0 w 197510"/>
                <a:gd name="connsiteY17" fmla="*/ 141427 h 248107"/>
                <a:gd name="connsiteX18" fmla="*/ 6705 w 197510"/>
                <a:gd name="connsiteY18" fmla="*/ 130455 h 248107"/>
                <a:gd name="connsiteX19" fmla="*/ 609 w 197510"/>
                <a:gd name="connsiteY19" fmla="*/ 95098 h 248107"/>
                <a:gd name="connsiteX20" fmla="*/ 12801 w 197510"/>
                <a:gd name="connsiteY20" fmla="*/ 89002 h 248107"/>
                <a:gd name="connsiteX21" fmla="*/ 18897 w 197510"/>
                <a:gd name="connsiteY21" fmla="*/ 64618 h 248107"/>
                <a:gd name="connsiteX22" fmla="*/ 31699 w 197510"/>
                <a:gd name="connsiteY22" fmla="*/ 39624 h 248107"/>
                <a:gd name="connsiteX23" fmla="*/ 29870 w 197510"/>
                <a:gd name="connsiteY23" fmla="*/ 23774 h 248107"/>
                <a:gd name="connsiteX24" fmla="*/ 48768 w 197510"/>
                <a:gd name="connsiteY24" fmla="*/ 15240 h 248107"/>
                <a:gd name="connsiteX25" fmla="*/ 72542 w 197510"/>
                <a:gd name="connsiteY25" fmla="*/ 0 h 248107"/>
                <a:gd name="connsiteX26" fmla="*/ 106680 w 197510"/>
                <a:gd name="connsiteY26" fmla="*/ 21946 h 248107"/>
                <a:gd name="connsiteX27" fmla="*/ 113385 w 197510"/>
                <a:gd name="connsiteY27" fmla="*/ 21336 h 248107"/>
                <a:gd name="connsiteX28" fmla="*/ 121920 w 197510"/>
                <a:gd name="connsiteY28" fmla="*/ 38405 h 248107"/>
                <a:gd name="connsiteX29" fmla="*/ 151181 w 197510"/>
                <a:gd name="connsiteY29" fmla="*/ 43891 h 248107"/>
                <a:gd name="connsiteX30" fmla="*/ 160934 w 197510"/>
                <a:gd name="connsiteY30" fmla="*/ 37795 h 248107"/>
                <a:gd name="connsiteX31" fmla="*/ 178003 w 197510"/>
                <a:gd name="connsiteY31" fmla="*/ 50597 h 248107"/>
                <a:gd name="connsiteX32" fmla="*/ 192633 w 197510"/>
                <a:gd name="connsiteY32" fmla="*/ 59741 h 24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7510" h="248107">
                  <a:moveTo>
                    <a:pt x="192633" y="59741"/>
                  </a:moveTo>
                  <a:lnTo>
                    <a:pt x="197510" y="89611"/>
                  </a:lnTo>
                  <a:lnTo>
                    <a:pt x="187147" y="114605"/>
                  </a:lnTo>
                  <a:lnTo>
                    <a:pt x="149961" y="156057"/>
                  </a:lnTo>
                  <a:lnTo>
                    <a:pt x="109118" y="171297"/>
                  </a:lnTo>
                  <a:lnTo>
                    <a:pt x="88392" y="205435"/>
                  </a:lnTo>
                  <a:lnTo>
                    <a:pt x="82905" y="231648"/>
                  </a:lnTo>
                  <a:lnTo>
                    <a:pt x="64008" y="248107"/>
                  </a:lnTo>
                  <a:lnTo>
                    <a:pt x="48768" y="227991"/>
                  </a:lnTo>
                  <a:lnTo>
                    <a:pt x="34747" y="223723"/>
                  </a:lnTo>
                  <a:lnTo>
                    <a:pt x="20726" y="226771"/>
                  </a:lnTo>
                  <a:lnTo>
                    <a:pt x="18897" y="212751"/>
                  </a:lnTo>
                  <a:lnTo>
                    <a:pt x="28651" y="203607"/>
                  </a:lnTo>
                  <a:lnTo>
                    <a:pt x="24384" y="187147"/>
                  </a:lnTo>
                  <a:lnTo>
                    <a:pt x="42062" y="157887"/>
                  </a:lnTo>
                  <a:lnTo>
                    <a:pt x="34137" y="140817"/>
                  </a:lnTo>
                  <a:lnTo>
                    <a:pt x="21336" y="159105"/>
                  </a:lnTo>
                  <a:lnTo>
                    <a:pt x="0" y="141427"/>
                  </a:lnTo>
                  <a:lnTo>
                    <a:pt x="6705" y="130455"/>
                  </a:lnTo>
                  <a:lnTo>
                    <a:pt x="609" y="95098"/>
                  </a:lnTo>
                  <a:lnTo>
                    <a:pt x="12801" y="89002"/>
                  </a:lnTo>
                  <a:lnTo>
                    <a:pt x="18897" y="64618"/>
                  </a:lnTo>
                  <a:lnTo>
                    <a:pt x="31699" y="39624"/>
                  </a:lnTo>
                  <a:lnTo>
                    <a:pt x="29870" y="23774"/>
                  </a:lnTo>
                  <a:lnTo>
                    <a:pt x="48768" y="15240"/>
                  </a:lnTo>
                  <a:lnTo>
                    <a:pt x="72542" y="0"/>
                  </a:lnTo>
                  <a:lnTo>
                    <a:pt x="106680" y="21946"/>
                  </a:lnTo>
                  <a:lnTo>
                    <a:pt x="113385" y="21336"/>
                  </a:lnTo>
                  <a:lnTo>
                    <a:pt x="121920" y="38405"/>
                  </a:lnTo>
                  <a:lnTo>
                    <a:pt x="151181" y="43891"/>
                  </a:lnTo>
                  <a:lnTo>
                    <a:pt x="160934" y="37795"/>
                  </a:lnTo>
                  <a:lnTo>
                    <a:pt x="178003" y="50597"/>
                  </a:lnTo>
                  <a:lnTo>
                    <a:pt x="192633" y="59741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0" name="Freihandform: Form 89">
              <a:extLst>
                <a:ext uri="{FF2B5EF4-FFF2-40B4-BE49-F238E27FC236}">
                  <a16:creationId xmlns:a16="http://schemas.microsoft.com/office/drawing/2014/main" id="{96D4EFF8-E7C4-BC39-1B56-241E3B8E81DC}"/>
                </a:ext>
              </a:extLst>
            </p:cNvPr>
            <p:cNvSpPr/>
            <p:nvPr/>
          </p:nvSpPr>
          <p:spPr>
            <a:xfrm>
              <a:off x="6424409" y="3281407"/>
              <a:ext cx="427938" cy="375513"/>
            </a:xfrm>
            <a:custGeom>
              <a:avLst/>
              <a:gdLst>
                <a:gd name="connsiteX0" fmla="*/ 312724 w 427938"/>
                <a:gd name="connsiteY0" fmla="*/ 14630 h 375513"/>
                <a:gd name="connsiteX1" fmla="*/ 336499 w 427938"/>
                <a:gd name="connsiteY1" fmla="*/ 71933 h 375513"/>
                <a:gd name="connsiteX2" fmla="*/ 340766 w 427938"/>
                <a:gd name="connsiteY2" fmla="*/ 81686 h 375513"/>
                <a:gd name="connsiteX3" fmla="*/ 332841 w 427938"/>
                <a:gd name="connsiteY3" fmla="*/ 97536 h 375513"/>
                <a:gd name="connsiteX4" fmla="*/ 328574 w 427938"/>
                <a:gd name="connsiteY4" fmla="*/ 126797 h 375513"/>
                <a:gd name="connsiteX5" fmla="*/ 321259 w 427938"/>
                <a:gd name="connsiteY5" fmla="*/ 147523 h 375513"/>
                <a:gd name="connsiteX6" fmla="*/ 313944 w 427938"/>
                <a:gd name="connsiteY6" fmla="*/ 154229 h 375513"/>
                <a:gd name="connsiteX7" fmla="*/ 301752 w 427938"/>
                <a:gd name="connsiteY7" fmla="*/ 141427 h 375513"/>
                <a:gd name="connsiteX8" fmla="*/ 285292 w 427938"/>
                <a:gd name="connsiteY8" fmla="*/ 124358 h 375513"/>
                <a:gd name="connsiteX9" fmla="*/ 256641 w 427938"/>
                <a:gd name="connsiteY9" fmla="*/ 68275 h 375513"/>
                <a:gd name="connsiteX10" fmla="*/ 253593 w 427938"/>
                <a:gd name="connsiteY10" fmla="*/ 71933 h 375513"/>
                <a:gd name="connsiteX11" fmla="*/ 270662 w 427938"/>
                <a:gd name="connsiteY11" fmla="*/ 112776 h 375513"/>
                <a:gd name="connsiteX12" fmla="*/ 294436 w 427938"/>
                <a:gd name="connsiteY12" fmla="*/ 152400 h 375513"/>
                <a:gd name="connsiteX13" fmla="*/ 324307 w 427938"/>
                <a:gd name="connsiteY13" fmla="*/ 213360 h 375513"/>
                <a:gd name="connsiteX14" fmla="*/ 338328 w 427938"/>
                <a:gd name="connsiteY14" fmla="*/ 234696 h 375513"/>
                <a:gd name="connsiteX15" fmla="*/ 350520 w 427938"/>
                <a:gd name="connsiteY15" fmla="*/ 256642 h 375513"/>
                <a:gd name="connsiteX16" fmla="*/ 383438 w 427938"/>
                <a:gd name="connsiteY16" fmla="*/ 299923 h 375513"/>
                <a:gd name="connsiteX17" fmla="*/ 377342 w 427938"/>
                <a:gd name="connsiteY17" fmla="*/ 306629 h 375513"/>
                <a:gd name="connsiteX18" fmla="*/ 379780 w 427938"/>
                <a:gd name="connsiteY18" fmla="*/ 332232 h 375513"/>
                <a:gd name="connsiteX19" fmla="*/ 421233 w 427938"/>
                <a:gd name="connsiteY19" fmla="*/ 367589 h 375513"/>
                <a:gd name="connsiteX20" fmla="*/ 427939 w 427938"/>
                <a:gd name="connsiteY20" fmla="*/ 375514 h 375513"/>
                <a:gd name="connsiteX21" fmla="*/ 293217 w 427938"/>
                <a:gd name="connsiteY21" fmla="*/ 375514 h 375513"/>
                <a:gd name="connsiteX22" fmla="*/ 162153 w 427938"/>
                <a:gd name="connsiteY22" fmla="*/ 375514 h 375513"/>
                <a:gd name="connsiteX23" fmla="*/ 26212 w 427938"/>
                <a:gd name="connsiteY23" fmla="*/ 375514 h 375513"/>
                <a:gd name="connsiteX24" fmla="*/ 20116 w 427938"/>
                <a:gd name="connsiteY24" fmla="*/ 231038 h 375513"/>
                <a:gd name="connsiteX25" fmla="*/ 12192 w 427938"/>
                <a:gd name="connsiteY25" fmla="*/ 92050 h 375513"/>
                <a:gd name="connsiteX26" fmla="*/ 0 w 427938"/>
                <a:gd name="connsiteY26" fmla="*/ 60350 h 375513"/>
                <a:gd name="connsiteX27" fmla="*/ 6705 w 427938"/>
                <a:gd name="connsiteY27" fmla="*/ 36576 h 375513"/>
                <a:gd name="connsiteX28" fmla="*/ 609 w 427938"/>
                <a:gd name="connsiteY28" fmla="*/ 19507 h 375513"/>
                <a:gd name="connsiteX29" fmla="*/ 10972 w 427938"/>
                <a:gd name="connsiteY29" fmla="*/ 610 h 375513"/>
                <a:gd name="connsiteX30" fmla="*/ 54864 w 427938"/>
                <a:gd name="connsiteY30" fmla="*/ 0 h 375513"/>
                <a:gd name="connsiteX31" fmla="*/ 87782 w 427938"/>
                <a:gd name="connsiteY31" fmla="*/ 10363 h 375513"/>
                <a:gd name="connsiteX32" fmla="*/ 121310 w 427938"/>
                <a:gd name="connsiteY32" fmla="*/ 21946 h 375513"/>
                <a:gd name="connsiteX33" fmla="*/ 137160 w 427938"/>
                <a:gd name="connsiteY33" fmla="*/ 28042 h 375513"/>
                <a:gd name="connsiteX34" fmla="*/ 161544 w 427938"/>
                <a:gd name="connsiteY34" fmla="*/ 15850 h 375513"/>
                <a:gd name="connsiteX35" fmla="*/ 174345 w 427938"/>
                <a:gd name="connsiteY35" fmla="*/ 4877 h 375513"/>
                <a:gd name="connsiteX36" fmla="*/ 202996 w 427938"/>
                <a:gd name="connsiteY36" fmla="*/ 1219 h 375513"/>
                <a:gd name="connsiteX37" fmla="*/ 226771 w 427938"/>
                <a:gd name="connsiteY37" fmla="*/ 6096 h 375513"/>
                <a:gd name="connsiteX38" fmla="*/ 237744 w 427938"/>
                <a:gd name="connsiteY38" fmla="*/ 25603 h 375513"/>
                <a:gd name="connsiteX39" fmla="*/ 244449 w 427938"/>
                <a:gd name="connsiteY39" fmla="*/ 12802 h 375513"/>
                <a:gd name="connsiteX40" fmla="*/ 271272 w 427938"/>
                <a:gd name="connsiteY40" fmla="*/ 21946 h 375513"/>
                <a:gd name="connsiteX41" fmla="*/ 297484 w 427938"/>
                <a:gd name="connsiteY41" fmla="*/ 24384 h 375513"/>
                <a:gd name="connsiteX42" fmla="*/ 312724 w 427938"/>
                <a:gd name="connsiteY42" fmla="*/ 14630 h 37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27938" h="375513">
                  <a:moveTo>
                    <a:pt x="312724" y="14630"/>
                  </a:moveTo>
                  <a:lnTo>
                    <a:pt x="336499" y="71933"/>
                  </a:lnTo>
                  <a:lnTo>
                    <a:pt x="340766" y="81686"/>
                  </a:lnTo>
                  <a:lnTo>
                    <a:pt x="332841" y="97536"/>
                  </a:lnTo>
                  <a:lnTo>
                    <a:pt x="328574" y="126797"/>
                  </a:lnTo>
                  <a:lnTo>
                    <a:pt x="321259" y="147523"/>
                  </a:lnTo>
                  <a:lnTo>
                    <a:pt x="313944" y="154229"/>
                  </a:lnTo>
                  <a:lnTo>
                    <a:pt x="301752" y="141427"/>
                  </a:lnTo>
                  <a:lnTo>
                    <a:pt x="285292" y="124358"/>
                  </a:lnTo>
                  <a:lnTo>
                    <a:pt x="256641" y="68275"/>
                  </a:lnTo>
                  <a:lnTo>
                    <a:pt x="253593" y="71933"/>
                  </a:lnTo>
                  <a:lnTo>
                    <a:pt x="270662" y="112776"/>
                  </a:lnTo>
                  <a:lnTo>
                    <a:pt x="294436" y="152400"/>
                  </a:lnTo>
                  <a:lnTo>
                    <a:pt x="324307" y="213360"/>
                  </a:lnTo>
                  <a:lnTo>
                    <a:pt x="338328" y="234696"/>
                  </a:lnTo>
                  <a:lnTo>
                    <a:pt x="350520" y="256642"/>
                  </a:lnTo>
                  <a:lnTo>
                    <a:pt x="383438" y="299923"/>
                  </a:lnTo>
                  <a:lnTo>
                    <a:pt x="377342" y="306629"/>
                  </a:lnTo>
                  <a:lnTo>
                    <a:pt x="379780" y="332232"/>
                  </a:lnTo>
                  <a:lnTo>
                    <a:pt x="421233" y="367589"/>
                  </a:lnTo>
                  <a:lnTo>
                    <a:pt x="427939" y="375514"/>
                  </a:lnTo>
                  <a:lnTo>
                    <a:pt x="293217" y="375514"/>
                  </a:lnTo>
                  <a:lnTo>
                    <a:pt x="162153" y="375514"/>
                  </a:lnTo>
                  <a:lnTo>
                    <a:pt x="26212" y="375514"/>
                  </a:lnTo>
                  <a:lnTo>
                    <a:pt x="20116" y="231038"/>
                  </a:lnTo>
                  <a:lnTo>
                    <a:pt x="12192" y="92050"/>
                  </a:lnTo>
                  <a:lnTo>
                    <a:pt x="0" y="60350"/>
                  </a:lnTo>
                  <a:lnTo>
                    <a:pt x="6705" y="36576"/>
                  </a:lnTo>
                  <a:lnTo>
                    <a:pt x="609" y="19507"/>
                  </a:lnTo>
                  <a:lnTo>
                    <a:pt x="10972" y="610"/>
                  </a:lnTo>
                  <a:lnTo>
                    <a:pt x="54864" y="0"/>
                  </a:lnTo>
                  <a:lnTo>
                    <a:pt x="87782" y="10363"/>
                  </a:lnTo>
                  <a:lnTo>
                    <a:pt x="121310" y="21946"/>
                  </a:lnTo>
                  <a:lnTo>
                    <a:pt x="137160" y="28042"/>
                  </a:lnTo>
                  <a:lnTo>
                    <a:pt x="161544" y="15850"/>
                  </a:lnTo>
                  <a:lnTo>
                    <a:pt x="174345" y="4877"/>
                  </a:lnTo>
                  <a:lnTo>
                    <a:pt x="202996" y="1219"/>
                  </a:lnTo>
                  <a:lnTo>
                    <a:pt x="226771" y="6096"/>
                  </a:lnTo>
                  <a:lnTo>
                    <a:pt x="237744" y="25603"/>
                  </a:lnTo>
                  <a:lnTo>
                    <a:pt x="244449" y="12802"/>
                  </a:lnTo>
                  <a:lnTo>
                    <a:pt x="271272" y="21946"/>
                  </a:lnTo>
                  <a:lnTo>
                    <a:pt x="297484" y="24384"/>
                  </a:lnTo>
                  <a:lnTo>
                    <a:pt x="312724" y="1463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1" name="Freihandform: Form 90">
              <a:extLst>
                <a:ext uri="{FF2B5EF4-FFF2-40B4-BE49-F238E27FC236}">
                  <a16:creationId xmlns:a16="http://schemas.microsoft.com/office/drawing/2014/main" id="{EFF6CC83-DC84-A90E-460B-9FA28F538450}"/>
                </a:ext>
              </a:extLst>
            </p:cNvPr>
            <p:cNvSpPr/>
            <p:nvPr/>
          </p:nvSpPr>
          <p:spPr>
            <a:xfrm>
              <a:off x="6848081" y="3813587"/>
              <a:ext cx="235305" cy="217017"/>
            </a:xfrm>
            <a:custGeom>
              <a:avLst/>
              <a:gdLst>
                <a:gd name="connsiteX0" fmla="*/ 235305 w 235305"/>
                <a:gd name="connsiteY0" fmla="*/ 207264 h 217017"/>
                <a:gd name="connsiteX1" fmla="*/ 224942 w 235305"/>
                <a:gd name="connsiteY1" fmla="*/ 217018 h 217017"/>
                <a:gd name="connsiteX2" fmla="*/ 210312 w 235305"/>
                <a:gd name="connsiteY2" fmla="*/ 213360 h 217017"/>
                <a:gd name="connsiteX3" fmla="*/ 198120 w 235305"/>
                <a:gd name="connsiteY3" fmla="*/ 200559 h 217017"/>
                <a:gd name="connsiteX4" fmla="*/ 182880 w 235305"/>
                <a:gd name="connsiteY4" fmla="*/ 178003 h 217017"/>
                <a:gd name="connsiteX5" fmla="*/ 167030 w 235305"/>
                <a:gd name="connsiteY5" fmla="*/ 165202 h 217017"/>
                <a:gd name="connsiteX6" fmla="*/ 157886 w 235305"/>
                <a:gd name="connsiteY6" fmla="*/ 151791 h 217017"/>
                <a:gd name="connsiteX7" fmla="*/ 127406 w 235305"/>
                <a:gd name="connsiteY7" fmla="*/ 135941 h 217017"/>
                <a:gd name="connsiteX8" fmla="*/ 103632 w 235305"/>
                <a:gd name="connsiteY8" fmla="*/ 135331 h 217017"/>
                <a:gd name="connsiteX9" fmla="*/ 95097 w 235305"/>
                <a:gd name="connsiteY9" fmla="*/ 127407 h 217017"/>
                <a:gd name="connsiteX10" fmla="*/ 75590 w 235305"/>
                <a:gd name="connsiteY10" fmla="*/ 136551 h 217017"/>
                <a:gd name="connsiteX11" fmla="*/ 53644 w 235305"/>
                <a:gd name="connsiteY11" fmla="*/ 118872 h 217017"/>
                <a:gd name="connsiteX12" fmla="*/ 44500 w 235305"/>
                <a:gd name="connsiteY12" fmla="*/ 148133 h 217017"/>
                <a:gd name="connsiteX13" fmla="*/ 4267 w 235305"/>
                <a:gd name="connsiteY13" fmla="*/ 139599 h 217017"/>
                <a:gd name="connsiteX14" fmla="*/ 0 w 235305"/>
                <a:gd name="connsiteY14" fmla="*/ 124359 h 217017"/>
                <a:gd name="connsiteX15" fmla="*/ 12192 w 235305"/>
                <a:gd name="connsiteY15" fmla="*/ 66447 h 217017"/>
                <a:gd name="connsiteX16" fmla="*/ 14020 w 235305"/>
                <a:gd name="connsiteY16" fmla="*/ 40843 h 217017"/>
                <a:gd name="connsiteX17" fmla="*/ 24384 w 235305"/>
                <a:gd name="connsiteY17" fmla="*/ 28651 h 217017"/>
                <a:gd name="connsiteX18" fmla="*/ 48768 w 235305"/>
                <a:gd name="connsiteY18" fmla="*/ 21946 h 217017"/>
                <a:gd name="connsiteX19" fmla="*/ 65227 w 235305"/>
                <a:gd name="connsiteY19" fmla="*/ 0 h 217017"/>
                <a:gd name="connsiteX20" fmla="*/ 87172 w 235305"/>
                <a:gd name="connsiteY20" fmla="*/ 45111 h 217017"/>
                <a:gd name="connsiteX21" fmla="*/ 98755 w 235305"/>
                <a:gd name="connsiteY21" fmla="*/ 81077 h 217017"/>
                <a:gd name="connsiteX22" fmla="*/ 118262 w 235305"/>
                <a:gd name="connsiteY22" fmla="*/ 99975 h 217017"/>
                <a:gd name="connsiteX23" fmla="*/ 167030 w 235305"/>
                <a:gd name="connsiteY23" fmla="*/ 137160 h 217017"/>
                <a:gd name="connsiteX24" fmla="*/ 187147 w 235305"/>
                <a:gd name="connsiteY24" fmla="*/ 159106 h 217017"/>
                <a:gd name="connsiteX25" fmla="*/ 206654 w 235305"/>
                <a:gd name="connsiteY25" fmla="*/ 182271 h 217017"/>
                <a:gd name="connsiteX26" fmla="*/ 217627 w 235305"/>
                <a:gd name="connsiteY26" fmla="*/ 195682 h 217017"/>
                <a:gd name="connsiteX27" fmla="*/ 235305 w 235305"/>
                <a:gd name="connsiteY27" fmla="*/ 207264 h 21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5305" h="217017">
                  <a:moveTo>
                    <a:pt x="235305" y="207264"/>
                  </a:moveTo>
                  <a:lnTo>
                    <a:pt x="224942" y="217018"/>
                  </a:lnTo>
                  <a:lnTo>
                    <a:pt x="210312" y="213360"/>
                  </a:lnTo>
                  <a:lnTo>
                    <a:pt x="198120" y="200559"/>
                  </a:lnTo>
                  <a:lnTo>
                    <a:pt x="182880" y="178003"/>
                  </a:lnTo>
                  <a:lnTo>
                    <a:pt x="167030" y="165202"/>
                  </a:lnTo>
                  <a:lnTo>
                    <a:pt x="157886" y="151791"/>
                  </a:lnTo>
                  <a:lnTo>
                    <a:pt x="127406" y="135941"/>
                  </a:lnTo>
                  <a:lnTo>
                    <a:pt x="103632" y="135331"/>
                  </a:lnTo>
                  <a:lnTo>
                    <a:pt x="95097" y="127407"/>
                  </a:lnTo>
                  <a:lnTo>
                    <a:pt x="75590" y="136551"/>
                  </a:lnTo>
                  <a:lnTo>
                    <a:pt x="53644" y="118872"/>
                  </a:lnTo>
                  <a:lnTo>
                    <a:pt x="44500" y="148133"/>
                  </a:lnTo>
                  <a:lnTo>
                    <a:pt x="4267" y="139599"/>
                  </a:lnTo>
                  <a:lnTo>
                    <a:pt x="0" y="124359"/>
                  </a:lnTo>
                  <a:lnTo>
                    <a:pt x="12192" y="66447"/>
                  </a:lnTo>
                  <a:lnTo>
                    <a:pt x="14020" y="40843"/>
                  </a:lnTo>
                  <a:lnTo>
                    <a:pt x="24384" y="28651"/>
                  </a:lnTo>
                  <a:lnTo>
                    <a:pt x="48768" y="21946"/>
                  </a:lnTo>
                  <a:lnTo>
                    <a:pt x="65227" y="0"/>
                  </a:lnTo>
                  <a:lnTo>
                    <a:pt x="87172" y="45111"/>
                  </a:lnTo>
                  <a:lnTo>
                    <a:pt x="98755" y="81077"/>
                  </a:lnTo>
                  <a:lnTo>
                    <a:pt x="118262" y="99975"/>
                  </a:lnTo>
                  <a:lnTo>
                    <a:pt x="167030" y="137160"/>
                  </a:lnTo>
                  <a:lnTo>
                    <a:pt x="187147" y="159106"/>
                  </a:lnTo>
                  <a:lnTo>
                    <a:pt x="206654" y="182271"/>
                  </a:lnTo>
                  <a:lnTo>
                    <a:pt x="217627" y="195682"/>
                  </a:lnTo>
                  <a:lnTo>
                    <a:pt x="235305" y="207264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2" name="Freihandform: Form 91">
              <a:extLst>
                <a:ext uri="{FF2B5EF4-FFF2-40B4-BE49-F238E27FC236}">
                  <a16:creationId xmlns:a16="http://schemas.microsoft.com/office/drawing/2014/main" id="{8332FADB-1852-1FCC-08CB-01FAD72A3957}"/>
                </a:ext>
              </a:extLst>
            </p:cNvPr>
            <p:cNvSpPr/>
            <p:nvPr/>
          </p:nvSpPr>
          <p:spPr>
            <a:xfrm>
              <a:off x="6253721" y="2213387"/>
              <a:ext cx="132892" cy="77419"/>
            </a:xfrm>
            <a:custGeom>
              <a:avLst/>
              <a:gdLst>
                <a:gd name="connsiteX0" fmla="*/ 127406 w 132892"/>
                <a:gd name="connsiteY0" fmla="*/ 4877 h 77419"/>
                <a:gd name="connsiteX1" fmla="*/ 132892 w 132892"/>
                <a:gd name="connsiteY1" fmla="*/ 10973 h 77419"/>
                <a:gd name="connsiteX2" fmla="*/ 117043 w 132892"/>
                <a:gd name="connsiteY2" fmla="*/ 31699 h 77419"/>
                <a:gd name="connsiteX3" fmla="*/ 131673 w 132892"/>
                <a:gd name="connsiteY3" fmla="*/ 65837 h 77419"/>
                <a:gd name="connsiteX4" fmla="*/ 121920 w 132892"/>
                <a:gd name="connsiteY4" fmla="*/ 77419 h 77419"/>
                <a:gd name="connsiteX5" fmla="*/ 98755 w 132892"/>
                <a:gd name="connsiteY5" fmla="*/ 76810 h 77419"/>
                <a:gd name="connsiteX6" fmla="*/ 71932 w 132892"/>
                <a:gd name="connsiteY6" fmla="*/ 63398 h 77419"/>
                <a:gd name="connsiteX7" fmla="*/ 59131 w 132892"/>
                <a:gd name="connsiteY7" fmla="*/ 59131 h 77419"/>
                <a:gd name="connsiteX8" fmla="*/ 35966 w 132892"/>
                <a:gd name="connsiteY8" fmla="*/ 65227 h 77419"/>
                <a:gd name="connsiteX9" fmla="*/ 35356 w 132892"/>
                <a:gd name="connsiteY9" fmla="*/ 43891 h 77419"/>
                <a:gd name="connsiteX10" fmla="*/ 26212 w 132892"/>
                <a:gd name="connsiteY10" fmla="*/ 48768 h 77419"/>
                <a:gd name="connsiteX11" fmla="*/ 6096 w 132892"/>
                <a:gd name="connsiteY11" fmla="*/ 35966 h 77419"/>
                <a:gd name="connsiteX12" fmla="*/ 0 w 132892"/>
                <a:gd name="connsiteY12" fmla="*/ 15240 h 77419"/>
                <a:gd name="connsiteX13" fmla="*/ 33528 w 132892"/>
                <a:gd name="connsiteY13" fmla="*/ 4877 h 77419"/>
                <a:gd name="connsiteX14" fmla="*/ 67665 w 132892"/>
                <a:gd name="connsiteY14" fmla="*/ 0 h 77419"/>
                <a:gd name="connsiteX15" fmla="*/ 98755 w 132892"/>
                <a:gd name="connsiteY15" fmla="*/ 5486 h 77419"/>
                <a:gd name="connsiteX16" fmla="*/ 127406 w 132892"/>
                <a:gd name="connsiteY16" fmla="*/ 4877 h 77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2892" h="77419">
                  <a:moveTo>
                    <a:pt x="127406" y="4877"/>
                  </a:moveTo>
                  <a:lnTo>
                    <a:pt x="132892" y="10973"/>
                  </a:lnTo>
                  <a:lnTo>
                    <a:pt x="117043" y="31699"/>
                  </a:lnTo>
                  <a:lnTo>
                    <a:pt x="131673" y="65837"/>
                  </a:lnTo>
                  <a:lnTo>
                    <a:pt x="121920" y="77419"/>
                  </a:lnTo>
                  <a:lnTo>
                    <a:pt x="98755" y="76810"/>
                  </a:lnTo>
                  <a:lnTo>
                    <a:pt x="71932" y="63398"/>
                  </a:lnTo>
                  <a:lnTo>
                    <a:pt x="59131" y="59131"/>
                  </a:lnTo>
                  <a:lnTo>
                    <a:pt x="35966" y="65227"/>
                  </a:lnTo>
                  <a:lnTo>
                    <a:pt x="35356" y="43891"/>
                  </a:lnTo>
                  <a:lnTo>
                    <a:pt x="26212" y="48768"/>
                  </a:lnTo>
                  <a:lnTo>
                    <a:pt x="6096" y="35966"/>
                  </a:lnTo>
                  <a:lnTo>
                    <a:pt x="0" y="15240"/>
                  </a:lnTo>
                  <a:lnTo>
                    <a:pt x="33528" y="4877"/>
                  </a:lnTo>
                  <a:lnTo>
                    <a:pt x="67665" y="0"/>
                  </a:lnTo>
                  <a:lnTo>
                    <a:pt x="98755" y="5486"/>
                  </a:lnTo>
                  <a:lnTo>
                    <a:pt x="127406" y="4877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3" name="Freihandform: Form 92">
              <a:extLst>
                <a:ext uri="{FF2B5EF4-FFF2-40B4-BE49-F238E27FC236}">
                  <a16:creationId xmlns:a16="http://schemas.microsoft.com/office/drawing/2014/main" id="{BC08D43F-5392-CAEE-383C-E75FD58185A8}"/>
                </a:ext>
              </a:extLst>
            </p:cNvPr>
            <p:cNvSpPr/>
            <p:nvPr/>
          </p:nvSpPr>
          <p:spPr>
            <a:xfrm>
              <a:off x="6740181" y="3932459"/>
              <a:ext cx="511454" cy="451713"/>
            </a:xfrm>
            <a:custGeom>
              <a:avLst/>
              <a:gdLst>
                <a:gd name="connsiteX0" fmla="*/ 211532 w 511454"/>
                <a:gd name="connsiteY0" fmla="*/ 16459 h 451713"/>
                <a:gd name="connsiteX1" fmla="*/ 235305 w 511454"/>
                <a:gd name="connsiteY1" fmla="*/ 17069 h 451713"/>
                <a:gd name="connsiteX2" fmla="*/ 265785 w 511454"/>
                <a:gd name="connsiteY2" fmla="*/ 32919 h 451713"/>
                <a:gd name="connsiteX3" fmla="*/ 274929 w 511454"/>
                <a:gd name="connsiteY3" fmla="*/ 46330 h 451713"/>
                <a:gd name="connsiteX4" fmla="*/ 290780 w 511454"/>
                <a:gd name="connsiteY4" fmla="*/ 59131 h 451713"/>
                <a:gd name="connsiteX5" fmla="*/ 306020 w 511454"/>
                <a:gd name="connsiteY5" fmla="*/ 81687 h 451713"/>
                <a:gd name="connsiteX6" fmla="*/ 318212 w 511454"/>
                <a:gd name="connsiteY6" fmla="*/ 94488 h 451713"/>
                <a:gd name="connsiteX7" fmla="*/ 306629 w 511454"/>
                <a:gd name="connsiteY7" fmla="*/ 111557 h 451713"/>
                <a:gd name="connsiteX8" fmla="*/ 295656 w 511454"/>
                <a:gd name="connsiteY8" fmla="*/ 129845 h 451713"/>
                <a:gd name="connsiteX9" fmla="*/ 298704 w 511454"/>
                <a:gd name="connsiteY9" fmla="*/ 140818 h 451713"/>
                <a:gd name="connsiteX10" fmla="*/ 299924 w 511454"/>
                <a:gd name="connsiteY10" fmla="*/ 153010 h 451713"/>
                <a:gd name="connsiteX11" fmla="*/ 319431 w 511454"/>
                <a:gd name="connsiteY11" fmla="*/ 153619 h 451713"/>
                <a:gd name="connsiteX12" fmla="*/ 327356 w 511454"/>
                <a:gd name="connsiteY12" fmla="*/ 150571 h 451713"/>
                <a:gd name="connsiteX13" fmla="*/ 335280 w 511454"/>
                <a:gd name="connsiteY13" fmla="*/ 157887 h 451713"/>
                <a:gd name="connsiteX14" fmla="*/ 327965 w 511454"/>
                <a:gd name="connsiteY14" fmla="*/ 171298 h 451713"/>
                <a:gd name="connsiteX15" fmla="*/ 341376 w 511454"/>
                <a:gd name="connsiteY15" fmla="*/ 193243 h 451713"/>
                <a:gd name="connsiteX16" fmla="*/ 354788 w 511454"/>
                <a:gd name="connsiteY16" fmla="*/ 212141 h 451713"/>
                <a:gd name="connsiteX17" fmla="*/ 368199 w 511454"/>
                <a:gd name="connsiteY17" fmla="*/ 226162 h 451713"/>
                <a:gd name="connsiteX18" fmla="*/ 482193 w 511454"/>
                <a:gd name="connsiteY18" fmla="*/ 272491 h 451713"/>
                <a:gd name="connsiteX19" fmla="*/ 511455 w 511454"/>
                <a:gd name="connsiteY19" fmla="*/ 271882 h 451713"/>
                <a:gd name="connsiteX20" fmla="*/ 416357 w 511454"/>
                <a:gd name="connsiteY20" fmla="*/ 389535 h 451713"/>
                <a:gd name="connsiteX21" fmla="*/ 371856 w 511454"/>
                <a:gd name="connsiteY21" fmla="*/ 391363 h 451713"/>
                <a:gd name="connsiteX22" fmla="*/ 341376 w 511454"/>
                <a:gd name="connsiteY22" fmla="*/ 418795 h 451713"/>
                <a:gd name="connsiteX23" fmla="*/ 319431 w 511454"/>
                <a:gd name="connsiteY23" fmla="*/ 419405 h 451713"/>
                <a:gd name="connsiteX24" fmla="*/ 310287 w 511454"/>
                <a:gd name="connsiteY24" fmla="*/ 432207 h 451713"/>
                <a:gd name="connsiteX25" fmla="*/ 286512 w 511454"/>
                <a:gd name="connsiteY25" fmla="*/ 432207 h 451713"/>
                <a:gd name="connsiteX26" fmla="*/ 272492 w 511454"/>
                <a:gd name="connsiteY26" fmla="*/ 418795 h 451713"/>
                <a:gd name="connsiteX27" fmla="*/ 240792 w 511454"/>
                <a:gd name="connsiteY27" fmla="*/ 435255 h 451713"/>
                <a:gd name="connsiteX28" fmla="*/ 231039 w 511454"/>
                <a:gd name="connsiteY28" fmla="*/ 451714 h 451713"/>
                <a:gd name="connsiteX29" fmla="*/ 207873 w 511454"/>
                <a:gd name="connsiteY29" fmla="*/ 448056 h 451713"/>
                <a:gd name="connsiteX30" fmla="*/ 199949 w 511454"/>
                <a:gd name="connsiteY30" fmla="*/ 443789 h 451713"/>
                <a:gd name="connsiteX31" fmla="*/ 192024 w 511454"/>
                <a:gd name="connsiteY31" fmla="*/ 445008 h 451713"/>
                <a:gd name="connsiteX32" fmla="*/ 181052 w 511454"/>
                <a:gd name="connsiteY32" fmla="*/ 444399 h 451713"/>
                <a:gd name="connsiteX33" fmla="*/ 137160 w 511454"/>
                <a:gd name="connsiteY33" fmla="*/ 411480 h 451713"/>
                <a:gd name="connsiteX34" fmla="*/ 112776 w 511454"/>
                <a:gd name="connsiteY34" fmla="*/ 411480 h 451713"/>
                <a:gd name="connsiteX35" fmla="*/ 101193 w 511454"/>
                <a:gd name="connsiteY35" fmla="*/ 398679 h 451713"/>
                <a:gd name="connsiteX36" fmla="*/ 100584 w 511454"/>
                <a:gd name="connsiteY36" fmla="*/ 376733 h 451713"/>
                <a:gd name="connsiteX37" fmla="*/ 82905 w 511454"/>
                <a:gd name="connsiteY37" fmla="*/ 370027 h 451713"/>
                <a:gd name="connsiteX38" fmla="*/ 61569 w 511454"/>
                <a:gd name="connsiteY38" fmla="*/ 327355 h 451713"/>
                <a:gd name="connsiteX39" fmla="*/ 45720 w 511454"/>
                <a:gd name="connsiteY39" fmla="*/ 318211 h 451713"/>
                <a:gd name="connsiteX40" fmla="*/ 39624 w 511454"/>
                <a:gd name="connsiteY40" fmla="*/ 302362 h 451713"/>
                <a:gd name="connsiteX41" fmla="*/ 21336 w 511454"/>
                <a:gd name="connsiteY41" fmla="*/ 283464 h 451713"/>
                <a:gd name="connsiteX42" fmla="*/ 0 w 511454"/>
                <a:gd name="connsiteY42" fmla="*/ 280416 h 451713"/>
                <a:gd name="connsiteX43" fmla="*/ 11583 w 511454"/>
                <a:gd name="connsiteY43" fmla="*/ 258471 h 451713"/>
                <a:gd name="connsiteX44" fmla="*/ 29871 w 511454"/>
                <a:gd name="connsiteY44" fmla="*/ 257251 h 451713"/>
                <a:gd name="connsiteX45" fmla="*/ 34748 w 511454"/>
                <a:gd name="connsiteY45" fmla="*/ 245669 h 451713"/>
                <a:gd name="connsiteX46" fmla="*/ 33528 w 511454"/>
                <a:gd name="connsiteY46" fmla="*/ 215189 h 451713"/>
                <a:gd name="connsiteX47" fmla="*/ 33528 w 511454"/>
                <a:gd name="connsiteY47" fmla="*/ 210312 h 451713"/>
                <a:gd name="connsiteX48" fmla="*/ 42672 w 511454"/>
                <a:gd name="connsiteY48" fmla="*/ 169469 h 451713"/>
                <a:gd name="connsiteX49" fmla="*/ 58521 w 511454"/>
                <a:gd name="connsiteY49" fmla="*/ 158496 h 451713"/>
                <a:gd name="connsiteX50" fmla="*/ 61569 w 511454"/>
                <a:gd name="connsiteY50" fmla="*/ 142647 h 451713"/>
                <a:gd name="connsiteX51" fmla="*/ 75591 w 511454"/>
                <a:gd name="connsiteY51" fmla="*/ 112167 h 451713"/>
                <a:gd name="connsiteX52" fmla="*/ 95708 w 511454"/>
                <a:gd name="connsiteY52" fmla="*/ 93269 h 451713"/>
                <a:gd name="connsiteX53" fmla="*/ 107900 w 511454"/>
                <a:gd name="connsiteY53" fmla="*/ 54255 h 451713"/>
                <a:gd name="connsiteX54" fmla="*/ 112167 w 511454"/>
                <a:gd name="connsiteY54" fmla="*/ 20727 h 451713"/>
                <a:gd name="connsiteX55" fmla="*/ 152400 w 511454"/>
                <a:gd name="connsiteY55" fmla="*/ 29261 h 451713"/>
                <a:gd name="connsiteX56" fmla="*/ 161544 w 511454"/>
                <a:gd name="connsiteY56" fmla="*/ 0 h 451713"/>
                <a:gd name="connsiteX57" fmla="*/ 183489 w 511454"/>
                <a:gd name="connsiteY57" fmla="*/ 17679 h 451713"/>
                <a:gd name="connsiteX58" fmla="*/ 202997 w 511454"/>
                <a:gd name="connsiteY58" fmla="*/ 8535 h 451713"/>
                <a:gd name="connsiteX59" fmla="*/ 211532 w 511454"/>
                <a:gd name="connsiteY59" fmla="*/ 16459 h 45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11454" h="451713">
                  <a:moveTo>
                    <a:pt x="211532" y="16459"/>
                  </a:moveTo>
                  <a:lnTo>
                    <a:pt x="235305" y="17069"/>
                  </a:lnTo>
                  <a:lnTo>
                    <a:pt x="265785" y="32919"/>
                  </a:lnTo>
                  <a:lnTo>
                    <a:pt x="274929" y="46330"/>
                  </a:lnTo>
                  <a:lnTo>
                    <a:pt x="290780" y="59131"/>
                  </a:lnTo>
                  <a:lnTo>
                    <a:pt x="306020" y="81687"/>
                  </a:lnTo>
                  <a:lnTo>
                    <a:pt x="318212" y="94488"/>
                  </a:lnTo>
                  <a:lnTo>
                    <a:pt x="306629" y="111557"/>
                  </a:lnTo>
                  <a:lnTo>
                    <a:pt x="295656" y="129845"/>
                  </a:lnTo>
                  <a:lnTo>
                    <a:pt x="298704" y="140818"/>
                  </a:lnTo>
                  <a:lnTo>
                    <a:pt x="299924" y="153010"/>
                  </a:lnTo>
                  <a:lnTo>
                    <a:pt x="319431" y="153619"/>
                  </a:lnTo>
                  <a:lnTo>
                    <a:pt x="327356" y="150571"/>
                  </a:lnTo>
                  <a:lnTo>
                    <a:pt x="335280" y="157887"/>
                  </a:lnTo>
                  <a:lnTo>
                    <a:pt x="327965" y="171298"/>
                  </a:lnTo>
                  <a:lnTo>
                    <a:pt x="341376" y="193243"/>
                  </a:lnTo>
                  <a:lnTo>
                    <a:pt x="354788" y="212141"/>
                  </a:lnTo>
                  <a:lnTo>
                    <a:pt x="368199" y="226162"/>
                  </a:lnTo>
                  <a:lnTo>
                    <a:pt x="482193" y="272491"/>
                  </a:lnTo>
                  <a:lnTo>
                    <a:pt x="511455" y="271882"/>
                  </a:lnTo>
                  <a:lnTo>
                    <a:pt x="416357" y="389535"/>
                  </a:lnTo>
                  <a:lnTo>
                    <a:pt x="371856" y="391363"/>
                  </a:lnTo>
                  <a:lnTo>
                    <a:pt x="341376" y="418795"/>
                  </a:lnTo>
                  <a:lnTo>
                    <a:pt x="319431" y="419405"/>
                  </a:lnTo>
                  <a:lnTo>
                    <a:pt x="310287" y="432207"/>
                  </a:lnTo>
                  <a:lnTo>
                    <a:pt x="286512" y="432207"/>
                  </a:lnTo>
                  <a:lnTo>
                    <a:pt x="272492" y="418795"/>
                  </a:lnTo>
                  <a:lnTo>
                    <a:pt x="240792" y="435255"/>
                  </a:lnTo>
                  <a:lnTo>
                    <a:pt x="231039" y="451714"/>
                  </a:lnTo>
                  <a:lnTo>
                    <a:pt x="207873" y="448056"/>
                  </a:lnTo>
                  <a:lnTo>
                    <a:pt x="199949" y="443789"/>
                  </a:lnTo>
                  <a:lnTo>
                    <a:pt x="192024" y="445008"/>
                  </a:lnTo>
                  <a:lnTo>
                    <a:pt x="181052" y="444399"/>
                  </a:lnTo>
                  <a:lnTo>
                    <a:pt x="137160" y="411480"/>
                  </a:lnTo>
                  <a:lnTo>
                    <a:pt x="112776" y="411480"/>
                  </a:lnTo>
                  <a:lnTo>
                    <a:pt x="101193" y="398679"/>
                  </a:lnTo>
                  <a:lnTo>
                    <a:pt x="100584" y="376733"/>
                  </a:lnTo>
                  <a:lnTo>
                    <a:pt x="82905" y="370027"/>
                  </a:lnTo>
                  <a:lnTo>
                    <a:pt x="61569" y="327355"/>
                  </a:lnTo>
                  <a:lnTo>
                    <a:pt x="45720" y="318211"/>
                  </a:lnTo>
                  <a:lnTo>
                    <a:pt x="39624" y="302362"/>
                  </a:lnTo>
                  <a:lnTo>
                    <a:pt x="21336" y="283464"/>
                  </a:lnTo>
                  <a:lnTo>
                    <a:pt x="0" y="280416"/>
                  </a:lnTo>
                  <a:lnTo>
                    <a:pt x="11583" y="258471"/>
                  </a:lnTo>
                  <a:lnTo>
                    <a:pt x="29871" y="257251"/>
                  </a:lnTo>
                  <a:lnTo>
                    <a:pt x="34748" y="245669"/>
                  </a:lnTo>
                  <a:lnTo>
                    <a:pt x="33528" y="215189"/>
                  </a:lnTo>
                  <a:lnTo>
                    <a:pt x="33528" y="210312"/>
                  </a:lnTo>
                  <a:lnTo>
                    <a:pt x="42672" y="169469"/>
                  </a:lnTo>
                  <a:lnTo>
                    <a:pt x="58521" y="158496"/>
                  </a:lnTo>
                  <a:lnTo>
                    <a:pt x="61569" y="142647"/>
                  </a:lnTo>
                  <a:lnTo>
                    <a:pt x="75591" y="112167"/>
                  </a:lnTo>
                  <a:lnTo>
                    <a:pt x="95708" y="93269"/>
                  </a:lnTo>
                  <a:lnTo>
                    <a:pt x="107900" y="54255"/>
                  </a:lnTo>
                  <a:lnTo>
                    <a:pt x="112167" y="20727"/>
                  </a:lnTo>
                  <a:lnTo>
                    <a:pt x="152400" y="29261"/>
                  </a:lnTo>
                  <a:lnTo>
                    <a:pt x="161544" y="0"/>
                  </a:lnTo>
                  <a:lnTo>
                    <a:pt x="183489" y="17679"/>
                  </a:lnTo>
                  <a:lnTo>
                    <a:pt x="202997" y="8535"/>
                  </a:lnTo>
                  <a:lnTo>
                    <a:pt x="211532" y="1645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4" name="Freihandform: Form 93">
              <a:extLst>
                <a:ext uri="{FF2B5EF4-FFF2-40B4-BE49-F238E27FC236}">
                  <a16:creationId xmlns:a16="http://schemas.microsoft.com/office/drawing/2014/main" id="{A137FF71-D5F4-BD48-349A-903A8CA9CEA9}"/>
                </a:ext>
              </a:extLst>
            </p:cNvPr>
            <p:cNvSpPr/>
            <p:nvPr/>
          </p:nvSpPr>
          <p:spPr>
            <a:xfrm>
              <a:off x="6123266" y="1850066"/>
              <a:ext cx="327354" cy="354787"/>
            </a:xfrm>
            <a:custGeom>
              <a:avLst/>
              <a:gdLst>
                <a:gd name="connsiteX0" fmla="*/ 199339 w 327354"/>
                <a:gd name="connsiteY0" fmla="*/ 35966 h 354787"/>
                <a:gd name="connsiteX1" fmla="*/ 201777 w 327354"/>
                <a:gd name="connsiteY1" fmla="*/ 59131 h 354787"/>
                <a:gd name="connsiteX2" fmla="*/ 246279 w 327354"/>
                <a:gd name="connsiteY2" fmla="*/ 81686 h 354787"/>
                <a:gd name="connsiteX3" fmla="*/ 228600 w 327354"/>
                <a:gd name="connsiteY3" fmla="*/ 107290 h 354787"/>
                <a:gd name="connsiteX4" fmla="*/ 268224 w 327354"/>
                <a:gd name="connsiteY4" fmla="*/ 145694 h 354787"/>
                <a:gd name="connsiteX5" fmla="*/ 257860 w 327354"/>
                <a:gd name="connsiteY5" fmla="*/ 174955 h 354787"/>
                <a:gd name="connsiteX6" fmla="*/ 287731 w 327354"/>
                <a:gd name="connsiteY6" fmla="*/ 200558 h 354787"/>
                <a:gd name="connsiteX7" fmla="*/ 282244 w 327354"/>
                <a:gd name="connsiteY7" fmla="*/ 223723 h 354787"/>
                <a:gd name="connsiteX8" fmla="*/ 327355 w 327354"/>
                <a:gd name="connsiteY8" fmla="*/ 247498 h 354787"/>
                <a:gd name="connsiteX9" fmla="*/ 321868 w 327354"/>
                <a:gd name="connsiteY9" fmla="*/ 265176 h 354787"/>
                <a:gd name="connsiteX10" fmla="*/ 301143 w 327354"/>
                <a:gd name="connsiteY10" fmla="*/ 285902 h 354787"/>
                <a:gd name="connsiteX11" fmla="*/ 252375 w 327354"/>
                <a:gd name="connsiteY11" fmla="*/ 331013 h 354787"/>
                <a:gd name="connsiteX12" fmla="*/ 203607 w 327354"/>
                <a:gd name="connsiteY12" fmla="*/ 334061 h 354787"/>
                <a:gd name="connsiteX13" fmla="*/ 157276 w 327354"/>
                <a:gd name="connsiteY13" fmla="*/ 346862 h 354787"/>
                <a:gd name="connsiteX14" fmla="*/ 113995 w 327354"/>
                <a:gd name="connsiteY14" fmla="*/ 354787 h 354787"/>
                <a:gd name="connsiteX15" fmla="*/ 94488 w 327354"/>
                <a:gd name="connsiteY15" fmla="*/ 335280 h 354787"/>
                <a:gd name="connsiteX16" fmla="*/ 65836 w 327354"/>
                <a:gd name="connsiteY16" fmla="*/ 323698 h 354787"/>
                <a:gd name="connsiteX17" fmla="*/ 66447 w 327354"/>
                <a:gd name="connsiteY17" fmla="*/ 288341 h 354787"/>
                <a:gd name="connsiteX18" fmla="*/ 48159 w 327354"/>
                <a:gd name="connsiteY18" fmla="*/ 256642 h 354787"/>
                <a:gd name="connsiteX19" fmla="*/ 57912 w 327354"/>
                <a:gd name="connsiteY19" fmla="*/ 235915 h 354787"/>
                <a:gd name="connsiteX20" fmla="*/ 78028 w 327354"/>
                <a:gd name="connsiteY20" fmla="*/ 214579 h 354787"/>
                <a:gd name="connsiteX21" fmla="*/ 131673 w 327354"/>
                <a:gd name="connsiteY21" fmla="*/ 176784 h 354787"/>
                <a:gd name="connsiteX22" fmla="*/ 147523 w 327354"/>
                <a:gd name="connsiteY22" fmla="*/ 169469 h 354787"/>
                <a:gd name="connsiteX23" fmla="*/ 142036 w 327354"/>
                <a:gd name="connsiteY23" fmla="*/ 154838 h 354787"/>
                <a:gd name="connsiteX24" fmla="*/ 102412 w 327354"/>
                <a:gd name="connsiteY24" fmla="*/ 138989 h 354787"/>
                <a:gd name="connsiteX25" fmla="*/ 91440 w 327354"/>
                <a:gd name="connsiteY25" fmla="*/ 125578 h 354787"/>
                <a:gd name="connsiteX26" fmla="*/ 80467 w 327354"/>
                <a:gd name="connsiteY26" fmla="*/ 73762 h 354787"/>
                <a:gd name="connsiteX27" fmla="*/ 36576 w 327354"/>
                <a:gd name="connsiteY27" fmla="*/ 51206 h 354787"/>
                <a:gd name="connsiteX28" fmla="*/ 0 w 327354"/>
                <a:gd name="connsiteY28" fmla="*/ 34747 h 354787"/>
                <a:gd name="connsiteX29" fmla="*/ 13411 w 327354"/>
                <a:gd name="connsiteY29" fmla="*/ 26213 h 354787"/>
                <a:gd name="connsiteX30" fmla="*/ 44500 w 327354"/>
                <a:gd name="connsiteY30" fmla="*/ 43282 h 354787"/>
                <a:gd name="connsiteX31" fmla="*/ 76809 w 327354"/>
                <a:gd name="connsiteY31" fmla="*/ 42062 h 354787"/>
                <a:gd name="connsiteX32" fmla="*/ 105460 w 327354"/>
                <a:gd name="connsiteY32" fmla="*/ 49987 h 354787"/>
                <a:gd name="connsiteX33" fmla="*/ 126187 w 327354"/>
                <a:gd name="connsiteY33" fmla="*/ 35357 h 354787"/>
                <a:gd name="connsiteX34" fmla="*/ 132892 w 327354"/>
                <a:gd name="connsiteY34" fmla="*/ 10973 h 354787"/>
                <a:gd name="connsiteX35" fmla="*/ 168859 w 327354"/>
                <a:gd name="connsiteY35" fmla="*/ 0 h 354787"/>
                <a:gd name="connsiteX36" fmla="*/ 204216 w 327354"/>
                <a:gd name="connsiteY36" fmla="*/ 12802 h 354787"/>
                <a:gd name="connsiteX37" fmla="*/ 199339 w 327354"/>
                <a:gd name="connsiteY37" fmla="*/ 35966 h 35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27354" h="354787">
                  <a:moveTo>
                    <a:pt x="199339" y="35966"/>
                  </a:moveTo>
                  <a:lnTo>
                    <a:pt x="201777" y="59131"/>
                  </a:lnTo>
                  <a:lnTo>
                    <a:pt x="246279" y="81686"/>
                  </a:lnTo>
                  <a:lnTo>
                    <a:pt x="228600" y="107290"/>
                  </a:lnTo>
                  <a:lnTo>
                    <a:pt x="268224" y="145694"/>
                  </a:lnTo>
                  <a:lnTo>
                    <a:pt x="257860" y="174955"/>
                  </a:lnTo>
                  <a:lnTo>
                    <a:pt x="287731" y="200558"/>
                  </a:lnTo>
                  <a:lnTo>
                    <a:pt x="282244" y="223723"/>
                  </a:lnTo>
                  <a:lnTo>
                    <a:pt x="327355" y="247498"/>
                  </a:lnTo>
                  <a:lnTo>
                    <a:pt x="321868" y="265176"/>
                  </a:lnTo>
                  <a:lnTo>
                    <a:pt x="301143" y="285902"/>
                  </a:lnTo>
                  <a:lnTo>
                    <a:pt x="252375" y="331013"/>
                  </a:lnTo>
                  <a:lnTo>
                    <a:pt x="203607" y="334061"/>
                  </a:lnTo>
                  <a:lnTo>
                    <a:pt x="157276" y="346862"/>
                  </a:lnTo>
                  <a:lnTo>
                    <a:pt x="113995" y="354787"/>
                  </a:lnTo>
                  <a:lnTo>
                    <a:pt x="94488" y="335280"/>
                  </a:lnTo>
                  <a:lnTo>
                    <a:pt x="65836" y="323698"/>
                  </a:lnTo>
                  <a:lnTo>
                    <a:pt x="66447" y="288341"/>
                  </a:lnTo>
                  <a:lnTo>
                    <a:pt x="48159" y="256642"/>
                  </a:lnTo>
                  <a:lnTo>
                    <a:pt x="57912" y="235915"/>
                  </a:lnTo>
                  <a:lnTo>
                    <a:pt x="78028" y="214579"/>
                  </a:lnTo>
                  <a:lnTo>
                    <a:pt x="131673" y="176784"/>
                  </a:lnTo>
                  <a:lnTo>
                    <a:pt x="147523" y="169469"/>
                  </a:lnTo>
                  <a:lnTo>
                    <a:pt x="142036" y="154838"/>
                  </a:lnTo>
                  <a:lnTo>
                    <a:pt x="102412" y="138989"/>
                  </a:lnTo>
                  <a:lnTo>
                    <a:pt x="91440" y="125578"/>
                  </a:lnTo>
                  <a:lnTo>
                    <a:pt x="80467" y="73762"/>
                  </a:lnTo>
                  <a:lnTo>
                    <a:pt x="36576" y="51206"/>
                  </a:lnTo>
                  <a:lnTo>
                    <a:pt x="0" y="34747"/>
                  </a:lnTo>
                  <a:lnTo>
                    <a:pt x="13411" y="26213"/>
                  </a:lnTo>
                  <a:lnTo>
                    <a:pt x="44500" y="43282"/>
                  </a:lnTo>
                  <a:lnTo>
                    <a:pt x="76809" y="42062"/>
                  </a:lnTo>
                  <a:lnTo>
                    <a:pt x="105460" y="49987"/>
                  </a:lnTo>
                  <a:lnTo>
                    <a:pt x="126187" y="35357"/>
                  </a:lnTo>
                  <a:lnTo>
                    <a:pt x="132892" y="10973"/>
                  </a:lnTo>
                  <a:lnTo>
                    <a:pt x="168859" y="0"/>
                  </a:lnTo>
                  <a:lnTo>
                    <a:pt x="204216" y="12802"/>
                  </a:lnTo>
                  <a:lnTo>
                    <a:pt x="199339" y="35966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73B258CB-BCE6-C14D-ACF0-A79C2E649A17}"/>
                </a:ext>
              </a:extLst>
            </p:cNvPr>
            <p:cNvSpPr/>
            <p:nvPr/>
          </p:nvSpPr>
          <p:spPr>
            <a:xfrm>
              <a:off x="5908686" y="4426845"/>
              <a:ext cx="194462" cy="246888"/>
            </a:xfrm>
            <a:custGeom>
              <a:avLst/>
              <a:gdLst>
                <a:gd name="connsiteX0" fmla="*/ 148133 w 194462"/>
                <a:gd name="connsiteY0" fmla="*/ 2438 h 246888"/>
                <a:gd name="connsiteX1" fmla="*/ 145695 w 194462"/>
                <a:gd name="connsiteY1" fmla="*/ 19507 h 246888"/>
                <a:gd name="connsiteX2" fmla="*/ 155448 w 194462"/>
                <a:gd name="connsiteY2" fmla="*/ 39624 h 246888"/>
                <a:gd name="connsiteX3" fmla="*/ 181052 w 194462"/>
                <a:gd name="connsiteY3" fmla="*/ 36576 h 246888"/>
                <a:gd name="connsiteX4" fmla="*/ 189586 w 194462"/>
                <a:gd name="connsiteY4" fmla="*/ 43891 h 246888"/>
                <a:gd name="connsiteX5" fmla="*/ 174346 w 194462"/>
                <a:gd name="connsiteY5" fmla="*/ 89611 h 246888"/>
                <a:gd name="connsiteX6" fmla="*/ 190805 w 194462"/>
                <a:gd name="connsiteY6" fmla="*/ 112776 h 246888"/>
                <a:gd name="connsiteX7" fmla="*/ 194463 w 194462"/>
                <a:gd name="connsiteY7" fmla="*/ 143256 h 246888"/>
                <a:gd name="connsiteX8" fmla="*/ 190196 w 194462"/>
                <a:gd name="connsiteY8" fmla="*/ 169469 h 246888"/>
                <a:gd name="connsiteX9" fmla="*/ 179832 w 194462"/>
                <a:gd name="connsiteY9" fmla="*/ 187757 h 246888"/>
                <a:gd name="connsiteX10" fmla="*/ 149352 w 194462"/>
                <a:gd name="connsiteY10" fmla="*/ 185928 h 246888"/>
                <a:gd name="connsiteX11" fmla="*/ 130455 w 194462"/>
                <a:gd name="connsiteY11" fmla="*/ 167030 h 246888"/>
                <a:gd name="connsiteX12" fmla="*/ 128016 w 194462"/>
                <a:gd name="connsiteY12" fmla="*/ 184709 h 246888"/>
                <a:gd name="connsiteX13" fmla="*/ 104852 w 194462"/>
                <a:gd name="connsiteY13" fmla="*/ 189586 h 246888"/>
                <a:gd name="connsiteX14" fmla="*/ 92660 w 194462"/>
                <a:gd name="connsiteY14" fmla="*/ 199339 h 246888"/>
                <a:gd name="connsiteX15" fmla="*/ 105461 w 194462"/>
                <a:gd name="connsiteY15" fmla="*/ 224942 h 246888"/>
                <a:gd name="connsiteX16" fmla="*/ 79248 w 194462"/>
                <a:gd name="connsiteY16" fmla="*/ 246888 h 246888"/>
                <a:gd name="connsiteX17" fmla="*/ 43892 w 194462"/>
                <a:gd name="connsiteY17" fmla="*/ 207264 h 246888"/>
                <a:gd name="connsiteX18" fmla="*/ 21336 w 194462"/>
                <a:gd name="connsiteY18" fmla="*/ 174955 h 246888"/>
                <a:gd name="connsiteX19" fmla="*/ 0 w 194462"/>
                <a:gd name="connsiteY19" fmla="*/ 134722 h 246888"/>
                <a:gd name="connsiteX20" fmla="*/ 1220 w 194462"/>
                <a:gd name="connsiteY20" fmla="*/ 121310 h 246888"/>
                <a:gd name="connsiteX21" fmla="*/ 9144 w 194462"/>
                <a:gd name="connsiteY21" fmla="*/ 109118 h 246888"/>
                <a:gd name="connsiteX22" fmla="*/ 17069 w 194462"/>
                <a:gd name="connsiteY22" fmla="*/ 80467 h 246888"/>
                <a:gd name="connsiteX23" fmla="*/ 24384 w 194462"/>
                <a:gd name="connsiteY23" fmla="*/ 51206 h 246888"/>
                <a:gd name="connsiteX24" fmla="*/ 35967 w 194462"/>
                <a:gd name="connsiteY24" fmla="*/ 49378 h 246888"/>
                <a:gd name="connsiteX25" fmla="*/ 85954 w 194462"/>
                <a:gd name="connsiteY25" fmla="*/ 49378 h 246888"/>
                <a:gd name="connsiteX26" fmla="*/ 85954 w 194462"/>
                <a:gd name="connsiteY26" fmla="*/ 2438 h 246888"/>
                <a:gd name="connsiteX27" fmla="*/ 102413 w 194462"/>
                <a:gd name="connsiteY27" fmla="*/ 0 h 246888"/>
                <a:gd name="connsiteX28" fmla="*/ 123140 w 194462"/>
                <a:gd name="connsiteY28" fmla="*/ 4877 h 246888"/>
                <a:gd name="connsiteX29" fmla="*/ 143866 w 194462"/>
                <a:gd name="connsiteY29" fmla="*/ 0 h 246888"/>
                <a:gd name="connsiteX30" fmla="*/ 148133 w 194462"/>
                <a:gd name="connsiteY30" fmla="*/ 2438 h 24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4462" h="246888">
                  <a:moveTo>
                    <a:pt x="148133" y="2438"/>
                  </a:moveTo>
                  <a:lnTo>
                    <a:pt x="145695" y="19507"/>
                  </a:lnTo>
                  <a:lnTo>
                    <a:pt x="155448" y="39624"/>
                  </a:lnTo>
                  <a:lnTo>
                    <a:pt x="181052" y="36576"/>
                  </a:lnTo>
                  <a:lnTo>
                    <a:pt x="189586" y="43891"/>
                  </a:lnTo>
                  <a:lnTo>
                    <a:pt x="174346" y="89611"/>
                  </a:lnTo>
                  <a:lnTo>
                    <a:pt x="190805" y="112776"/>
                  </a:lnTo>
                  <a:lnTo>
                    <a:pt x="194463" y="143256"/>
                  </a:lnTo>
                  <a:lnTo>
                    <a:pt x="190196" y="169469"/>
                  </a:lnTo>
                  <a:lnTo>
                    <a:pt x="179832" y="187757"/>
                  </a:lnTo>
                  <a:lnTo>
                    <a:pt x="149352" y="185928"/>
                  </a:lnTo>
                  <a:lnTo>
                    <a:pt x="130455" y="167030"/>
                  </a:lnTo>
                  <a:lnTo>
                    <a:pt x="128016" y="184709"/>
                  </a:lnTo>
                  <a:lnTo>
                    <a:pt x="104852" y="189586"/>
                  </a:lnTo>
                  <a:lnTo>
                    <a:pt x="92660" y="199339"/>
                  </a:lnTo>
                  <a:lnTo>
                    <a:pt x="105461" y="224942"/>
                  </a:lnTo>
                  <a:lnTo>
                    <a:pt x="79248" y="246888"/>
                  </a:lnTo>
                  <a:lnTo>
                    <a:pt x="43892" y="207264"/>
                  </a:lnTo>
                  <a:lnTo>
                    <a:pt x="21336" y="174955"/>
                  </a:lnTo>
                  <a:lnTo>
                    <a:pt x="0" y="134722"/>
                  </a:lnTo>
                  <a:lnTo>
                    <a:pt x="1220" y="121310"/>
                  </a:lnTo>
                  <a:lnTo>
                    <a:pt x="9144" y="109118"/>
                  </a:lnTo>
                  <a:lnTo>
                    <a:pt x="17069" y="80467"/>
                  </a:lnTo>
                  <a:lnTo>
                    <a:pt x="24384" y="51206"/>
                  </a:lnTo>
                  <a:lnTo>
                    <a:pt x="35967" y="49378"/>
                  </a:lnTo>
                  <a:lnTo>
                    <a:pt x="85954" y="49378"/>
                  </a:lnTo>
                  <a:lnTo>
                    <a:pt x="85954" y="2438"/>
                  </a:lnTo>
                  <a:lnTo>
                    <a:pt x="102413" y="0"/>
                  </a:lnTo>
                  <a:lnTo>
                    <a:pt x="123140" y="4877"/>
                  </a:lnTo>
                  <a:lnTo>
                    <a:pt x="143866" y="0"/>
                  </a:lnTo>
                  <a:lnTo>
                    <a:pt x="148133" y="243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6" name="Freihandform: Form 95">
              <a:extLst>
                <a:ext uri="{FF2B5EF4-FFF2-40B4-BE49-F238E27FC236}">
                  <a16:creationId xmlns:a16="http://schemas.microsoft.com/office/drawing/2014/main" id="{796CF784-D411-10C9-8D13-2FCC3DA11341}"/>
                </a:ext>
              </a:extLst>
            </p:cNvPr>
            <p:cNvSpPr/>
            <p:nvPr/>
          </p:nvSpPr>
          <p:spPr>
            <a:xfrm>
              <a:off x="5384431" y="2374931"/>
              <a:ext cx="56083" cy="48158"/>
            </a:xfrm>
            <a:custGeom>
              <a:avLst/>
              <a:gdLst>
                <a:gd name="connsiteX0" fmla="*/ 39624 w 56083"/>
                <a:gd name="connsiteY0" fmla="*/ 48158 h 48158"/>
                <a:gd name="connsiteX1" fmla="*/ 18288 w 56083"/>
                <a:gd name="connsiteY1" fmla="*/ 40843 h 48158"/>
                <a:gd name="connsiteX2" fmla="*/ 0 w 56083"/>
                <a:gd name="connsiteY2" fmla="*/ 41453 h 48158"/>
                <a:gd name="connsiteX3" fmla="*/ 7315 w 56083"/>
                <a:gd name="connsiteY3" fmla="*/ 21336 h 48158"/>
                <a:gd name="connsiteX4" fmla="*/ 1829 w 56083"/>
                <a:gd name="connsiteY4" fmla="*/ 1829 h 48158"/>
                <a:gd name="connsiteX5" fmla="*/ 26213 w 56083"/>
                <a:gd name="connsiteY5" fmla="*/ 0 h 48158"/>
                <a:gd name="connsiteX6" fmla="*/ 56083 w 56083"/>
                <a:gd name="connsiteY6" fmla="*/ 23165 h 48158"/>
                <a:gd name="connsiteX7" fmla="*/ 39624 w 56083"/>
                <a:gd name="connsiteY7" fmla="*/ 48158 h 48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083" h="48158">
                  <a:moveTo>
                    <a:pt x="39624" y="48158"/>
                  </a:moveTo>
                  <a:lnTo>
                    <a:pt x="18288" y="40843"/>
                  </a:lnTo>
                  <a:lnTo>
                    <a:pt x="0" y="41453"/>
                  </a:lnTo>
                  <a:lnTo>
                    <a:pt x="7315" y="21336"/>
                  </a:lnTo>
                  <a:lnTo>
                    <a:pt x="1829" y="1829"/>
                  </a:lnTo>
                  <a:lnTo>
                    <a:pt x="26213" y="0"/>
                  </a:lnTo>
                  <a:lnTo>
                    <a:pt x="56083" y="23165"/>
                  </a:lnTo>
                  <a:lnTo>
                    <a:pt x="39624" y="4815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7" name="Freihandform: Form 96">
              <a:extLst>
                <a:ext uri="{FF2B5EF4-FFF2-40B4-BE49-F238E27FC236}">
                  <a16:creationId xmlns:a16="http://schemas.microsoft.com/office/drawing/2014/main" id="{20CF7B6F-1962-F504-D1F8-1765CF60D1E6}"/>
                </a:ext>
              </a:extLst>
            </p:cNvPr>
            <p:cNvSpPr/>
            <p:nvPr/>
          </p:nvSpPr>
          <p:spPr>
            <a:xfrm>
              <a:off x="5430151" y="2248135"/>
              <a:ext cx="224332" cy="321868"/>
            </a:xfrm>
            <a:custGeom>
              <a:avLst/>
              <a:gdLst>
                <a:gd name="connsiteX0" fmla="*/ 90830 w 224332"/>
                <a:gd name="connsiteY0" fmla="*/ 0 h 321868"/>
                <a:gd name="connsiteX1" fmla="*/ 59741 w 224332"/>
                <a:gd name="connsiteY1" fmla="*/ 39624 h 321868"/>
                <a:gd name="connsiteX2" fmla="*/ 88392 w 224332"/>
                <a:gd name="connsiteY2" fmla="*/ 34747 h 321868"/>
                <a:gd name="connsiteX3" fmla="*/ 119481 w 224332"/>
                <a:gd name="connsiteY3" fmla="*/ 34747 h 321868"/>
                <a:gd name="connsiteX4" fmla="*/ 111557 w 224332"/>
                <a:gd name="connsiteY4" fmla="*/ 64618 h 321868"/>
                <a:gd name="connsiteX5" fmla="*/ 85344 w 224332"/>
                <a:gd name="connsiteY5" fmla="*/ 97536 h 321868"/>
                <a:gd name="connsiteX6" fmla="*/ 115214 w 224332"/>
                <a:gd name="connsiteY6" fmla="*/ 99365 h 321868"/>
                <a:gd name="connsiteX7" fmla="*/ 117043 w 224332"/>
                <a:gd name="connsiteY7" fmla="*/ 103632 h 321868"/>
                <a:gd name="connsiteX8" fmla="*/ 142646 w 224332"/>
                <a:gd name="connsiteY8" fmla="*/ 146914 h 321868"/>
                <a:gd name="connsiteX9" fmla="*/ 162153 w 224332"/>
                <a:gd name="connsiteY9" fmla="*/ 153010 h 321868"/>
                <a:gd name="connsiteX10" fmla="*/ 179832 w 224332"/>
                <a:gd name="connsiteY10" fmla="*/ 195682 h 321868"/>
                <a:gd name="connsiteX11" fmla="*/ 188366 w 224332"/>
                <a:gd name="connsiteY11" fmla="*/ 210312 h 321868"/>
                <a:gd name="connsiteX12" fmla="*/ 224333 w 224332"/>
                <a:gd name="connsiteY12" fmla="*/ 217018 h 321868"/>
                <a:gd name="connsiteX13" fmla="*/ 220675 w 224332"/>
                <a:gd name="connsiteY13" fmla="*/ 241402 h 321868"/>
                <a:gd name="connsiteX14" fmla="*/ 206045 w 224332"/>
                <a:gd name="connsiteY14" fmla="*/ 252374 h 321868"/>
                <a:gd name="connsiteX15" fmla="*/ 217627 w 224332"/>
                <a:gd name="connsiteY15" fmla="*/ 271882 h 321868"/>
                <a:gd name="connsiteX16" fmla="*/ 190805 w 224332"/>
                <a:gd name="connsiteY16" fmla="*/ 291389 h 321868"/>
                <a:gd name="connsiteX17" fmla="*/ 151181 w 224332"/>
                <a:gd name="connsiteY17" fmla="*/ 290779 h 321868"/>
                <a:gd name="connsiteX18" fmla="*/ 99974 w 224332"/>
                <a:gd name="connsiteY18" fmla="*/ 301752 h 321868"/>
                <a:gd name="connsiteX19" fmla="*/ 86563 w 224332"/>
                <a:gd name="connsiteY19" fmla="*/ 293827 h 321868"/>
                <a:gd name="connsiteX20" fmla="*/ 66446 w 224332"/>
                <a:gd name="connsiteY20" fmla="*/ 311506 h 321868"/>
                <a:gd name="connsiteX21" fmla="*/ 39014 w 224332"/>
                <a:gd name="connsiteY21" fmla="*/ 307238 h 321868"/>
                <a:gd name="connsiteX22" fmla="*/ 17069 w 224332"/>
                <a:gd name="connsiteY22" fmla="*/ 321869 h 321868"/>
                <a:gd name="connsiteX23" fmla="*/ 1829 w 224332"/>
                <a:gd name="connsiteY23" fmla="*/ 314554 h 321868"/>
                <a:gd name="connsiteX24" fmla="*/ 46329 w 224332"/>
                <a:gd name="connsiteY24" fmla="*/ 274930 h 321868"/>
                <a:gd name="connsiteX25" fmla="*/ 73152 w 224332"/>
                <a:gd name="connsiteY25" fmla="*/ 266395 h 321868"/>
                <a:gd name="connsiteX26" fmla="*/ 26822 w 224332"/>
                <a:gd name="connsiteY26" fmla="*/ 260299 h 321868"/>
                <a:gd name="connsiteX27" fmla="*/ 18897 w 224332"/>
                <a:gd name="connsiteY27" fmla="*/ 245059 h 321868"/>
                <a:gd name="connsiteX28" fmla="*/ 49987 w 224332"/>
                <a:gd name="connsiteY28" fmla="*/ 233477 h 321868"/>
                <a:gd name="connsiteX29" fmla="*/ 34747 w 224332"/>
                <a:gd name="connsiteY29" fmla="*/ 213360 h 321868"/>
                <a:gd name="connsiteX30" fmla="*/ 40843 w 224332"/>
                <a:gd name="connsiteY30" fmla="*/ 188976 h 321868"/>
                <a:gd name="connsiteX31" fmla="*/ 84125 w 224332"/>
                <a:gd name="connsiteY31" fmla="*/ 192634 h 321868"/>
                <a:gd name="connsiteX32" fmla="*/ 89001 w 224332"/>
                <a:gd name="connsiteY32" fmla="*/ 170688 h 321868"/>
                <a:gd name="connsiteX33" fmla="*/ 70104 w 224332"/>
                <a:gd name="connsiteY33" fmla="*/ 148133 h 321868"/>
                <a:gd name="connsiteX34" fmla="*/ 69494 w 224332"/>
                <a:gd name="connsiteY34" fmla="*/ 147523 h 321868"/>
                <a:gd name="connsiteX35" fmla="*/ 34747 w 224332"/>
                <a:gd name="connsiteY35" fmla="*/ 140818 h 321868"/>
                <a:gd name="connsiteX36" fmla="*/ 28041 w 224332"/>
                <a:gd name="connsiteY36" fmla="*/ 131064 h 321868"/>
                <a:gd name="connsiteX37" fmla="*/ 39014 w 224332"/>
                <a:gd name="connsiteY37" fmla="*/ 114605 h 321868"/>
                <a:gd name="connsiteX38" fmla="*/ 29870 w 224332"/>
                <a:gd name="connsiteY38" fmla="*/ 104242 h 321868"/>
                <a:gd name="connsiteX39" fmla="*/ 14021 w 224332"/>
                <a:gd name="connsiteY39" fmla="*/ 121920 h 321868"/>
                <a:gd name="connsiteX40" fmla="*/ 13411 w 224332"/>
                <a:gd name="connsiteY40" fmla="*/ 85954 h 321868"/>
                <a:gd name="connsiteX41" fmla="*/ 0 w 224332"/>
                <a:gd name="connsiteY41" fmla="*/ 67666 h 321868"/>
                <a:gd name="connsiteX42" fmla="*/ 11582 w 224332"/>
                <a:gd name="connsiteY42" fmla="*/ 29870 h 321868"/>
                <a:gd name="connsiteX43" fmla="*/ 34747 w 224332"/>
                <a:gd name="connsiteY43" fmla="*/ 610 h 321868"/>
                <a:gd name="connsiteX44" fmla="*/ 56693 w 224332"/>
                <a:gd name="connsiteY44" fmla="*/ 3048 h 321868"/>
                <a:gd name="connsiteX45" fmla="*/ 90830 w 224332"/>
                <a:gd name="connsiteY45" fmla="*/ 0 h 32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24332" h="321868">
                  <a:moveTo>
                    <a:pt x="90830" y="0"/>
                  </a:moveTo>
                  <a:lnTo>
                    <a:pt x="59741" y="39624"/>
                  </a:lnTo>
                  <a:lnTo>
                    <a:pt x="88392" y="34747"/>
                  </a:lnTo>
                  <a:lnTo>
                    <a:pt x="119481" y="34747"/>
                  </a:lnTo>
                  <a:lnTo>
                    <a:pt x="111557" y="64618"/>
                  </a:lnTo>
                  <a:lnTo>
                    <a:pt x="85344" y="97536"/>
                  </a:lnTo>
                  <a:lnTo>
                    <a:pt x="115214" y="99365"/>
                  </a:lnTo>
                  <a:lnTo>
                    <a:pt x="117043" y="103632"/>
                  </a:lnTo>
                  <a:lnTo>
                    <a:pt x="142646" y="146914"/>
                  </a:lnTo>
                  <a:lnTo>
                    <a:pt x="162153" y="153010"/>
                  </a:lnTo>
                  <a:lnTo>
                    <a:pt x="179832" y="195682"/>
                  </a:lnTo>
                  <a:lnTo>
                    <a:pt x="188366" y="210312"/>
                  </a:lnTo>
                  <a:lnTo>
                    <a:pt x="224333" y="217018"/>
                  </a:lnTo>
                  <a:lnTo>
                    <a:pt x="220675" y="241402"/>
                  </a:lnTo>
                  <a:lnTo>
                    <a:pt x="206045" y="252374"/>
                  </a:lnTo>
                  <a:lnTo>
                    <a:pt x="217627" y="271882"/>
                  </a:lnTo>
                  <a:lnTo>
                    <a:pt x="190805" y="291389"/>
                  </a:lnTo>
                  <a:lnTo>
                    <a:pt x="151181" y="290779"/>
                  </a:lnTo>
                  <a:lnTo>
                    <a:pt x="99974" y="301752"/>
                  </a:lnTo>
                  <a:lnTo>
                    <a:pt x="86563" y="293827"/>
                  </a:lnTo>
                  <a:lnTo>
                    <a:pt x="66446" y="311506"/>
                  </a:lnTo>
                  <a:lnTo>
                    <a:pt x="39014" y="307238"/>
                  </a:lnTo>
                  <a:lnTo>
                    <a:pt x="17069" y="321869"/>
                  </a:lnTo>
                  <a:lnTo>
                    <a:pt x="1829" y="314554"/>
                  </a:lnTo>
                  <a:lnTo>
                    <a:pt x="46329" y="274930"/>
                  </a:lnTo>
                  <a:lnTo>
                    <a:pt x="73152" y="266395"/>
                  </a:lnTo>
                  <a:lnTo>
                    <a:pt x="26822" y="260299"/>
                  </a:lnTo>
                  <a:lnTo>
                    <a:pt x="18897" y="245059"/>
                  </a:lnTo>
                  <a:lnTo>
                    <a:pt x="49987" y="233477"/>
                  </a:lnTo>
                  <a:lnTo>
                    <a:pt x="34747" y="213360"/>
                  </a:lnTo>
                  <a:lnTo>
                    <a:pt x="40843" y="188976"/>
                  </a:lnTo>
                  <a:lnTo>
                    <a:pt x="84125" y="192634"/>
                  </a:lnTo>
                  <a:lnTo>
                    <a:pt x="89001" y="170688"/>
                  </a:lnTo>
                  <a:lnTo>
                    <a:pt x="70104" y="148133"/>
                  </a:lnTo>
                  <a:lnTo>
                    <a:pt x="69494" y="147523"/>
                  </a:lnTo>
                  <a:lnTo>
                    <a:pt x="34747" y="140818"/>
                  </a:lnTo>
                  <a:lnTo>
                    <a:pt x="28041" y="131064"/>
                  </a:lnTo>
                  <a:lnTo>
                    <a:pt x="39014" y="114605"/>
                  </a:lnTo>
                  <a:lnTo>
                    <a:pt x="29870" y="104242"/>
                  </a:lnTo>
                  <a:lnTo>
                    <a:pt x="14021" y="121920"/>
                  </a:lnTo>
                  <a:lnTo>
                    <a:pt x="13411" y="85954"/>
                  </a:lnTo>
                  <a:lnTo>
                    <a:pt x="0" y="67666"/>
                  </a:lnTo>
                  <a:lnTo>
                    <a:pt x="11582" y="29870"/>
                  </a:lnTo>
                  <a:lnTo>
                    <a:pt x="34747" y="610"/>
                  </a:lnTo>
                  <a:lnTo>
                    <a:pt x="56693" y="3048"/>
                  </a:lnTo>
                  <a:lnTo>
                    <a:pt x="90830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8" name="Freihandform: Form 97">
              <a:extLst>
                <a:ext uri="{FF2B5EF4-FFF2-40B4-BE49-F238E27FC236}">
                  <a16:creationId xmlns:a16="http://schemas.microsoft.com/office/drawing/2014/main" id="{3F65E86A-CAF8-5099-608F-FE608B0D59C4}"/>
                </a:ext>
              </a:extLst>
            </p:cNvPr>
            <p:cNvSpPr/>
            <p:nvPr/>
          </p:nvSpPr>
          <p:spPr>
            <a:xfrm>
              <a:off x="6854177" y="2815063"/>
              <a:ext cx="227380" cy="96316"/>
            </a:xfrm>
            <a:custGeom>
              <a:avLst/>
              <a:gdLst>
                <a:gd name="connsiteX0" fmla="*/ 148742 w 227380"/>
                <a:gd name="connsiteY0" fmla="*/ 32918 h 96316"/>
                <a:gd name="connsiteX1" fmla="*/ 179832 w 227380"/>
                <a:gd name="connsiteY1" fmla="*/ 40843 h 96316"/>
                <a:gd name="connsiteX2" fmla="*/ 192633 w 227380"/>
                <a:gd name="connsiteY2" fmla="*/ 56693 h 96316"/>
                <a:gd name="connsiteX3" fmla="*/ 214579 w 227380"/>
                <a:gd name="connsiteY3" fmla="*/ 65837 h 96316"/>
                <a:gd name="connsiteX4" fmla="*/ 207264 w 227380"/>
                <a:gd name="connsiteY4" fmla="*/ 70714 h 96316"/>
                <a:gd name="connsiteX5" fmla="*/ 227380 w 227380"/>
                <a:gd name="connsiteY5" fmla="*/ 92050 h 96316"/>
                <a:gd name="connsiteX6" fmla="*/ 223723 w 227380"/>
                <a:gd name="connsiteY6" fmla="*/ 96317 h 96316"/>
                <a:gd name="connsiteX7" fmla="*/ 206044 w 227380"/>
                <a:gd name="connsiteY7" fmla="*/ 94488 h 96316"/>
                <a:gd name="connsiteX8" fmla="*/ 180441 w 227380"/>
                <a:gd name="connsiteY8" fmla="*/ 82906 h 96316"/>
                <a:gd name="connsiteX9" fmla="*/ 173736 w 227380"/>
                <a:gd name="connsiteY9" fmla="*/ 89611 h 96316"/>
                <a:gd name="connsiteX10" fmla="*/ 131064 w 227380"/>
                <a:gd name="connsiteY10" fmla="*/ 95707 h 96316"/>
                <a:gd name="connsiteX11" fmla="*/ 96926 w 227380"/>
                <a:gd name="connsiteY11" fmla="*/ 76200 h 96316"/>
                <a:gd name="connsiteX12" fmla="*/ 63398 w 227380"/>
                <a:gd name="connsiteY12" fmla="*/ 78029 h 96316"/>
                <a:gd name="connsiteX13" fmla="*/ 65227 w 227380"/>
                <a:gd name="connsiteY13" fmla="*/ 61570 h 96316"/>
                <a:gd name="connsiteX14" fmla="*/ 52425 w 227380"/>
                <a:gd name="connsiteY14" fmla="*/ 35357 h 96316"/>
                <a:gd name="connsiteX15" fmla="*/ 31699 w 227380"/>
                <a:gd name="connsiteY15" fmla="*/ 20726 h 96316"/>
                <a:gd name="connsiteX16" fmla="*/ 13411 w 227380"/>
                <a:gd name="connsiteY16" fmla="*/ 16459 h 96316"/>
                <a:gd name="connsiteX17" fmla="*/ 0 w 227380"/>
                <a:gd name="connsiteY17" fmla="*/ 4877 h 96316"/>
                <a:gd name="connsiteX18" fmla="*/ 2438 w 227380"/>
                <a:gd name="connsiteY18" fmla="*/ 0 h 96316"/>
                <a:gd name="connsiteX19" fmla="*/ 30480 w 227380"/>
                <a:gd name="connsiteY19" fmla="*/ 6706 h 96316"/>
                <a:gd name="connsiteX20" fmla="*/ 77419 w 227380"/>
                <a:gd name="connsiteY20" fmla="*/ 12802 h 96316"/>
                <a:gd name="connsiteX21" fmla="*/ 123748 w 227380"/>
                <a:gd name="connsiteY21" fmla="*/ 31699 h 96316"/>
                <a:gd name="connsiteX22" fmla="*/ 131064 w 227380"/>
                <a:gd name="connsiteY22" fmla="*/ 39014 h 96316"/>
                <a:gd name="connsiteX23" fmla="*/ 148742 w 227380"/>
                <a:gd name="connsiteY23" fmla="*/ 32918 h 9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7380" h="96316">
                  <a:moveTo>
                    <a:pt x="148742" y="32918"/>
                  </a:moveTo>
                  <a:lnTo>
                    <a:pt x="179832" y="40843"/>
                  </a:lnTo>
                  <a:lnTo>
                    <a:pt x="192633" y="56693"/>
                  </a:lnTo>
                  <a:lnTo>
                    <a:pt x="214579" y="65837"/>
                  </a:lnTo>
                  <a:lnTo>
                    <a:pt x="207264" y="70714"/>
                  </a:lnTo>
                  <a:lnTo>
                    <a:pt x="227380" y="92050"/>
                  </a:lnTo>
                  <a:lnTo>
                    <a:pt x="223723" y="96317"/>
                  </a:lnTo>
                  <a:lnTo>
                    <a:pt x="206044" y="94488"/>
                  </a:lnTo>
                  <a:lnTo>
                    <a:pt x="180441" y="82906"/>
                  </a:lnTo>
                  <a:lnTo>
                    <a:pt x="173736" y="89611"/>
                  </a:lnTo>
                  <a:lnTo>
                    <a:pt x="131064" y="95707"/>
                  </a:lnTo>
                  <a:lnTo>
                    <a:pt x="96926" y="76200"/>
                  </a:lnTo>
                  <a:lnTo>
                    <a:pt x="63398" y="78029"/>
                  </a:lnTo>
                  <a:lnTo>
                    <a:pt x="65227" y="61570"/>
                  </a:lnTo>
                  <a:lnTo>
                    <a:pt x="52425" y="35357"/>
                  </a:lnTo>
                  <a:lnTo>
                    <a:pt x="31699" y="20726"/>
                  </a:lnTo>
                  <a:lnTo>
                    <a:pt x="13411" y="16459"/>
                  </a:lnTo>
                  <a:lnTo>
                    <a:pt x="0" y="4877"/>
                  </a:lnTo>
                  <a:lnTo>
                    <a:pt x="2438" y="0"/>
                  </a:lnTo>
                  <a:lnTo>
                    <a:pt x="30480" y="6706"/>
                  </a:lnTo>
                  <a:lnTo>
                    <a:pt x="77419" y="12802"/>
                  </a:lnTo>
                  <a:lnTo>
                    <a:pt x="123748" y="31699"/>
                  </a:lnTo>
                  <a:lnTo>
                    <a:pt x="131064" y="39014"/>
                  </a:lnTo>
                  <a:lnTo>
                    <a:pt x="148742" y="3291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9" name="Freihandform: Form 98">
              <a:extLst>
                <a:ext uri="{FF2B5EF4-FFF2-40B4-BE49-F238E27FC236}">
                  <a16:creationId xmlns:a16="http://schemas.microsoft.com/office/drawing/2014/main" id="{215DBBAC-55E4-CC95-56F7-42A5FDB357B5}"/>
                </a:ext>
              </a:extLst>
            </p:cNvPr>
            <p:cNvSpPr/>
            <p:nvPr/>
          </p:nvSpPr>
          <p:spPr>
            <a:xfrm>
              <a:off x="5492940" y="4083640"/>
              <a:ext cx="148742" cy="249936"/>
            </a:xfrm>
            <a:custGeom>
              <a:avLst/>
              <a:gdLst>
                <a:gd name="connsiteX0" fmla="*/ 112776 w 148742"/>
                <a:gd name="connsiteY0" fmla="*/ 3048 h 249936"/>
                <a:gd name="connsiteX1" fmla="*/ 110337 w 148742"/>
                <a:gd name="connsiteY1" fmla="*/ 15240 h 249936"/>
                <a:gd name="connsiteX2" fmla="*/ 124359 w 148742"/>
                <a:gd name="connsiteY2" fmla="*/ 35357 h 249936"/>
                <a:gd name="connsiteX3" fmla="*/ 124359 w 148742"/>
                <a:gd name="connsiteY3" fmla="*/ 64008 h 249936"/>
                <a:gd name="connsiteX4" fmla="*/ 128016 w 148742"/>
                <a:gd name="connsiteY4" fmla="*/ 94488 h 249936"/>
                <a:gd name="connsiteX5" fmla="*/ 136551 w 148742"/>
                <a:gd name="connsiteY5" fmla="*/ 109118 h 249936"/>
                <a:gd name="connsiteX6" fmla="*/ 128625 w 148742"/>
                <a:gd name="connsiteY6" fmla="*/ 143866 h 249936"/>
                <a:gd name="connsiteX7" fmla="*/ 131673 w 148742"/>
                <a:gd name="connsiteY7" fmla="*/ 163373 h 249936"/>
                <a:gd name="connsiteX8" fmla="*/ 140817 w 148742"/>
                <a:gd name="connsiteY8" fmla="*/ 188366 h 249936"/>
                <a:gd name="connsiteX9" fmla="*/ 148743 w 148742"/>
                <a:gd name="connsiteY9" fmla="*/ 202387 h 249936"/>
                <a:gd name="connsiteX10" fmla="*/ 94488 w 148742"/>
                <a:gd name="connsiteY10" fmla="*/ 224942 h 249936"/>
                <a:gd name="connsiteX11" fmla="*/ 74981 w 148742"/>
                <a:gd name="connsiteY11" fmla="*/ 238354 h 249936"/>
                <a:gd name="connsiteX12" fmla="*/ 43891 w 148742"/>
                <a:gd name="connsiteY12" fmla="*/ 249936 h 249936"/>
                <a:gd name="connsiteX13" fmla="*/ 13411 w 148742"/>
                <a:gd name="connsiteY13" fmla="*/ 238963 h 249936"/>
                <a:gd name="connsiteX14" fmla="*/ 14631 w 148742"/>
                <a:gd name="connsiteY14" fmla="*/ 223114 h 249936"/>
                <a:gd name="connsiteX15" fmla="*/ 0 w 148742"/>
                <a:gd name="connsiteY15" fmla="*/ 189586 h 249936"/>
                <a:gd name="connsiteX16" fmla="*/ 9144 w 148742"/>
                <a:gd name="connsiteY16" fmla="*/ 145085 h 249936"/>
                <a:gd name="connsiteX17" fmla="*/ 23775 w 148742"/>
                <a:gd name="connsiteY17" fmla="*/ 112776 h 249936"/>
                <a:gd name="connsiteX18" fmla="*/ 14631 w 148742"/>
                <a:gd name="connsiteY18" fmla="*/ 56693 h 249936"/>
                <a:gd name="connsiteX19" fmla="*/ 9753 w 148742"/>
                <a:gd name="connsiteY19" fmla="*/ 27432 h 249936"/>
                <a:gd name="connsiteX20" fmla="*/ 10973 w 148742"/>
                <a:gd name="connsiteY20" fmla="*/ 4877 h 249936"/>
                <a:gd name="connsiteX21" fmla="*/ 70713 w 148742"/>
                <a:gd name="connsiteY21" fmla="*/ 3048 h 249936"/>
                <a:gd name="connsiteX22" fmla="*/ 85953 w 148742"/>
                <a:gd name="connsiteY22" fmla="*/ 6096 h 249936"/>
                <a:gd name="connsiteX23" fmla="*/ 96927 w 148742"/>
                <a:gd name="connsiteY23" fmla="*/ 0 h 249936"/>
                <a:gd name="connsiteX24" fmla="*/ 112776 w 148742"/>
                <a:gd name="connsiteY24" fmla="*/ 3048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8742" h="249936">
                  <a:moveTo>
                    <a:pt x="112776" y="3048"/>
                  </a:moveTo>
                  <a:lnTo>
                    <a:pt x="110337" y="15240"/>
                  </a:lnTo>
                  <a:lnTo>
                    <a:pt x="124359" y="35357"/>
                  </a:lnTo>
                  <a:lnTo>
                    <a:pt x="124359" y="64008"/>
                  </a:lnTo>
                  <a:lnTo>
                    <a:pt x="128016" y="94488"/>
                  </a:lnTo>
                  <a:lnTo>
                    <a:pt x="136551" y="109118"/>
                  </a:lnTo>
                  <a:lnTo>
                    <a:pt x="128625" y="143866"/>
                  </a:lnTo>
                  <a:lnTo>
                    <a:pt x="131673" y="163373"/>
                  </a:lnTo>
                  <a:lnTo>
                    <a:pt x="140817" y="188366"/>
                  </a:lnTo>
                  <a:lnTo>
                    <a:pt x="148743" y="202387"/>
                  </a:lnTo>
                  <a:lnTo>
                    <a:pt x="94488" y="224942"/>
                  </a:lnTo>
                  <a:lnTo>
                    <a:pt x="74981" y="238354"/>
                  </a:lnTo>
                  <a:lnTo>
                    <a:pt x="43891" y="249936"/>
                  </a:lnTo>
                  <a:lnTo>
                    <a:pt x="13411" y="238963"/>
                  </a:lnTo>
                  <a:lnTo>
                    <a:pt x="14631" y="223114"/>
                  </a:lnTo>
                  <a:lnTo>
                    <a:pt x="0" y="189586"/>
                  </a:lnTo>
                  <a:lnTo>
                    <a:pt x="9144" y="145085"/>
                  </a:lnTo>
                  <a:lnTo>
                    <a:pt x="23775" y="112776"/>
                  </a:lnTo>
                  <a:lnTo>
                    <a:pt x="14631" y="56693"/>
                  </a:lnTo>
                  <a:lnTo>
                    <a:pt x="9753" y="27432"/>
                  </a:lnTo>
                  <a:lnTo>
                    <a:pt x="10973" y="4877"/>
                  </a:lnTo>
                  <a:lnTo>
                    <a:pt x="70713" y="3048"/>
                  </a:lnTo>
                  <a:lnTo>
                    <a:pt x="85953" y="6096"/>
                  </a:lnTo>
                  <a:lnTo>
                    <a:pt x="96927" y="0"/>
                  </a:lnTo>
                  <a:lnTo>
                    <a:pt x="112776" y="304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0" name="Freihandform: Form 99">
              <a:extLst>
                <a:ext uri="{FF2B5EF4-FFF2-40B4-BE49-F238E27FC236}">
                  <a16:creationId xmlns:a16="http://schemas.microsoft.com/office/drawing/2014/main" id="{B6AC21ED-5D37-38A4-6F1F-1D1737ED1CAC}"/>
                </a:ext>
              </a:extLst>
            </p:cNvPr>
            <p:cNvSpPr/>
            <p:nvPr/>
          </p:nvSpPr>
          <p:spPr>
            <a:xfrm>
              <a:off x="5084508" y="4025119"/>
              <a:ext cx="250545" cy="206654"/>
            </a:xfrm>
            <a:custGeom>
              <a:avLst/>
              <a:gdLst>
                <a:gd name="connsiteX0" fmla="*/ 124968 w 250545"/>
                <a:gd name="connsiteY0" fmla="*/ 5486 h 206654"/>
                <a:gd name="connsiteX1" fmla="*/ 126797 w 250545"/>
                <a:gd name="connsiteY1" fmla="*/ 20117 h 206654"/>
                <a:gd name="connsiteX2" fmla="*/ 132283 w 250545"/>
                <a:gd name="connsiteY2" fmla="*/ 20117 h 206654"/>
                <a:gd name="connsiteX3" fmla="*/ 141427 w 250545"/>
                <a:gd name="connsiteY3" fmla="*/ 14630 h 206654"/>
                <a:gd name="connsiteX4" fmla="*/ 146913 w 250545"/>
                <a:gd name="connsiteY4" fmla="*/ 15850 h 206654"/>
                <a:gd name="connsiteX5" fmla="*/ 156667 w 250545"/>
                <a:gd name="connsiteY5" fmla="*/ 26213 h 206654"/>
                <a:gd name="connsiteX6" fmla="*/ 171297 w 250545"/>
                <a:gd name="connsiteY6" fmla="*/ 29261 h 206654"/>
                <a:gd name="connsiteX7" fmla="*/ 180441 w 250545"/>
                <a:gd name="connsiteY7" fmla="*/ 20726 h 206654"/>
                <a:gd name="connsiteX8" fmla="*/ 192024 w 250545"/>
                <a:gd name="connsiteY8" fmla="*/ 15240 h 206654"/>
                <a:gd name="connsiteX9" fmla="*/ 199949 w 250545"/>
                <a:gd name="connsiteY9" fmla="*/ 9754 h 206654"/>
                <a:gd name="connsiteX10" fmla="*/ 206655 w 250545"/>
                <a:gd name="connsiteY10" fmla="*/ 10973 h 206654"/>
                <a:gd name="connsiteX11" fmla="*/ 214579 w 250545"/>
                <a:gd name="connsiteY11" fmla="*/ 19507 h 206654"/>
                <a:gd name="connsiteX12" fmla="*/ 218237 w 250545"/>
                <a:gd name="connsiteY12" fmla="*/ 30480 h 206654"/>
                <a:gd name="connsiteX13" fmla="*/ 232257 w 250545"/>
                <a:gd name="connsiteY13" fmla="*/ 46939 h 206654"/>
                <a:gd name="connsiteX14" fmla="*/ 225552 w 250545"/>
                <a:gd name="connsiteY14" fmla="*/ 56693 h 206654"/>
                <a:gd name="connsiteX15" fmla="*/ 223723 w 250545"/>
                <a:gd name="connsiteY15" fmla="*/ 69494 h 206654"/>
                <a:gd name="connsiteX16" fmla="*/ 231039 w 250545"/>
                <a:gd name="connsiteY16" fmla="*/ 65837 h 206654"/>
                <a:gd name="connsiteX17" fmla="*/ 235305 w 250545"/>
                <a:gd name="connsiteY17" fmla="*/ 70104 h 206654"/>
                <a:gd name="connsiteX18" fmla="*/ 233477 w 250545"/>
                <a:gd name="connsiteY18" fmla="*/ 81686 h 206654"/>
                <a:gd name="connsiteX19" fmla="*/ 243840 w 250545"/>
                <a:gd name="connsiteY19" fmla="*/ 93269 h 206654"/>
                <a:gd name="connsiteX20" fmla="*/ 237135 w 250545"/>
                <a:gd name="connsiteY20" fmla="*/ 96317 h 206654"/>
                <a:gd name="connsiteX21" fmla="*/ 234087 w 250545"/>
                <a:gd name="connsiteY21" fmla="*/ 109728 h 206654"/>
                <a:gd name="connsiteX22" fmla="*/ 242011 w 250545"/>
                <a:gd name="connsiteY22" fmla="*/ 125578 h 206654"/>
                <a:gd name="connsiteX23" fmla="*/ 250545 w 250545"/>
                <a:gd name="connsiteY23" fmla="*/ 157277 h 206654"/>
                <a:gd name="connsiteX24" fmla="*/ 237744 w 250545"/>
                <a:gd name="connsiteY24" fmla="*/ 161544 h 206654"/>
                <a:gd name="connsiteX25" fmla="*/ 234696 w 250545"/>
                <a:gd name="connsiteY25" fmla="*/ 167030 h 206654"/>
                <a:gd name="connsiteX26" fmla="*/ 237135 w 250545"/>
                <a:gd name="connsiteY26" fmla="*/ 174955 h 206654"/>
                <a:gd name="connsiteX27" fmla="*/ 234696 w 250545"/>
                <a:gd name="connsiteY27" fmla="*/ 192024 h 206654"/>
                <a:gd name="connsiteX28" fmla="*/ 229209 w 250545"/>
                <a:gd name="connsiteY28" fmla="*/ 192024 h 206654"/>
                <a:gd name="connsiteX29" fmla="*/ 219456 w 250545"/>
                <a:gd name="connsiteY29" fmla="*/ 190805 h 206654"/>
                <a:gd name="connsiteX30" fmla="*/ 212751 w 250545"/>
                <a:gd name="connsiteY30" fmla="*/ 206654 h 206654"/>
                <a:gd name="connsiteX31" fmla="*/ 202997 w 250545"/>
                <a:gd name="connsiteY31" fmla="*/ 206654 h 206654"/>
                <a:gd name="connsiteX32" fmla="*/ 196291 w 250545"/>
                <a:gd name="connsiteY32" fmla="*/ 198120 h 206654"/>
                <a:gd name="connsiteX33" fmla="*/ 198729 w 250545"/>
                <a:gd name="connsiteY33" fmla="*/ 182270 h 206654"/>
                <a:gd name="connsiteX34" fmla="*/ 184099 w 250545"/>
                <a:gd name="connsiteY34" fmla="*/ 158496 h 206654"/>
                <a:gd name="connsiteX35" fmla="*/ 175565 w 250545"/>
                <a:gd name="connsiteY35" fmla="*/ 162763 h 206654"/>
                <a:gd name="connsiteX36" fmla="*/ 167640 w 250545"/>
                <a:gd name="connsiteY36" fmla="*/ 163982 h 206654"/>
                <a:gd name="connsiteX37" fmla="*/ 158496 w 250545"/>
                <a:gd name="connsiteY37" fmla="*/ 165811 h 206654"/>
                <a:gd name="connsiteX38" fmla="*/ 159105 w 250545"/>
                <a:gd name="connsiteY38" fmla="*/ 151790 h 206654"/>
                <a:gd name="connsiteX39" fmla="*/ 153619 w 250545"/>
                <a:gd name="connsiteY39" fmla="*/ 141427 h 206654"/>
                <a:gd name="connsiteX40" fmla="*/ 154839 w 250545"/>
                <a:gd name="connsiteY40" fmla="*/ 129845 h 206654"/>
                <a:gd name="connsiteX41" fmla="*/ 147523 w 250545"/>
                <a:gd name="connsiteY41" fmla="*/ 113386 h 206654"/>
                <a:gd name="connsiteX42" fmla="*/ 137769 w 250545"/>
                <a:gd name="connsiteY42" fmla="*/ 99365 h 206654"/>
                <a:gd name="connsiteX43" fmla="*/ 110337 w 250545"/>
                <a:gd name="connsiteY43" fmla="*/ 99365 h 206654"/>
                <a:gd name="connsiteX44" fmla="*/ 102413 w 250545"/>
                <a:gd name="connsiteY44" fmla="*/ 106680 h 206654"/>
                <a:gd name="connsiteX45" fmla="*/ 92659 w 250545"/>
                <a:gd name="connsiteY45" fmla="*/ 107899 h 206654"/>
                <a:gd name="connsiteX46" fmla="*/ 86563 w 250545"/>
                <a:gd name="connsiteY46" fmla="*/ 116434 h 206654"/>
                <a:gd name="connsiteX47" fmla="*/ 82905 w 250545"/>
                <a:gd name="connsiteY47" fmla="*/ 126797 h 206654"/>
                <a:gd name="connsiteX48" fmla="*/ 64008 w 250545"/>
                <a:gd name="connsiteY48" fmla="*/ 144475 h 206654"/>
                <a:gd name="connsiteX49" fmla="*/ 49377 w 250545"/>
                <a:gd name="connsiteY49" fmla="*/ 121310 h 206654"/>
                <a:gd name="connsiteX50" fmla="*/ 35967 w 250545"/>
                <a:gd name="connsiteY50" fmla="*/ 106070 h 206654"/>
                <a:gd name="connsiteX51" fmla="*/ 27432 w 250545"/>
                <a:gd name="connsiteY51" fmla="*/ 100584 h 206654"/>
                <a:gd name="connsiteX52" fmla="*/ 18897 w 250545"/>
                <a:gd name="connsiteY52" fmla="*/ 92659 h 206654"/>
                <a:gd name="connsiteX53" fmla="*/ 15240 w 250545"/>
                <a:gd name="connsiteY53" fmla="*/ 75590 h 206654"/>
                <a:gd name="connsiteX54" fmla="*/ 10363 w 250545"/>
                <a:gd name="connsiteY54" fmla="*/ 67056 h 206654"/>
                <a:gd name="connsiteX55" fmla="*/ 0 w 250545"/>
                <a:gd name="connsiteY55" fmla="*/ 60350 h 206654"/>
                <a:gd name="connsiteX56" fmla="*/ 15849 w 250545"/>
                <a:gd name="connsiteY56" fmla="*/ 41453 h 206654"/>
                <a:gd name="connsiteX57" fmla="*/ 26213 w 250545"/>
                <a:gd name="connsiteY57" fmla="*/ 42062 h 206654"/>
                <a:gd name="connsiteX58" fmla="*/ 35357 w 250545"/>
                <a:gd name="connsiteY58" fmla="*/ 35966 h 206654"/>
                <a:gd name="connsiteX59" fmla="*/ 42672 w 250545"/>
                <a:gd name="connsiteY59" fmla="*/ 35357 h 206654"/>
                <a:gd name="connsiteX60" fmla="*/ 48159 w 250545"/>
                <a:gd name="connsiteY60" fmla="*/ 30480 h 206654"/>
                <a:gd name="connsiteX61" fmla="*/ 45720 w 250545"/>
                <a:gd name="connsiteY61" fmla="*/ 17678 h 206654"/>
                <a:gd name="connsiteX62" fmla="*/ 49377 w 250545"/>
                <a:gd name="connsiteY62" fmla="*/ 13411 h 206654"/>
                <a:gd name="connsiteX63" fmla="*/ 49987 w 250545"/>
                <a:gd name="connsiteY63" fmla="*/ 0 h 206654"/>
                <a:gd name="connsiteX64" fmla="*/ 66447 w 250545"/>
                <a:gd name="connsiteY64" fmla="*/ 610 h 206654"/>
                <a:gd name="connsiteX65" fmla="*/ 91440 w 250545"/>
                <a:gd name="connsiteY65" fmla="*/ 9754 h 206654"/>
                <a:gd name="connsiteX66" fmla="*/ 98755 w 250545"/>
                <a:gd name="connsiteY66" fmla="*/ 9144 h 206654"/>
                <a:gd name="connsiteX67" fmla="*/ 101193 w 250545"/>
                <a:gd name="connsiteY67" fmla="*/ 4877 h 206654"/>
                <a:gd name="connsiteX68" fmla="*/ 120091 w 250545"/>
                <a:gd name="connsiteY68" fmla="*/ 7925 h 206654"/>
                <a:gd name="connsiteX69" fmla="*/ 124968 w 250545"/>
                <a:gd name="connsiteY69" fmla="*/ 5486 h 20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50545" h="206654">
                  <a:moveTo>
                    <a:pt x="124968" y="5486"/>
                  </a:moveTo>
                  <a:lnTo>
                    <a:pt x="126797" y="20117"/>
                  </a:lnTo>
                  <a:lnTo>
                    <a:pt x="132283" y="20117"/>
                  </a:lnTo>
                  <a:lnTo>
                    <a:pt x="141427" y="14630"/>
                  </a:lnTo>
                  <a:lnTo>
                    <a:pt x="146913" y="15850"/>
                  </a:lnTo>
                  <a:lnTo>
                    <a:pt x="156667" y="26213"/>
                  </a:lnTo>
                  <a:lnTo>
                    <a:pt x="171297" y="29261"/>
                  </a:lnTo>
                  <a:lnTo>
                    <a:pt x="180441" y="20726"/>
                  </a:lnTo>
                  <a:lnTo>
                    <a:pt x="192024" y="15240"/>
                  </a:lnTo>
                  <a:lnTo>
                    <a:pt x="199949" y="9754"/>
                  </a:lnTo>
                  <a:lnTo>
                    <a:pt x="206655" y="10973"/>
                  </a:lnTo>
                  <a:lnTo>
                    <a:pt x="214579" y="19507"/>
                  </a:lnTo>
                  <a:lnTo>
                    <a:pt x="218237" y="30480"/>
                  </a:lnTo>
                  <a:lnTo>
                    <a:pt x="232257" y="46939"/>
                  </a:lnTo>
                  <a:lnTo>
                    <a:pt x="225552" y="56693"/>
                  </a:lnTo>
                  <a:lnTo>
                    <a:pt x="223723" y="69494"/>
                  </a:lnTo>
                  <a:lnTo>
                    <a:pt x="231039" y="65837"/>
                  </a:lnTo>
                  <a:lnTo>
                    <a:pt x="235305" y="70104"/>
                  </a:lnTo>
                  <a:lnTo>
                    <a:pt x="233477" y="81686"/>
                  </a:lnTo>
                  <a:lnTo>
                    <a:pt x="243840" y="93269"/>
                  </a:lnTo>
                  <a:lnTo>
                    <a:pt x="237135" y="96317"/>
                  </a:lnTo>
                  <a:lnTo>
                    <a:pt x="234087" y="109728"/>
                  </a:lnTo>
                  <a:lnTo>
                    <a:pt x="242011" y="125578"/>
                  </a:lnTo>
                  <a:lnTo>
                    <a:pt x="250545" y="157277"/>
                  </a:lnTo>
                  <a:lnTo>
                    <a:pt x="237744" y="161544"/>
                  </a:lnTo>
                  <a:lnTo>
                    <a:pt x="234696" y="167030"/>
                  </a:lnTo>
                  <a:lnTo>
                    <a:pt x="237135" y="174955"/>
                  </a:lnTo>
                  <a:lnTo>
                    <a:pt x="234696" y="192024"/>
                  </a:lnTo>
                  <a:lnTo>
                    <a:pt x="229209" y="192024"/>
                  </a:lnTo>
                  <a:lnTo>
                    <a:pt x="219456" y="190805"/>
                  </a:lnTo>
                  <a:lnTo>
                    <a:pt x="212751" y="206654"/>
                  </a:lnTo>
                  <a:lnTo>
                    <a:pt x="202997" y="206654"/>
                  </a:lnTo>
                  <a:lnTo>
                    <a:pt x="196291" y="198120"/>
                  </a:lnTo>
                  <a:lnTo>
                    <a:pt x="198729" y="182270"/>
                  </a:lnTo>
                  <a:lnTo>
                    <a:pt x="184099" y="158496"/>
                  </a:lnTo>
                  <a:lnTo>
                    <a:pt x="175565" y="162763"/>
                  </a:lnTo>
                  <a:lnTo>
                    <a:pt x="167640" y="163982"/>
                  </a:lnTo>
                  <a:lnTo>
                    <a:pt x="158496" y="165811"/>
                  </a:lnTo>
                  <a:lnTo>
                    <a:pt x="159105" y="151790"/>
                  </a:lnTo>
                  <a:lnTo>
                    <a:pt x="153619" y="141427"/>
                  </a:lnTo>
                  <a:lnTo>
                    <a:pt x="154839" y="129845"/>
                  </a:lnTo>
                  <a:lnTo>
                    <a:pt x="147523" y="113386"/>
                  </a:lnTo>
                  <a:lnTo>
                    <a:pt x="137769" y="99365"/>
                  </a:lnTo>
                  <a:lnTo>
                    <a:pt x="110337" y="99365"/>
                  </a:lnTo>
                  <a:lnTo>
                    <a:pt x="102413" y="106680"/>
                  </a:lnTo>
                  <a:lnTo>
                    <a:pt x="92659" y="107899"/>
                  </a:lnTo>
                  <a:lnTo>
                    <a:pt x="86563" y="116434"/>
                  </a:lnTo>
                  <a:lnTo>
                    <a:pt x="82905" y="126797"/>
                  </a:lnTo>
                  <a:lnTo>
                    <a:pt x="64008" y="144475"/>
                  </a:lnTo>
                  <a:lnTo>
                    <a:pt x="49377" y="121310"/>
                  </a:lnTo>
                  <a:lnTo>
                    <a:pt x="35967" y="106070"/>
                  </a:lnTo>
                  <a:lnTo>
                    <a:pt x="27432" y="100584"/>
                  </a:lnTo>
                  <a:lnTo>
                    <a:pt x="18897" y="92659"/>
                  </a:lnTo>
                  <a:lnTo>
                    <a:pt x="15240" y="75590"/>
                  </a:lnTo>
                  <a:lnTo>
                    <a:pt x="10363" y="67056"/>
                  </a:lnTo>
                  <a:lnTo>
                    <a:pt x="0" y="60350"/>
                  </a:lnTo>
                  <a:lnTo>
                    <a:pt x="15849" y="41453"/>
                  </a:lnTo>
                  <a:lnTo>
                    <a:pt x="26213" y="42062"/>
                  </a:lnTo>
                  <a:lnTo>
                    <a:pt x="35357" y="35966"/>
                  </a:lnTo>
                  <a:lnTo>
                    <a:pt x="42672" y="35357"/>
                  </a:lnTo>
                  <a:lnTo>
                    <a:pt x="48159" y="30480"/>
                  </a:lnTo>
                  <a:lnTo>
                    <a:pt x="45720" y="17678"/>
                  </a:lnTo>
                  <a:lnTo>
                    <a:pt x="49377" y="13411"/>
                  </a:lnTo>
                  <a:lnTo>
                    <a:pt x="49987" y="0"/>
                  </a:lnTo>
                  <a:lnTo>
                    <a:pt x="66447" y="610"/>
                  </a:lnTo>
                  <a:lnTo>
                    <a:pt x="91440" y="9754"/>
                  </a:lnTo>
                  <a:lnTo>
                    <a:pt x="98755" y="9144"/>
                  </a:lnTo>
                  <a:lnTo>
                    <a:pt x="101193" y="4877"/>
                  </a:lnTo>
                  <a:lnTo>
                    <a:pt x="120091" y="7925"/>
                  </a:lnTo>
                  <a:lnTo>
                    <a:pt x="124968" y="5486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1" name="Freihandform: Form 100">
              <a:extLst>
                <a:ext uri="{FF2B5EF4-FFF2-40B4-BE49-F238E27FC236}">
                  <a16:creationId xmlns:a16="http://schemas.microsoft.com/office/drawing/2014/main" id="{0EA6722C-1478-6FEE-AFE2-278E9FC3E67C}"/>
                </a:ext>
              </a:extLst>
            </p:cNvPr>
            <p:cNvSpPr/>
            <p:nvPr/>
          </p:nvSpPr>
          <p:spPr>
            <a:xfrm>
              <a:off x="5027205" y="3974522"/>
              <a:ext cx="103022" cy="29260"/>
            </a:xfrm>
            <a:custGeom>
              <a:avLst/>
              <a:gdLst>
                <a:gd name="connsiteX0" fmla="*/ 0 w 103022"/>
                <a:gd name="connsiteY0" fmla="*/ 28651 h 29260"/>
                <a:gd name="connsiteX1" fmla="*/ 4877 w 103022"/>
                <a:gd name="connsiteY1" fmla="*/ 10973 h 29260"/>
                <a:gd name="connsiteX2" fmla="*/ 42063 w 103022"/>
                <a:gd name="connsiteY2" fmla="*/ 10363 h 29260"/>
                <a:gd name="connsiteX3" fmla="*/ 49987 w 103022"/>
                <a:gd name="connsiteY3" fmla="*/ 609 h 29260"/>
                <a:gd name="connsiteX4" fmla="*/ 60960 w 103022"/>
                <a:gd name="connsiteY4" fmla="*/ 0 h 29260"/>
                <a:gd name="connsiteX5" fmla="*/ 74371 w 103022"/>
                <a:gd name="connsiteY5" fmla="*/ 9753 h 29260"/>
                <a:gd name="connsiteX6" fmla="*/ 84735 w 103022"/>
                <a:gd name="connsiteY6" fmla="*/ 9753 h 29260"/>
                <a:gd name="connsiteX7" fmla="*/ 96317 w 103022"/>
                <a:gd name="connsiteY7" fmla="*/ 3657 h 29260"/>
                <a:gd name="connsiteX8" fmla="*/ 103023 w 103022"/>
                <a:gd name="connsiteY8" fmla="*/ 14630 h 29260"/>
                <a:gd name="connsiteX9" fmla="*/ 87783 w 103022"/>
                <a:gd name="connsiteY9" fmla="*/ 23774 h 29260"/>
                <a:gd name="connsiteX10" fmla="*/ 73152 w 103022"/>
                <a:gd name="connsiteY10" fmla="*/ 22555 h 29260"/>
                <a:gd name="connsiteX11" fmla="*/ 58522 w 103022"/>
                <a:gd name="connsiteY11" fmla="*/ 14630 h 29260"/>
                <a:gd name="connsiteX12" fmla="*/ 45720 w 103022"/>
                <a:gd name="connsiteY12" fmla="*/ 23774 h 29260"/>
                <a:gd name="connsiteX13" fmla="*/ 39624 w 103022"/>
                <a:gd name="connsiteY13" fmla="*/ 23774 h 29260"/>
                <a:gd name="connsiteX14" fmla="*/ 31090 w 103022"/>
                <a:gd name="connsiteY14" fmla="*/ 29261 h 29260"/>
                <a:gd name="connsiteX15" fmla="*/ 0 w 103022"/>
                <a:gd name="connsiteY15" fmla="*/ 28651 h 29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022" h="29260">
                  <a:moveTo>
                    <a:pt x="0" y="28651"/>
                  </a:moveTo>
                  <a:lnTo>
                    <a:pt x="4877" y="10973"/>
                  </a:lnTo>
                  <a:lnTo>
                    <a:pt x="42063" y="10363"/>
                  </a:lnTo>
                  <a:lnTo>
                    <a:pt x="49987" y="609"/>
                  </a:lnTo>
                  <a:lnTo>
                    <a:pt x="60960" y="0"/>
                  </a:lnTo>
                  <a:lnTo>
                    <a:pt x="74371" y="9753"/>
                  </a:lnTo>
                  <a:lnTo>
                    <a:pt x="84735" y="9753"/>
                  </a:lnTo>
                  <a:lnTo>
                    <a:pt x="96317" y="3657"/>
                  </a:lnTo>
                  <a:lnTo>
                    <a:pt x="103023" y="14630"/>
                  </a:lnTo>
                  <a:lnTo>
                    <a:pt x="87783" y="23774"/>
                  </a:lnTo>
                  <a:lnTo>
                    <a:pt x="73152" y="22555"/>
                  </a:lnTo>
                  <a:lnTo>
                    <a:pt x="58522" y="14630"/>
                  </a:lnTo>
                  <a:lnTo>
                    <a:pt x="45720" y="23774"/>
                  </a:lnTo>
                  <a:lnTo>
                    <a:pt x="39624" y="23774"/>
                  </a:lnTo>
                  <a:lnTo>
                    <a:pt x="31090" y="29261"/>
                  </a:lnTo>
                  <a:lnTo>
                    <a:pt x="0" y="28651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2" name="Freihandform: Form 101">
              <a:extLst>
                <a:ext uri="{FF2B5EF4-FFF2-40B4-BE49-F238E27FC236}">
                  <a16:creationId xmlns:a16="http://schemas.microsoft.com/office/drawing/2014/main" id="{8066CF6B-21C6-7D41-E84B-CEFC895197D8}"/>
                </a:ext>
              </a:extLst>
            </p:cNvPr>
            <p:cNvSpPr/>
            <p:nvPr/>
          </p:nvSpPr>
          <p:spPr>
            <a:xfrm>
              <a:off x="5032082" y="4023290"/>
              <a:ext cx="102412" cy="62179"/>
            </a:xfrm>
            <a:custGeom>
              <a:avLst/>
              <a:gdLst>
                <a:gd name="connsiteX0" fmla="*/ 102413 w 102412"/>
                <a:gd name="connsiteY0" fmla="*/ 1829 h 62179"/>
                <a:gd name="connsiteX1" fmla="*/ 101803 w 102412"/>
                <a:gd name="connsiteY1" fmla="*/ 15240 h 62179"/>
                <a:gd name="connsiteX2" fmla="*/ 98145 w 102412"/>
                <a:gd name="connsiteY2" fmla="*/ 19507 h 62179"/>
                <a:gd name="connsiteX3" fmla="*/ 100584 w 102412"/>
                <a:gd name="connsiteY3" fmla="*/ 32309 h 62179"/>
                <a:gd name="connsiteX4" fmla="*/ 95097 w 102412"/>
                <a:gd name="connsiteY4" fmla="*/ 37185 h 62179"/>
                <a:gd name="connsiteX5" fmla="*/ 87782 w 102412"/>
                <a:gd name="connsiteY5" fmla="*/ 37795 h 62179"/>
                <a:gd name="connsiteX6" fmla="*/ 78638 w 102412"/>
                <a:gd name="connsiteY6" fmla="*/ 43891 h 62179"/>
                <a:gd name="connsiteX7" fmla="*/ 68275 w 102412"/>
                <a:gd name="connsiteY7" fmla="*/ 43281 h 62179"/>
                <a:gd name="connsiteX8" fmla="*/ 52425 w 102412"/>
                <a:gd name="connsiteY8" fmla="*/ 62179 h 62179"/>
                <a:gd name="connsiteX9" fmla="*/ 34747 w 102412"/>
                <a:gd name="connsiteY9" fmla="*/ 46329 h 62179"/>
                <a:gd name="connsiteX10" fmla="*/ 20117 w 102412"/>
                <a:gd name="connsiteY10" fmla="*/ 43281 h 62179"/>
                <a:gd name="connsiteX11" fmla="*/ 12192 w 102412"/>
                <a:gd name="connsiteY11" fmla="*/ 32309 h 62179"/>
                <a:gd name="connsiteX12" fmla="*/ 12801 w 102412"/>
                <a:gd name="connsiteY12" fmla="*/ 26213 h 62179"/>
                <a:gd name="connsiteX13" fmla="*/ 2438 w 102412"/>
                <a:gd name="connsiteY13" fmla="*/ 18288 h 62179"/>
                <a:gd name="connsiteX14" fmla="*/ 0 w 102412"/>
                <a:gd name="connsiteY14" fmla="*/ 9753 h 62179"/>
                <a:gd name="connsiteX15" fmla="*/ 18288 w 102412"/>
                <a:gd name="connsiteY15" fmla="*/ 3657 h 62179"/>
                <a:gd name="connsiteX16" fmla="*/ 29870 w 102412"/>
                <a:gd name="connsiteY16" fmla="*/ 4877 h 62179"/>
                <a:gd name="connsiteX17" fmla="*/ 39014 w 102412"/>
                <a:gd name="connsiteY17" fmla="*/ 0 h 62179"/>
                <a:gd name="connsiteX18" fmla="*/ 102413 w 102412"/>
                <a:gd name="connsiteY18" fmla="*/ 1829 h 6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2412" h="62179">
                  <a:moveTo>
                    <a:pt x="102413" y="1829"/>
                  </a:moveTo>
                  <a:lnTo>
                    <a:pt x="101803" y="15240"/>
                  </a:lnTo>
                  <a:lnTo>
                    <a:pt x="98145" y="19507"/>
                  </a:lnTo>
                  <a:lnTo>
                    <a:pt x="100584" y="32309"/>
                  </a:lnTo>
                  <a:lnTo>
                    <a:pt x="95097" y="37185"/>
                  </a:lnTo>
                  <a:lnTo>
                    <a:pt x="87782" y="37795"/>
                  </a:lnTo>
                  <a:lnTo>
                    <a:pt x="78638" y="43891"/>
                  </a:lnTo>
                  <a:lnTo>
                    <a:pt x="68275" y="43281"/>
                  </a:lnTo>
                  <a:lnTo>
                    <a:pt x="52425" y="62179"/>
                  </a:lnTo>
                  <a:lnTo>
                    <a:pt x="34747" y="46329"/>
                  </a:lnTo>
                  <a:lnTo>
                    <a:pt x="20117" y="43281"/>
                  </a:lnTo>
                  <a:lnTo>
                    <a:pt x="12192" y="32309"/>
                  </a:lnTo>
                  <a:lnTo>
                    <a:pt x="12801" y="26213"/>
                  </a:lnTo>
                  <a:lnTo>
                    <a:pt x="2438" y="18288"/>
                  </a:lnTo>
                  <a:lnTo>
                    <a:pt x="0" y="9753"/>
                  </a:lnTo>
                  <a:lnTo>
                    <a:pt x="18288" y="3657"/>
                  </a:lnTo>
                  <a:lnTo>
                    <a:pt x="29870" y="4877"/>
                  </a:lnTo>
                  <a:lnTo>
                    <a:pt x="39014" y="0"/>
                  </a:lnTo>
                  <a:lnTo>
                    <a:pt x="102413" y="182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3" name="Freihandform: Form 102">
              <a:extLst>
                <a:ext uri="{FF2B5EF4-FFF2-40B4-BE49-F238E27FC236}">
                  <a16:creationId xmlns:a16="http://schemas.microsoft.com/office/drawing/2014/main" id="{AB303759-0AD5-726E-D567-77F93626D2E2}"/>
                </a:ext>
              </a:extLst>
            </p:cNvPr>
            <p:cNvSpPr/>
            <p:nvPr/>
          </p:nvSpPr>
          <p:spPr>
            <a:xfrm>
              <a:off x="5926365" y="4428674"/>
              <a:ext cx="68275" cy="49377"/>
            </a:xfrm>
            <a:custGeom>
              <a:avLst/>
              <a:gdLst>
                <a:gd name="connsiteX0" fmla="*/ 68276 w 68275"/>
                <a:gd name="connsiteY0" fmla="*/ 609 h 49377"/>
                <a:gd name="connsiteX1" fmla="*/ 68276 w 68275"/>
                <a:gd name="connsiteY1" fmla="*/ 47549 h 49377"/>
                <a:gd name="connsiteX2" fmla="*/ 18288 w 68275"/>
                <a:gd name="connsiteY2" fmla="*/ 47549 h 49377"/>
                <a:gd name="connsiteX3" fmla="*/ 6705 w 68275"/>
                <a:gd name="connsiteY3" fmla="*/ 49377 h 49377"/>
                <a:gd name="connsiteX4" fmla="*/ 0 w 68275"/>
                <a:gd name="connsiteY4" fmla="*/ 43891 h 49377"/>
                <a:gd name="connsiteX5" fmla="*/ 11583 w 68275"/>
                <a:gd name="connsiteY5" fmla="*/ 0 h 49377"/>
                <a:gd name="connsiteX6" fmla="*/ 68276 w 68275"/>
                <a:gd name="connsiteY6" fmla="*/ 609 h 4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275" h="49377">
                  <a:moveTo>
                    <a:pt x="68276" y="609"/>
                  </a:moveTo>
                  <a:lnTo>
                    <a:pt x="68276" y="47549"/>
                  </a:lnTo>
                  <a:lnTo>
                    <a:pt x="18288" y="47549"/>
                  </a:lnTo>
                  <a:lnTo>
                    <a:pt x="6705" y="49377"/>
                  </a:lnTo>
                  <a:lnTo>
                    <a:pt x="0" y="43891"/>
                  </a:lnTo>
                  <a:lnTo>
                    <a:pt x="11583" y="0"/>
                  </a:lnTo>
                  <a:lnTo>
                    <a:pt x="68276" y="60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4" name="Freihandform: Form 103">
              <a:extLst>
                <a:ext uri="{FF2B5EF4-FFF2-40B4-BE49-F238E27FC236}">
                  <a16:creationId xmlns:a16="http://schemas.microsoft.com/office/drawing/2014/main" id="{EF33E67E-7CFA-7873-F8D5-9512488D689B}"/>
                </a:ext>
              </a:extLst>
            </p:cNvPr>
            <p:cNvSpPr/>
            <p:nvPr/>
          </p:nvSpPr>
          <p:spPr>
            <a:xfrm>
              <a:off x="6370154" y="3120472"/>
              <a:ext cx="90220" cy="30480"/>
            </a:xfrm>
            <a:custGeom>
              <a:avLst/>
              <a:gdLst>
                <a:gd name="connsiteX0" fmla="*/ 4876 w 90220"/>
                <a:gd name="connsiteY0" fmla="*/ 0 h 30480"/>
                <a:gd name="connsiteX1" fmla="*/ 23775 w 90220"/>
                <a:gd name="connsiteY1" fmla="*/ 13411 h 30480"/>
                <a:gd name="connsiteX2" fmla="*/ 48768 w 90220"/>
                <a:gd name="connsiteY2" fmla="*/ 10973 h 30480"/>
                <a:gd name="connsiteX3" fmla="*/ 73152 w 90220"/>
                <a:gd name="connsiteY3" fmla="*/ 13411 h 30480"/>
                <a:gd name="connsiteX4" fmla="*/ 73152 w 90220"/>
                <a:gd name="connsiteY4" fmla="*/ 20726 h 30480"/>
                <a:gd name="connsiteX5" fmla="*/ 90220 w 90220"/>
                <a:gd name="connsiteY5" fmla="*/ 15850 h 30480"/>
                <a:gd name="connsiteX6" fmla="*/ 87172 w 90220"/>
                <a:gd name="connsiteY6" fmla="*/ 27432 h 30480"/>
                <a:gd name="connsiteX7" fmla="*/ 40843 w 90220"/>
                <a:gd name="connsiteY7" fmla="*/ 30480 h 30480"/>
                <a:gd name="connsiteX8" fmla="*/ 40233 w 90220"/>
                <a:gd name="connsiteY8" fmla="*/ 24384 h 30480"/>
                <a:gd name="connsiteX9" fmla="*/ 0 w 90220"/>
                <a:gd name="connsiteY9" fmla="*/ 16459 h 30480"/>
                <a:gd name="connsiteX10" fmla="*/ 4876 w 90220"/>
                <a:gd name="connsiteY10" fmla="*/ 0 h 3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220" h="30480">
                  <a:moveTo>
                    <a:pt x="4876" y="0"/>
                  </a:moveTo>
                  <a:lnTo>
                    <a:pt x="23775" y="13411"/>
                  </a:lnTo>
                  <a:lnTo>
                    <a:pt x="48768" y="10973"/>
                  </a:lnTo>
                  <a:lnTo>
                    <a:pt x="73152" y="13411"/>
                  </a:lnTo>
                  <a:lnTo>
                    <a:pt x="73152" y="20726"/>
                  </a:lnTo>
                  <a:lnTo>
                    <a:pt x="90220" y="15850"/>
                  </a:lnTo>
                  <a:lnTo>
                    <a:pt x="87172" y="27432"/>
                  </a:lnTo>
                  <a:lnTo>
                    <a:pt x="40843" y="30480"/>
                  </a:lnTo>
                  <a:lnTo>
                    <a:pt x="40233" y="24384"/>
                  </a:lnTo>
                  <a:lnTo>
                    <a:pt x="0" y="16459"/>
                  </a:lnTo>
                  <a:lnTo>
                    <a:pt x="4876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5" name="Freihandform: Form 104">
              <a:extLst>
                <a:ext uri="{FF2B5EF4-FFF2-40B4-BE49-F238E27FC236}">
                  <a16:creationId xmlns:a16="http://schemas.microsoft.com/office/drawing/2014/main" id="{0ED2896E-9A03-1591-C55E-BE6886E130B9}"/>
                </a:ext>
              </a:extLst>
            </p:cNvPr>
            <p:cNvSpPr/>
            <p:nvPr/>
          </p:nvSpPr>
          <p:spPr>
            <a:xfrm>
              <a:off x="6247625" y="2882119"/>
              <a:ext cx="197509" cy="210921"/>
            </a:xfrm>
            <a:custGeom>
              <a:avLst/>
              <a:gdLst>
                <a:gd name="connsiteX0" fmla="*/ 183489 w 197509"/>
                <a:gd name="connsiteY0" fmla="*/ 39014 h 210921"/>
                <a:gd name="connsiteX1" fmla="*/ 163982 w 197509"/>
                <a:gd name="connsiteY1" fmla="*/ 37795 h 210921"/>
                <a:gd name="connsiteX2" fmla="*/ 147523 w 197509"/>
                <a:gd name="connsiteY2" fmla="*/ 34138 h 210921"/>
                <a:gd name="connsiteX3" fmla="*/ 109728 w 197509"/>
                <a:gd name="connsiteY3" fmla="*/ 43891 h 210921"/>
                <a:gd name="connsiteX4" fmla="*/ 134112 w 197509"/>
                <a:gd name="connsiteY4" fmla="*/ 65837 h 210921"/>
                <a:gd name="connsiteX5" fmla="*/ 118872 w 197509"/>
                <a:gd name="connsiteY5" fmla="*/ 72542 h 210921"/>
                <a:gd name="connsiteX6" fmla="*/ 101193 w 197509"/>
                <a:gd name="connsiteY6" fmla="*/ 72542 h 210921"/>
                <a:gd name="connsiteX7" fmla="*/ 82296 w 197509"/>
                <a:gd name="connsiteY7" fmla="*/ 52426 h 210921"/>
                <a:gd name="connsiteX8" fmla="*/ 76809 w 197509"/>
                <a:gd name="connsiteY8" fmla="*/ 60960 h 210921"/>
                <a:gd name="connsiteX9" fmla="*/ 86563 w 197509"/>
                <a:gd name="connsiteY9" fmla="*/ 84125 h 210921"/>
                <a:gd name="connsiteX10" fmla="*/ 104241 w 197509"/>
                <a:gd name="connsiteY10" fmla="*/ 102413 h 210921"/>
                <a:gd name="connsiteX11" fmla="*/ 92659 w 197509"/>
                <a:gd name="connsiteY11" fmla="*/ 110947 h 210921"/>
                <a:gd name="connsiteX12" fmla="*/ 112166 w 197509"/>
                <a:gd name="connsiteY12" fmla="*/ 128626 h 210921"/>
                <a:gd name="connsiteX13" fmla="*/ 129235 w 197509"/>
                <a:gd name="connsiteY13" fmla="*/ 140208 h 210921"/>
                <a:gd name="connsiteX14" fmla="*/ 131673 w 197509"/>
                <a:gd name="connsiteY14" fmla="*/ 162154 h 210921"/>
                <a:gd name="connsiteX15" fmla="*/ 101193 w 197509"/>
                <a:gd name="connsiteY15" fmla="*/ 151790 h 210921"/>
                <a:gd name="connsiteX16" fmla="*/ 112166 w 197509"/>
                <a:gd name="connsiteY16" fmla="*/ 171907 h 210921"/>
                <a:gd name="connsiteX17" fmla="*/ 92049 w 197509"/>
                <a:gd name="connsiteY17" fmla="*/ 175565 h 210921"/>
                <a:gd name="connsiteX18" fmla="*/ 107289 w 197509"/>
                <a:gd name="connsiteY18" fmla="*/ 210312 h 210921"/>
                <a:gd name="connsiteX19" fmla="*/ 85953 w 197509"/>
                <a:gd name="connsiteY19" fmla="*/ 210922 h 210921"/>
                <a:gd name="connsiteX20" fmla="*/ 57912 w 197509"/>
                <a:gd name="connsiteY20" fmla="*/ 193853 h 210921"/>
                <a:gd name="connsiteX21" fmla="*/ 43281 w 197509"/>
                <a:gd name="connsiteY21" fmla="*/ 162763 h 210921"/>
                <a:gd name="connsiteX22" fmla="*/ 35356 w 197509"/>
                <a:gd name="connsiteY22" fmla="*/ 136550 h 210921"/>
                <a:gd name="connsiteX23" fmla="*/ 21336 w 197509"/>
                <a:gd name="connsiteY23" fmla="*/ 118872 h 210921"/>
                <a:gd name="connsiteX24" fmla="*/ 3048 w 197509"/>
                <a:gd name="connsiteY24" fmla="*/ 96317 h 210921"/>
                <a:gd name="connsiteX25" fmla="*/ 0 w 197509"/>
                <a:gd name="connsiteY25" fmla="*/ 85344 h 210921"/>
                <a:gd name="connsiteX26" fmla="*/ 13411 w 197509"/>
                <a:gd name="connsiteY26" fmla="*/ 66446 h 210921"/>
                <a:gd name="connsiteX27" fmla="*/ 14020 w 197509"/>
                <a:gd name="connsiteY27" fmla="*/ 53645 h 210921"/>
                <a:gd name="connsiteX28" fmla="*/ 24384 w 197509"/>
                <a:gd name="connsiteY28" fmla="*/ 48158 h 210921"/>
                <a:gd name="connsiteX29" fmla="*/ 23774 w 197509"/>
                <a:gd name="connsiteY29" fmla="*/ 37795 h 210921"/>
                <a:gd name="connsiteX30" fmla="*/ 44500 w 197509"/>
                <a:gd name="connsiteY30" fmla="*/ 34747 h 210921"/>
                <a:gd name="connsiteX31" fmla="*/ 55473 w 197509"/>
                <a:gd name="connsiteY31" fmla="*/ 26213 h 210921"/>
                <a:gd name="connsiteX32" fmla="*/ 72542 w 197509"/>
                <a:gd name="connsiteY32" fmla="*/ 26822 h 210921"/>
                <a:gd name="connsiteX33" fmla="*/ 77419 w 197509"/>
                <a:gd name="connsiteY33" fmla="*/ 20117 h 210921"/>
                <a:gd name="connsiteX34" fmla="*/ 83515 w 197509"/>
                <a:gd name="connsiteY34" fmla="*/ 18898 h 210921"/>
                <a:gd name="connsiteX35" fmla="*/ 106680 w 197509"/>
                <a:gd name="connsiteY35" fmla="*/ 20117 h 210921"/>
                <a:gd name="connsiteX36" fmla="*/ 131064 w 197509"/>
                <a:gd name="connsiteY36" fmla="*/ 9144 h 210921"/>
                <a:gd name="connsiteX37" fmla="*/ 154838 w 197509"/>
                <a:gd name="connsiteY37" fmla="*/ 23165 h 210921"/>
                <a:gd name="connsiteX38" fmla="*/ 182880 w 197509"/>
                <a:gd name="connsiteY38" fmla="*/ 19507 h 210921"/>
                <a:gd name="connsiteX39" fmla="*/ 181051 w 197509"/>
                <a:gd name="connsiteY39" fmla="*/ 0 h 210921"/>
                <a:gd name="connsiteX40" fmla="*/ 197510 w 197509"/>
                <a:gd name="connsiteY40" fmla="*/ 10363 h 210921"/>
                <a:gd name="connsiteX41" fmla="*/ 190804 w 197509"/>
                <a:gd name="connsiteY41" fmla="*/ 34747 h 210921"/>
                <a:gd name="connsiteX42" fmla="*/ 183489 w 197509"/>
                <a:gd name="connsiteY42" fmla="*/ 39014 h 21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97509" h="210921">
                  <a:moveTo>
                    <a:pt x="183489" y="39014"/>
                  </a:moveTo>
                  <a:lnTo>
                    <a:pt x="163982" y="37795"/>
                  </a:lnTo>
                  <a:lnTo>
                    <a:pt x="147523" y="34138"/>
                  </a:lnTo>
                  <a:lnTo>
                    <a:pt x="109728" y="43891"/>
                  </a:lnTo>
                  <a:lnTo>
                    <a:pt x="134112" y="65837"/>
                  </a:lnTo>
                  <a:lnTo>
                    <a:pt x="118872" y="72542"/>
                  </a:lnTo>
                  <a:lnTo>
                    <a:pt x="101193" y="72542"/>
                  </a:lnTo>
                  <a:lnTo>
                    <a:pt x="82296" y="52426"/>
                  </a:lnTo>
                  <a:lnTo>
                    <a:pt x="76809" y="60960"/>
                  </a:lnTo>
                  <a:lnTo>
                    <a:pt x="86563" y="84125"/>
                  </a:lnTo>
                  <a:lnTo>
                    <a:pt x="104241" y="102413"/>
                  </a:lnTo>
                  <a:lnTo>
                    <a:pt x="92659" y="110947"/>
                  </a:lnTo>
                  <a:lnTo>
                    <a:pt x="112166" y="128626"/>
                  </a:lnTo>
                  <a:lnTo>
                    <a:pt x="129235" y="140208"/>
                  </a:lnTo>
                  <a:lnTo>
                    <a:pt x="131673" y="162154"/>
                  </a:lnTo>
                  <a:lnTo>
                    <a:pt x="101193" y="151790"/>
                  </a:lnTo>
                  <a:lnTo>
                    <a:pt x="112166" y="171907"/>
                  </a:lnTo>
                  <a:lnTo>
                    <a:pt x="92049" y="175565"/>
                  </a:lnTo>
                  <a:lnTo>
                    <a:pt x="107289" y="210312"/>
                  </a:lnTo>
                  <a:lnTo>
                    <a:pt x="85953" y="210922"/>
                  </a:lnTo>
                  <a:lnTo>
                    <a:pt x="57912" y="193853"/>
                  </a:lnTo>
                  <a:lnTo>
                    <a:pt x="43281" y="162763"/>
                  </a:lnTo>
                  <a:lnTo>
                    <a:pt x="35356" y="136550"/>
                  </a:lnTo>
                  <a:lnTo>
                    <a:pt x="21336" y="118872"/>
                  </a:lnTo>
                  <a:lnTo>
                    <a:pt x="3048" y="96317"/>
                  </a:lnTo>
                  <a:lnTo>
                    <a:pt x="0" y="85344"/>
                  </a:lnTo>
                  <a:lnTo>
                    <a:pt x="13411" y="66446"/>
                  </a:lnTo>
                  <a:lnTo>
                    <a:pt x="14020" y="53645"/>
                  </a:lnTo>
                  <a:lnTo>
                    <a:pt x="24384" y="48158"/>
                  </a:lnTo>
                  <a:lnTo>
                    <a:pt x="23774" y="37795"/>
                  </a:lnTo>
                  <a:lnTo>
                    <a:pt x="44500" y="34747"/>
                  </a:lnTo>
                  <a:lnTo>
                    <a:pt x="55473" y="26213"/>
                  </a:lnTo>
                  <a:lnTo>
                    <a:pt x="72542" y="26822"/>
                  </a:lnTo>
                  <a:lnTo>
                    <a:pt x="77419" y="20117"/>
                  </a:lnTo>
                  <a:lnTo>
                    <a:pt x="83515" y="18898"/>
                  </a:lnTo>
                  <a:lnTo>
                    <a:pt x="106680" y="20117"/>
                  </a:lnTo>
                  <a:lnTo>
                    <a:pt x="131064" y="9144"/>
                  </a:lnTo>
                  <a:lnTo>
                    <a:pt x="154838" y="23165"/>
                  </a:lnTo>
                  <a:lnTo>
                    <a:pt x="182880" y="19507"/>
                  </a:lnTo>
                  <a:lnTo>
                    <a:pt x="181051" y="0"/>
                  </a:lnTo>
                  <a:lnTo>
                    <a:pt x="197510" y="10363"/>
                  </a:lnTo>
                  <a:lnTo>
                    <a:pt x="190804" y="34747"/>
                  </a:lnTo>
                  <a:lnTo>
                    <a:pt x="183489" y="39014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6" name="Freihandform: Form 105">
              <a:extLst>
                <a:ext uri="{FF2B5EF4-FFF2-40B4-BE49-F238E27FC236}">
                  <a16:creationId xmlns:a16="http://schemas.microsoft.com/office/drawing/2014/main" id="{196305C6-A165-8C28-92EF-68BA293A78C1}"/>
                </a:ext>
              </a:extLst>
            </p:cNvPr>
            <p:cNvSpPr/>
            <p:nvPr/>
          </p:nvSpPr>
          <p:spPr>
            <a:xfrm>
              <a:off x="3978693" y="1464799"/>
              <a:ext cx="1369771" cy="733348"/>
            </a:xfrm>
            <a:custGeom>
              <a:avLst/>
              <a:gdLst>
                <a:gd name="connsiteX0" fmla="*/ 1077163 w 1369771"/>
                <a:gd name="connsiteY0" fmla="*/ 2438 h 733348"/>
                <a:gd name="connsiteX1" fmla="*/ 1198474 w 1369771"/>
                <a:gd name="connsiteY1" fmla="*/ 20726 h 733348"/>
                <a:gd name="connsiteX2" fmla="*/ 1157631 w 1369771"/>
                <a:gd name="connsiteY2" fmla="*/ 29261 h 733348"/>
                <a:gd name="connsiteX3" fmla="*/ 1078383 w 1369771"/>
                <a:gd name="connsiteY3" fmla="*/ 30480 h 733348"/>
                <a:gd name="connsiteX4" fmla="*/ 965607 w 1369771"/>
                <a:gd name="connsiteY4" fmla="*/ 32918 h 733348"/>
                <a:gd name="connsiteX5" fmla="*/ 974141 w 1369771"/>
                <a:gd name="connsiteY5" fmla="*/ 37186 h 733348"/>
                <a:gd name="connsiteX6" fmla="*/ 1049122 w 1369771"/>
                <a:gd name="connsiteY6" fmla="*/ 34138 h 733348"/>
                <a:gd name="connsiteX7" fmla="*/ 1108253 w 1369771"/>
                <a:gd name="connsiteY7" fmla="*/ 42672 h 733348"/>
                <a:gd name="connsiteX8" fmla="*/ 1150925 w 1369771"/>
                <a:gd name="connsiteY8" fmla="*/ 35357 h 733348"/>
                <a:gd name="connsiteX9" fmla="*/ 1165555 w 1369771"/>
                <a:gd name="connsiteY9" fmla="*/ 43891 h 733348"/>
                <a:gd name="connsiteX10" fmla="*/ 1138123 w 1369771"/>
                <a:gd name="connsiteY10" fmla="*/ 58522 h 733348"/>
                <a:gd name="connsiteX11" fmla="*/ 1194207 w 1369771"/>
                <a:gd name="connsiteY11" fmla="*/ 48768 h 733348"/>
                <a:gd name="connsiteX12" fmla="*/ 1298448 w 1369771"/>
                <a:gd name="connsiteY12" fmla="*/ 39624 h 733348"/>
                <a:gd name="connsiteX13" fmla="*/ 1359408 w 1369771"/>
                <a:gd name="connsiteY13" fmla="*/ 44501 h 733348"/>
                <a:gd name="connsiteX14" fmla="*/ 1369771 w 1369771"/>
                <a:gd name="connsiteY14" fmla="*/ 54864 h 733348"/>
                <a:gd name="connsiteX15" fmla="*/ 1279551 w 1369771"/>
                <a:gd name="connsiteY15" fmla="*/ 72542 h 733348"/>
                <a:gd name="connsiteX16" fmla="*/ 1266139 w 1369771"/>
                <a:gd name="connsiteY16" fmla="*/ 78638 h 733348"/>
                <a:gd name="connsiteX17" fmla="*/ 1196645 w 1369771"/>
                <a:gd name="connsiteY17" fmla="*/ 83515 h 733348"/>
                <a:gd name="connsiteX18" fmla="*/ 1246023 w 1369771"/>
                <a:gd name="connsiteY18" fmla="*/ 84734 h 733348"/>
                <a:gd name="connsiteX19" fmla="*/ 1216152 w 1369771"/>
                <a:gd name="connsiteY19" fmla="*/ 104242 h 733348"/>
                <a:gd name="connsiteX20" fmla="*/ 1194207 w 1369771"/>
                <a:gd name="connsiteY20" fmla="*/ 121920 h 733348"/>
                <a:gd name="connsiteX21" fmla="*/ 1186891 w 1369771"/>
                <a:gd name="connsiteY21" fmla="*/ 153619 h 733348"/>
                <a:gd name="connsiteX22" fmla="*/ 1209447 w 1369771"/>
                <a:gd name="connsiteY22" fmla="*/ 173126 h 733348"/>
                <a:gd name="connsiteX23" fmla="*/ 1173480 w 1369771"/>
                <a:gd name="connsiteY23" fmla="*/ 173736 h 733348"/>
                <a:gd name="connsiteX24" fmla="*/ 1133856 w 1369771"/>
                <a:gd name="connsiteY24" fmla="*/ 183490 h 733348"/>
                <a:gd name="connsiteX25" fmla="*/ 1172261 w 1369771"/>
                <a:gd name="connsiteY25" fmla="*/ 199339 h 733348"/>
                <a:gd name="connsiteX26" fmla="*/ 1171651 w 1369771"/>
                <a:gd name="connsiteY26" fmla="*/ 224942 h 733348"/>
                <a:gd name="connsiteX27" fmla="*/ 1146048 w 1369771"/>
                <a:gd name="connsiteY27" fmla="*/ 227990 h 733348"/>
                <a:gd name="connsiteX28" fmla="*/ 1171042 w 1369771"/>
                <a:gd name="connsiteY28" fmla="*/ 254203 h 733348"/>
                <a:gd name="connsiteX29" fmla="*/ 1118007 w 1369771"/>
                <a:gd name="connsiteY29" fmla="*/ 256642 h 733348"/>
                <a:gd name="connsiteX30" fmla="*/ 1142391 w 1369771"/>
                <a:gd name="connsiteY30" fmla="*/ 268834 h 733348"/>
                <a:gd name="connsiteX31" fmla="*/ 1132637 w 1369771"/>
                <a:gd name="connsiteY31" fmla="*/ 279806 h 733348"/>
                <a:gd name="connsiteX32" fmla="*/ 1097890 w 1369771"/>
                <a:gd name="connsiteY32" fmla="*/ 284683 h 733348"/>
                <a:gd name="connsiteX33" fmla="*/ 1064362 w 1369771"/>
                <a:gd name="connsiteY33" fmla="*/ 285293 h 733348"/>
                <a:gd name="connsiteX34" fmla="*/ 1089965 w 1369771"/>
                <a:gd name="connsiteY34" fmla="*/ 306019 h 733348"/>
                <a:gd name="connsiteX35" fmla="*/ 1086917 w 1369771"/>
                <a:gd name="connsiteY35" fmla="*/ 320650 h 733348"/>
                <a:gd name="connsiteX36" fmla="*/ 1042416 w 1369771"/>
                <a:gd name="connsiteY36" fmla="*/ 307238 h 733348"/>
                <a:gd name="connsiteX37" fmla="*/ 1027786 w 1369771"/>
                <a:gd name="connsiteY37" fmla="*/ 315773 h 733348"/>
                <a:gd name="connsiteX38" fmla="*/ 1058266 w 1369771"/>
                <a:gd name="connsiteY38" fmla="*/ 323698 h 733348"/>
                <a:gd name="connsiteX39" fmla="*/ 1086307 w 1369771"/>
                <a:gd name="connsiteY39" fmla="*/ 343205 h 733348"/>
                <a:gd name="connsiteX40" fmla="*/ 1089965 w 1369771"/>
                <a:gd name="connsiteY40" fmla="*/ 369418 h 733348"/>
                <a:gd name="connsiteX41" fmla="*/ 1044855 w 1369771"/>
                <a:gd name="connsiteY41" fmla="*/ 375514 h 733348"/>
                <a:gd name="connsiteX42" fmla="*/ 1028395 w 1369771"/>
                <a:gd name="connsiteY42" fmla="*/ 362712 h 733348"/>
                <a:gd name="connsiteX43" fmla="*/ 1002792 w 1369771"/>
                <a:gd name="connsiteY43" fmla="*/ 344424 h 733348"/>
                <a:gd name="connsiteX44" fmla="*/ 1005840 w 1369771"/>
                <a:gd name="connsiteY44" fmla="*/ 366370 h 733348"/>
                <a:gd name="connsiteX45" fmla="*/ 972922 w 1369771"/>
                <a:gd name="connsiteY45" fmla="*/ 383438 h 733348"/>
                <a:gd name="connsiteX46" fmla="*/ 1038149 w 1369771"/>
                <a:gd name="connsiteY46" fmla="*/ 384658 h 733348"/>
                <a:gd name="connsiteX47" fmla="*/ 1071677 w 1369771"/>
                <a:gd name="connsiteY47" fmla="*/ 386486 h 733348"/>
                <a:gd name="connsiteX48" fmla="*/ 999135 w 1369771"/>
                <a:gd name="connsiteY48" fmla="*/ 415138 h 733348"/>
                <a:gd name="connsiteX49" fmla="*/ 924763 w 1369771"/>
                <a:gd name="connsiteY49" fmla="*/ 441350 h 733348"/>
                <a:gd name="connsiteX50" fmla="*/ 847344 w 1369771"/>
                <a:gd name="connsiteY50" fmla="*/ 452323 h 733348"/>
                <a:gd name="connsiteX51" fmla="*/ 819303 w 1369771"/>
                <a:gd name="connsiteY51" fmla="*/ 452933 h 733348"/>
                <a:gd name="connsiteX52" fmla="*/ 789432 w 1369771"/>
                <a:gd name="connsiteY52" fmla="*/ 465734 h 733348"/>
                <a:gd name="connsiteX53" fmla="*/ 743712 w 1369771"/>
                <a:gd name="connsiteY53" fmla="*/ 501091 h 733348"/>
                <a:gd name="connsiteX54" fmla="*/ 681533 w 1369771"/>
                <a:gd name="connsiteY54" fmla="*/ 524866 h 733348"/>
                <a:gd name="connsiteX55" fmla="*/ 663245 w 1369771"/>
                <a:gd name="connsiteY55" fmla="*/ 526694 h 733348"/>
                <a:gd name="connsiteX56" fmla="*/ 626059 w 1369771"/>
                <a:gd name="connsiteY56" fmla="*/ 534619 h 733348"/>
                <a:gd name="connsiteX57" fmla="*/ 585826 w 1369771"/>
                <a:gd name="connsiteY57" fmla="*/ 543154 h 733348"/>
                <a:gd name="connsiteX58" fmla="*/ 556565 w 1369771"/>
                <a:gd name="connsiteY58" fmla="*/ 563880 h 733348"/>
                <a:gd name="connsiteX59" fmla="*/ 548031 w 1369771"/>
                <a:gd name="connsiteY59" fmla="*/ 588264 h 733348"/>
                <a:gd name="connsiteX60" fmla="*/ 527304 w 1369771"/>
                <a:gd name="connsiteY60" fmla="*/ 611429 h 733348"/>
                <a:gd name="connsiteX61" fmla="*/ 474879 w 1369771"/>
                <a:gd name="connsiteY61" fmla="*/ 639470 h 733348"/>
                <a:gd name="connsiteX62" fmla="*/ 476707 w 1369771"/>
                <a:gd name="connsiteY62" fmla="*/ 666902 h 733348"/>
                <a:gd name="connsiteX63" fmla="*/ 454762 w 1369771"/>
                <a:gd name="connsiteY63" fmla="*/ 696163 h 733348"/>
                <a:gd name="connsiteX64" fmla="*/ 429768 w 1369771"/>
                <a:gd name="connsiteY64" fmla="*/ 730910 h 733348"/>
                <a:gd name="connsiteX65" fmla="*/ 390144 w 1369771"/>
                <a:gd name="connsiteY65" fmla="*/ 733349 h 733348"/>
                <a:gd name="connsiteX66" fmla="*/ 359664 w 1369771"/>
                <a:gd name="connsiteY66" fmla="*/ 704088 h 733348"/>
                <a:gd name="connsiteX67" fmla="*/ 304800 w 1369771"/>
                <a:gd name="connsiteY67" fmla="*/ 703478 h 733348"/>
                <a:gd name="connsiteX68" fmla="*/ 285293 w 1369771"/>
                <a:gd name="connsiteY68" fmla="*/ 683971 h 733348"/>
                <a:gd name="connsiteX69" fmla="*/ 280416 w 1369771"/>
                <a:gd name="connsiteY69" fmla="*/ 649834 h 733348"/>
                <a:gd name="connsiteX70" fmla="*/ 251155 w 1369771"/>
                <a:gd name="connsiteY70" fmla="*/ 605942 h 733348"/>
                <a:gd name="connsiteX71" fmla="*/ 246888 w 1369771"/>
                <a:gd name="connsiteY71" fmla="*/ 583387 h 733348"/>
                <a:gd name="connsiteX72" fmla="*/ 256032 w 1369771"/>
                <a:gd name="connsiteY72" fmla="*/ 552298 h 733348"/>
                <a:gd name="connsiteX73" fmla="*/ 233477 w 1369771"/>
                <a:gd name="connsiteY73" fmla="*/ 521208 h 733348"/>
                <a:gd name="connsiteX74" fmla="*/ 253594 w 1369771"/>
                <a:gd name="connsiteY74" fmla="*/ 496214 h 733348"/>
                <a:gd name="connsiteX75" fmla="*/ 242011 w 1369771"/>
                <a:gd name="connsiteY75" fmla="*/ 484022 h 733348"/>
                <a:gd name="connsiteX76" fmla="*/ 284683 w 1369771"/>
                <a:gd name="connsiteY76" fmla="*/ 445008 h 733348"/>
                <a:gd name="connsiteX77" fmla="*/ 328575 w 1369771"/>
                <a:gd name="connsiteY77" fmla="*/ 432206 h 733348"/>
                <a:gd name="connsiteX78" fmla="*/ 344424 w 1369771"/>
                <a:gd name="connsiteY78" fmla="*/ 418795 h 733348"/>
                <a:gd name="connsiteX79" fmla="*/ 361493 w 1369771"/>
                <a:gd name="connsiteY79" fmla="*/ 393192 h 733348"/>
                <a:gd name="connsiteX80" fmla="*/ 327965 w 1369771"/>
                <a:gd name="connsiteY80" fmla="*/ 404774 h 733348"/>
                <a:gd name="connsiteX81" fmla="*/ 312115 w 1369771"/>
                <a:gd name="connsiteY81" fmla="*/ 409651 h 733348"/>
                <a:gd name="connsiteX82" fmla="*/ 287122 w 1369771"/>
                <a:gd name="connsiteY82" fmla="*/ 413918 h 733348"/>
                <a:gd name="connsiteX83" fmla="*/ 261519 w 1369771"/>
                <a:gd name="connsiteY83" fmla="*/ 403555 h 733348"/>
                <a:gd name="connsiteX84" fmla="*/ 270663 w 1369771"/>
                <a:gd name="connsiteY84" fmla="*/ 381000 h 733348"/>
                <a:gd name="connsiteX85" fmla="*/ 288951 w 1369771"/>
                <a:gd name="connsiteY85" fmla="*/ 363931 h 733348"/>
                <a:gd name="connsiteX86" fmla="*/ 312115 w 1369771"/>
                <a:gd name="connsiteY86" fmla="*/ 363322 h 733348"/>
                <a:gd name="connsiteX87" fmla="*/ 358445 w 1369771"/>
                <a:gd name="connsiteY87" fmla="*/ 372466 h 733348"/>
                <a:gd name="connsiteX88" fmla="*/ 326136 w 1369771"/>
                <a:gd name="connsiteY88" fmla="*/ 351739 h 733348"/>
                <a:gd name="connsiteX89" fmla="*/ 309677 w 1369771"/>
                <a:gd name="connsiteY89" fmla="*/ 340766 h 733348"/>
                <a:gd name="connsiteX90" fmla="*/ 282855 w 1369771"/>
                <a:gd name="connsiteY90" fmla="*/ 345034 h 733348"/>
                <a:gd name="connsiteX91" fmla="*/ 267005 w 1369771"/>
                <a:gd name="connsiteY91" fmla="*/ 337109 h 733348"/>
                <a:gd name="connsiteX92" fmla="*/ 309677 w 1369771"/>
                <a:gd name="connsiteY92" fmla="*/ 307848 h 733348"/>
                <a:gd name="connsiteX93" fmla="*/ 301752 w 1369771"/>
                <a:gd name="connsiteY93" fmla="*/ 295656 h 733348"/>
                <a:gd name="connsiteX94" fmla="*/ 295047 w 1369771"/>
                <a:gd name="connsiteY94" fmla="*/ 274320 h 733348"/>
                <a:gd name="connsiteX95" fmla="*/ 286512 w 1369771"/>
                <a:gd name="connsiteY95" fmla="*/ 241402 h 733348"/>
                <a:gd name="connsiteX96" fmla="*/ 264567 w 1369771"/>
                <a:gd name="connsiteY96" fmla="*/ 229819 h 733348"/>
                <a:gd name="connsiteX97" fmla="*/ 273101 w 1369771"/>
                <a:gd name="connsiteY97" fmla="*/ 217018 h 733348"/>
                <a:gd name="connsiteX98" fmla="*/ 223723 w 1369771"/>
                <a:gd name="connsiteY98" fmla="*/ 199339 h 733348"/>
                <a:gd name="connsiteX99" fmla="*/ 176784 w 1369771"/>
                <a:gd name="connsiteY99" fmla="*/ 196901 h 733348"/>
                <a:gd name="connsiteX100" fmla="*/ 115215 w 1369771"/>
                <a:gd name="connsiteY100" fmla="*/ 198120 h 733348"/>
                <a:gd name="connsiteX101" fmla="*/ 57303 w 1369771"/>
                <a:gd name="connsiteY101" fmla="*/ 200558 h 733348"/>
                <a:gd name="connsiteX102" fmla="*/ 38405 w 1369771"/>
                <a:gd name="connsiteY102" fmla="*/ 190805 h 733348"/>
                <a:gd name="connsiteX103" fmla="*/ 15240 w 1369771"/>
                <a:gd name="connsiteY103" fmla="*/ 171907 h 733348"/>
                <a:gd name="connsiteX104" fmla="*/ 82296 w 1369771"/>
                <a:gd name="connsiteY104" fmla="*/ 162763 h 733348"/>
                <a:gd name="connsiteX105" fmla="*/ 128626 w 1369771"/>
                <a:gd name="connsiteY105" fmla="*/ 161544 h 733348"/>
                <a:gd name="connsiteX106" fmla="*/ 39624 w 1369771"/>
                <a:gd name="connsiteY106" fmla="*/ 153619 h 733348"/>
                <a:gd name="connsiteX107" fmla="*/ 0 w 1369771"/>
                <a:gd name="connsiteY107" fmla="*/ 142037 h 733348"/>
                <a:gd name="connsiteX108" fmla="*/ 13411 w 1369771"/>
                <a:gd name="connsiteY108" fmla="*/ 131064 h 733348"/>
                <a:gd name="connsiteX109" fmla="*/ 109119 w 1369771"/>
                <a:gd name="connsiteY109" fmla="*/ 117653 h 733348"/>
                <a:gd name="connsiteX110" fmla="*/ 200559 w 1369771"/>
                <a:gd name="connsiteY110" fmla="*/ 104242 h 733348"/>
                <a:gd name="connsiteX111" fmla="*/ 217627 w 1369771"/>
                <a:gd name="connsiteY111" fmla="*/ 94488 h 733348"/>
                <a:gd name="connsiteX112" fmla="*/ 168250 w 1369771"/>
                <a:gd name="connsiteY112" fmla="*/ 84734 h 733348"/>
                <a:gd name="connsiteX113" fmla="*/ 196291 w 1369771"/>
                <a:gd name="connsiteY113" fmla="*/ 74371 h 733348"/>
                <a:gd name="connsiteX114" fmla="*/ 285903 w 1369771"/>
                <a:gd name="connsiteY114" fmla="*/ 56693 h 733348"/>
                <a:gd name="connsiteX115" fmla="*/ 318821 w 1369771"/>
                <a:gd name="connsiteY115" fmla="*/ 54254 h 733348"/>
                <a:gd name="connsiteX116" fmla="*/ 320040 w 1369771"/>
                <a:gd name="connsiteY116" fmla="*/ 43282 h 733348"/>
                <a:gd name="connsiteX117" fmla="*/ 374904 w 1369771"/>
                <a:gd name="connsiteY117" fmla="*/ 36576 h 733348"/>
                <a:gd name="connsiteX118" fmla="*/ 441960 w 1369771"/>
                <a:gd name="connsiteY118" fmla="*/ 32918 h 733348"/>
                <a:gd name="connsiteX119" fmla="*/ 505359 w 1369771"/>
                <a:gd name="connsiteY119" fmla="*/ 32918 h 733348"/>
                <a:gd name="connsiteX120" fmla="*/ 522427 w 1369771"/>
                <a:gd name="connsiteY120" fmla="*/ 40234 h 733348"/>
                <a:gd name="connsiteX121" fmla="*/ 587045 w 1369771"/>
                <a:gd name="connsiteY121" fmla="*/ 26822 h 733348"/>
                <a:gd name="connsiteX122" fmla="*/ 630327 w 1369771"/>
                <a:gd name="connsiteY122" fmla="*/ 35966 h 733348"/>
                <a:gd name="connsiteX123" fmla="*/ 658368 w 1369771"/>
                <a:gd name="connsiteY123" fmla="*/ 37795 h 733348"/>
                <a:gd name="connsiteX124" fmla="*/ 696163 w 1369771"/>
                <a:gd name="connsiteY124" fmla="*/ 45720 h 733348"/>
                <a:gd name="connsiteX125" fmla="*/ 655320 w 1369771"/>
                <a:gd name="connsiteY125" fmla="*/ 32918 h 733348"/>
                <a:gd name="connsiteX126" fmla="*/ 665074 w 1369771"/>
                <a:gd name="connsiteY126" fmla="*/ 22555 h 733348"/>
                <a:gd name="connsiteX127" fmla="*/ 742493 w 1369771"/>
                <a:gd name="connsiteY127" fmla="*/ 9144 h 733348"/>
                <a:gd name="connsiteX128" fmla="*/ 813207 w 1369771"/>
                <a:gd name="connsiteY128" fmla="*/ 10363 h 733348"/>
                <a:gd name="connsiteX129" fmla="*/ 844296 w 1369771"/>
                <a:gd name="connsiteY129" fmla="*/ 1829 h 733348"/>
                <a:gd name="connsiteX130" fmla="*/ 916839 w 1369771"/>
                <a:gd name="connsiteY130" fmla="*/ 0 h 733348"/>
                <a:gd name="connsiteX131" fmla="*/ 1077163 w 1369771"/>
                <a:gd name="connsiteY131" fmla="*/ 2438 h 73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369771" h="733348">
                  <a:moveTo>
                    <a:pt x="1077163" y="2438"/>
                  </a:moveTo>
                  <a:lnTo>
                    <a:pt x="1198474" y="20726"/>
                  </a:lnTo>
                  <a:lnTo>
                    <a:pt x="1157631" y="29261"/>
                  </a:lnTo>
                  <a:lnTo>
                    <a:pt x="1078383" y="30480"/>
                  </a:lnTo>
                  <a:lnTo>
                    <a:pt x="965607" y="32918"/>
                  </a:lnTo>
                  <a:lnTo>
                    <a:pt x="974141" y="37186"/>
                  </a:lnTo>
                  <a:lnTo>
                    <a:pt x="1049122" y="34138"/>
                  </a:lnTo>
                  <a:lnTo>
                    <a:pt x="1108253" y="42672"/>
                  </a:lnTo>
                  <a:lnTo>
                    <a:pt x="1150925" y="35357"/>
                  </a:lnTo>
                  <a:lnTo>
                    <a:pt x="1165555" y="43891"/>
                  </a:lnTo>
                  <a:lnTo>
                    <a:pt x="1138123" y="58522"/>
                  </a:lnTo>
                  <a:lnTo>
                    <a:pt x="1194207" y="48768"/>
                  </a:lnTo>
                  <a:lnTo>
                    <a:pt x="1298448" y="39624"/>
                  </a:lnTo>
                  <a:lnTo>
                    <a:pt x="1359408" y="44501"/>
                  </a:lnTo>
                  <a:lnTo>
                    <a:pt x="1369771" y="54864"/>
                  </a:lnTo>
                  <a:lnTo>
                    <a:pt x="1279551" y="72542"/>
                  </a:lnTo>
                  <a:lnTo>
                    <a:pt x="1266139" y="78638"/>
                  </a:lnTo>
                  <a:lnTo>
                    <a:pt x="1196645" y="83515"/>
                  </a:lnTo>
                  <a:lnTo>
                    <a:pt x="1246023" y="84734"/>
                  </a:lnTo>
                  <a:lnTo>
                    <a:pt x="1216152" y="104242"/>
                  </a:lnTo>
                  <a:lnTo>
                    <a:pt x="1194207" y="121920"/>
                  </a:lnTo>
                  <a:lnTo>
                    <a:pt x="1186891" y="153619"/>
                  </a:lnTo>
                  <a:lnTo>
                    <a:pt x="1209447" y="173126"/>
                  </a:lnTo>
                  <a:lnTo>
                    <a:pt x="1173480" y="173736"/>
                  </a:lnTo>
                  <a:lnTo>
                    <a:pt x="1133856" y="183490"/>
                  </a:lnTo>
                  <a:lnTo>
                    <a:pt x="1172261" y="199339"/>
                  </a:lnTo>
                  <a:lnTo>
                    <a:pt x="1171651" y="224942"/>
                  </a:lnTo>
                  <a:lnTo>
                    <a:pt x="1146048" y="227990"/>
                  </a:lnTo>
                  <a:lnTo>
                    <a:pt x="1171042" y="254203"/>
                  </a:lnTo>
                  <a:lnTo>
                    <a:pt x="1118007" y="256642"/>
                  </a:lnTo>
                  <a:lnTo>
                    <a:pt x="1142391" y="268834"/>
                  </a:lnTo>
                  <a:lnTo>
                    <a:pt x="1132637" y="279806"/>
                  </a:lnTo>
                  <a:lnTo>
                    <a:pt x="1097890" y="284683"/>
                  </a:lnTo>
                  <a:lnTo>
                    <a:pt x="1064362" y="285293"/>
                  </a:lnTo>
                  <a:lnTo>
                    <a:pt x="1089965" y="306019"/>
                  </a:lnTo>
                  <a:lnTo>
                    <a:pt x="1086917" y="320650"/>
                  </a:lnTo>
                  <a:lnTo>
                    <a:pt x="1042416" y="307238"/>
                  </a:lnTo>
                  <a:lnTo>
                    <a:pt x="1027786" y="315773"/>
                  </a:lnTo>
                  <a:lnTo>
                    <a:pt x="1058266" y="323698"/>
                  </a:lnTo>
                  <a:lnTo>
                    <a:pt x="1086307" y="343205"/>
                  </a:lnTo>
                  <a:lnTo>
                    <a:pt x="1089965" y="369418"/>
                  </a:lnTo>
                  <a:lnTo>
                    <a:pt x="1044855" y="375514"/>
                  </a:lnTo>
                  <a:lnTo>
                    <a:pt x="1028395" y="362712"/>
                  </a:lnTo>
                  <a:lnTo>
                    <a:pt x="1002792" y="344424"/>
                  </a:lnTo>
                  <a:lnTo>
                    <a:pt x="1005840" y="366370"/>
                  </a:lnTo>
                  <a:lnTo>
                    <a:pt x="972922" y="383438"/>
                  </a:lnTo>
                  <a:lnTo>
                    <a:pt x="1038149" y="384658"/>
                  </a:lnTo>
                  <a:lnTo>
                    <a:pt x="1071677" y="386486"/>
                  </a:lnTo>
                  <a:lnTo>
                    <a:pt x="999135" y="415138"/>
                  </a:lnTo>
                  <a:lnTo>
                    <a:pt x="924763" y="441350"/>
                  </a:lnTo>
                  <a:lnTo>
                    <a:pt x="847344" y="452323"/>
                  </a:lnTo>
                  <a:lnTo>
                    <a:pt x="819303" y="452933"/>
                  </a:lnTo>
                  <a:lnTo>
                    <a:pt x="789432" y="465734"/>
                  </a:lnTo>
                  <a:lnTo>
                    <a:pt x="743712" y="501091"/>
                  </a:lnTo>
                  <a:lnTo>
                    <a:pt x="681533" y="524866"/>
                  </a:lnTo>
                  <a:lnTo>
                    <a:pt x="663245" y="526694"/>
                  </a:lnTo>
                  <a:lnTo>
                    <a:pt x="626059" y="534619"/>
                  </a:lnTo>
                  <a:lnTo>
                    <a:pt x="585826" y="543154"/>
                  </a:lnTo>
                  <a:lnTo>
                    <a:pt x="556565" y="563880"/>
                  </a:lnTo>
                  <a:lnTo>
                    <a:pt x="548031" y="588264"/>
                  </a:lnTo>
                  <a:lnTo>
                    <a:pt x="527304" y="611429"/>
                  </a:lnTo>
                  <a:lnTo>
                    <a:pt x="474879" y="639470"/>
                  </a:lnTo>
                  <a:lnTo>
                    <a:pt x="476707" y="666902"/>
                  </a:lnTo>
                  <a:lnTo>
                    <a:pt x="454762" y="696163"/>
                  </a:lnTo>
                  <a:lnTo>
                    <a:pt x="429768" y="730910"/>
                  </a:lnTo>
                  <a:lnTo>
                    <a:pt x="390144" y="733349"/>
                  </a:lnTo>
                  <a:lnTo>
                    <a:pt x="359664" y="704088"/>
                  </a:lnTo>
                  <a:lnTo>
                    <a:pt x="304800" y="703478"/>
                  </a:lnTo>
                  <a:lnTo>
                    <a:pt x="285293" y="683971"/>
                  </a:lnTo>
                  <a:lnTo>
                    <a:pt x="280416" y="649834"/>
                  </a:lnTo>
                  <a:lnTo>
                    <a:pt x="251155" y="605942"/>
                  </a:lnTo>
                  <a:lnTo>
                    <a:pt x="246888" y="583387"/>
                  </a:lnTo>
                  <a:lnTo>
                    <a:pt x="256032" y="552298"/>
                  </a:lnTo>
                  <a:lnTo>
                    <a:pt x="233477" y="521208"/>
                  </a:lnTo>
                  <a:lnTo>
                    <a:pt x="253594" y="496214"/>
                  </a:lnTo>
                  <a:lnTo>
                    <a:pt x="242011" y="484022"/>
                  </a:lnTo>
                  <a:lnTo>
                    <a:pt x="284683" y="445008"/>
                  </a:lnTo>
                  <a:lnTo>
                    <a:pt x="328575" y="432206"/>
                  </a:lnTo>
                  <a:lnTo>
                    <a:pt x="344424" y="418795"/>
                  </a:lnTo>
                  <a:lnTo>
                    <a:pt x="361493" y="393192"/>
                  </a:lnTo>
                  <a:lnTo>
                    <a:pt x="327965" y="404774"/>
                  </a:lnTo>
                  <a:lnTo>
                    <a:pt x="312115" y="409651"/>
                  </a:lnTo>
                  <a:lnTo>
                    <a:pt x="287122" y="413918"/>
                  </a:lnTo>
                  <a:lnTo>
                    <a:pt x="261519" y="403555"/>
                  </a:lnTo>
                  <a:lnTo>
                    <a:pt x="270663" y="381000"/>
                  </a:lnTo>
                  <a:lnTo>
                    <a:pt x="288951" y="363931"/>
                  </a:lnTo>
                  <a:lnTo>
                    <a:pt x="312115" y="363322"/>
                  </a:lnTo>
                  <a:lnTo>
                    <a:pt x="358445" y="372466"/>
                  </a:lnTo>
                  <a:lnTo>
                    <a:pt x="326136" y="351739"/>
                  </a:lnTo>
                  <a:lnTo>
                    <a:pt x="309677" y="340766"/>
                  </a:lnTo>
                  <a:lnTo>
                    <a:pt x="282855" y="345034"/>
                  </a:lnTo>
                  <a:lnTo>
                    <a:pt x="267005" y="337109"/>
                  </a:lnTo>
                  <a:lnTo>
                    <a:pt x="309677" y="307848"/>
                  </a:lnTo>
                  <a:lnTo>
                    <a:pt x="301752" y="295656"/>
                  </a:lnTo>
                  <a:lnTo>
                    <a:pt x="295047" y="274320"/>
                  </a:lnTo>
                  <a:lnTo>
                    <a:pt x="286512" y="241402"/>
                  </a:lnTo>
                  <a:lnTo>
                    <a:pt x="264567" y="229819"/>
                  </a:lnTo>
                  <a:lnTo>
                    <a:pt x="273101" y="217018"/>
                  </a:lnTo>
                  <a:lnTo>
                    <a:pt x="223723" y="199339"/>
                  </a:lnTo>
                  <a:lnTo>
                    <a:pt x="176784" y="196901"/>
                  </a:lnTo>
                  <a:lnTo>
                    <a:pt x="115215" y="198120"/>
                  </a:lnTo>
                  <a:lnTo>
                    <a:pt x="57303" y="200558"/>
                  </a:lnTo>
                  <a:lnTo>
                    <a:pt x="38405" y="190805"/>
                  </a:lnTo>
                  <a:lnTo>
                    <a:pt x="15240" y="171907"/>
                  </a:lnTo>
                  <a:lnTo>
                    <a:pt x="82296" y="162763"/>
                  </a:lnTo>
                  <a:lnTo>
                    <a:pt x="128626" y="161544"/>
                  </a:lnTo>
                  <a:lnTo>
                    <a:pt x="39624" y="153619"/>
                  </a:lnTo>
                  <a:lnTo>
                    <a:pt x="0" y="142037"/>
                  </a:lnTo>
                  <a:lnTo>
                    <a:pt x="13411" y="131064"/>
                  </a:lnTo>
                  <a:lnTo>
                    <a:pt x="109119" y="117653"/>
                  </a:lnTo>
                  <a:lnTo>
                    <a:pt x="200559" y="104242"/>
                  </a:lnTo>
                  <a:lnTo>
                    <a:pt x="217627" y="94488"/>
                  </a:lnTo>
                  <a:lnTo>
                    <a:pt x="168250" y="84734"/>
                  </a:lnTo>
                  <a:lnTo>
                    <a:pt x="196291" y="74371"/>
                  </a:lnTo>
                  <a:lnTo>
                    <a:pt x="285903" y="56693"/>
                  </a:lnTo>
                  <a:lnTo>
                    <a:pt x="318821" y="54254"/>
                  </a:lnTo>
                  <a:lnTo>
                    <a:pt x="320040" y="43282"/>
                  </a:lnTo>
                  <a:lnTo>
                    <a:pt x="374904" y="36576"/>
                  </a:lnTo>
                  <a:lnTo>
                    <a:pt x="441960" y="32918"/>
                  </a:lnTo>
                  <a:lnTo>
                    <a:pt x="505359" y="32918"/>
                  </a:lnTo>
                  <a:lnTo>
                    <a:pt x="522427" y="40234"/>
                  </a:lnTo>
                  <a:lnTo>
                    <a:pt x="587045" y="26822"/>
                  </a:lnTo>
                  <a:lnTo>
                    <a:pt x="630327" y="35966"/>
                  </a:lnTo>
                  <a:lnTo>
                    <a:pt x="658368" y="37795"/>
                  </a:lnTo>
                  <a:lnTo>
                    <a:pt x="696163" y="45720"/>
                  </a:lnTo>
                  <a:lnTo>
                    <a:pt x="655320" y="32918"/>
                  </a:lnTo>
                  <a:lnTo>
                    <a:pt x="665074" y="22555"/>
                  </a:lnTo>
                  <a:lnTo>
                    <a:pt x="742493" y="9144"/>
                  </a:lnTo>
                  <a:lnTo>
                    <a:pt x="813207" y="10363"/>
                  </a:lnTo>
                  <a:lnTo>
                    <a:pt x="844296" y="1829"/>
                  </a:lnTo>
                  <a:lnTo>
                    <a:pt x="916839" y="0"/>
                  </a:lnTo>
                  <a:lnTo>
                    <a:pt x="1077163" y="243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7" name="Freihandform: Form 106">
              <a:extLst>
                <a:ext uri="{FF2B5EF4-FFF2-40B4-BE49-F238E27FC236}">
                  <a16:creationId xmlns:a16="http://schemas.microsoft.com/office/drawing/2014/main" id="{DE7E2F5B-78CD-E20B-9179-EAEB1FAE589E}"/>
                </a:ext>
              </a:extLst>
            </p:cNvPr>
            <p:cNvSpPr/>
            <p:nvPr/>
          </p:nvSpPr>
          <p:spPr>
            <a:xfrm>
              <a:off x="2446768" y="3820293"/>
              <a:ext cx="142036" cy="159715"/>
            </a:xfrm>
            <a:custGeom>
              <a:avLst/>
              <a:gdLst>
                <a:gd name="connsiteX0" fmla="*/ 120701 w 142036"/>
                <a:gd name="connsiteY0" fmla="*/ 610 h 159715"/>
                <a:gd name="connsiteX1" fmla="*/ 116434 w 142036"/>
                <a:gd name="connsiteY1" fmla="*/ 31699 h 159715"/>
                <a:gd name="connsiteX2" fmla="*/ 108509 w 142036"/>
                <a:gd name="connsiteY2" fmla="*/ 75590 h 159715"/>
                <a:gd name="connsiteX3" fmla="*/ 118872 w 142036"/>
                <a:gd name="connsiteY3" fmla="*/ 75590 h 159715"/>
                <a:gd name="connsiteX4" fmla="*/ 129235 w 142036"/>
                <a:gd name="connsiteY4" fmla="*/ 82906 h 159715"/>
                <a:gd name="connsiteX5" fmla="*/ 132893 w 142036"/>
                <a:gd name="connsiteY5" fmla="*/ 76810 h 159715"/>
                <a:gd name="connsiteX6" fmla="*/ 142037 w 142036"/>
                <a:gd name="connsiteY6" fmla="*/ 81686 h 159715"/>
                <a:gd name="connsiteX7" fmla="*/ 124968 w 142036"/>
                <a:gd name="connsiteY7" fmla="*/ 96926 h 159715"/>
                <a:gd name="connsiteX8" fmla="*/ 107290 w 142036"/>
                <a:gd name="connsiteY8" fmla="*/ 107899 h 159715"/>
                <a:gd name="connsiteX9" fmla="*/ 104242 w 142036"/>
                <a:gd name="connsiteY9" fmla="*/ 115214 h 159715"/>
                <a:gd name="connsiteX10" fmla="*/ 106071 w 142036"/>
                <a:gd name="connsiteY10" fmla="*/ 123139 h 159715"/>
                <a:gd name="connsiteX11" fmla="*/ 98146 w 142036"/>
                <a:gd name="connsiteY11" fmla="*/ 132893 h 159715"/>
                <a:gd name="connsiteX12" fmla="*/ 89611 w 142036"/>
                <a:gd name="connsiteY12" fmla="*/ 135331 h 159715"/>
                <a:gd name="connsiteX13" fmla="*/ 91440 w 142036"/>
                <a:gd name="connsiteY13" fmla="*/ 140208 h 159715"/>
                <a:gd name="connsiteX14" fmla="*/ 84125 w 142036"/>
                <a:gd name="connsiteY14" fmla="*/ 144475 h 159715"/>
                <a:gd name="connsiteX15" fmla="*/ 71933 w 142036"/>
                <a:gd name="connsiteY15" fmla="*/ 154229 h 159715"/>
                <a:gd name="connsiteX16" fmla="*/ 70104 w 142036"/>
                <a:gd name="connsiteY16" fmla="*/ 159715 h 159715"/>
                <a:gd name="connsiteX17" fmla="*/ 53035 w 142036"/>
                <a:gd name="connsiteY17" fmla="*/ 153010 h 159715"/>
                <a:gd name="connsiteX18" fmla="*/ 31699 w 142036"/>
                <a:gd name="connsiteY18" fmla="*/ 152400 h 159715"/>
                <a:gd name="connsiteX19" fmla="*/ 17069 w 142036"/>
                <a:gd name="connsiteY19" fmla="*/ 144475 h 159715"/>
                <a:gd name="connsiteX20" fmla="*/ 0 w 142036"/>
                <a:gd name="connsiteY20" fmla="*/ 128626 h 159715"/>
                <a:gd name="connsiteX21" fmla="*/ 2439 w 142036"/>
                <a:gd name="connsiteY21" fmla="*/ 117043 h 159715"/>
                <a:gd name="connsiteX22" fmla="*/ 7315 w 142036"/>
                <a:gd name="connsiteY22" fmla="*/ 107899 h 159715"/>
                <a:gd name="connsiteX23" fmla="*/ 3048 w 142036"/>
                <a:gd name="connsiteY23" fmla="*/ 100584 h 159715"/>
                <a:gd name="connsiteX24" fmla="*/ 23165 w 142036"/>
                <a:gd name="connsiteY24" fmla="*/ 68885 h 159715"/>
                <a:gd name="connsiteX25" fmla="*/ 67056 w 142036"/>
                <a:gd name="connsiteY25" fmla="*/ 68885 h 159715"/>
                <a:gd name="connsiteX26" fmla="*/ 69495 w 142036"/>
                <a:gd name="connsiteY26" fmla="*/ 55474 h 159715"/>
                <a:gd name="connsiteX27" fmla="*/ 64618 w 142036"/>
                <a:gd name="connsiteY27" fmla="*/ 53035 h 159715"/>
                <a:gd name="connsiteX28" fmla="*/ 61570 w 142036"/>
                <a:gd name="connsiteY28" fmla="*/ 44501 h 159715"/>
                <a:gd name="connsiteX29" fmla="*/ 49987 w 142036"/>
                <a:gd name="connsiteY29" fmla="*/ 35357 h 159715"/>
                <a:gd name="connsiteX30" fmla="*/ 39015 w 142036"/>
                <a:gd name="connsiteY30" fmla="*/ 22555 h 159715"/>
                <a:gd name="connsiteX31" fmla="*/ 54255 w 142036"/>
                <a:gd name="connsiteY31" fmla="*/ 21946 h 159715"/>
                <a:gd name="connsiteX32" fmla="*/ 57303 w 142036"/>
                <a:gd name="connsiteY32" fmla="*/ 0 h 159715"/>
                <a:gd name="connsiteX33" fmla="*/ 89002 w 142036"/>
                <a:gd name="connsiteY33" fmla="*/ 0 h 159715"/>
                <a:gd name="connsiteX34" fmla="*/ 120701 w 142036"/>
                <a:gd name="connsiteY34" fmla="*/ 610 h 15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2036" h="159715">
                  <a:moveTo>
                    <a:pt x="120701" y="610"/>
                  </a:moveTo>
                  <a:lnTo>
                    <a:pt x="116434" y="31699"/>
                  </a:lnTo>
                  <a:lnTo>
                    <a:pt x="108509" y="75590"/>
                  </a:lnTo>
                  <a:lnTo>
                    <a:pt x="118872" y="75590"/>
                  </a:lnTo>
                  <a:lnTo>
                    <a:pt x="129235" y="82906"/>
                  </a:lnTo>
                  <a:lnTo>
                    <a:pt x="132893" y="76810"/>
                  </a:lnTo>
                  <a:lnTo>
                    <a:pt x="142037" y="81686"/>
                  </a:lnTo>
                  <a:lnTo>
                    <a:pt x="124968" y="96926"/>
                  </a:lnTo>
                  <a:lnTo>
                    <a:pt x="107290" y="107899"/>
                  </a:lnTo>
                  <a:lnTo>
                    <a:pt x="104242" y="115214"/>
                  </a:lnTo>
                  <a:lnTo>
                    <a:pt x="106071" y="123139"/>
                  </a:lnTo>
                  <a:lnTo>
                    <a:pt x="98146" y="132893"/>
                  </a:lnTo>
                  <a:lnTo>
                    <a:pt x="89611" y="135331"/>
                  </a:lnTo>
                  <a:lnTo>
                    <a:pt x="91440" y="140208"/>
                  </a:lnTo>
                  <a:lnTo>
                    <a:pt x="84125" y="144475"/>
                  </a:lnTo>
                  <a:lnTo>
                    <a:pt x="71933" y="154229"/>
                  </a:lnTo>
                  <a:lnTo>
                    <a:pt x="70104" y="159715"/>
                  </a:lnTo>
                  <a:lnTo>
                    <a:pt x="53035" y="153010"/>
                  </a:lnTo>
                  <a:lnTo>
                    <a:pt x="31699" y="152400"/>
                  </a:lnTo>
                  <a:lnTo>
                    <a:pt x="17069" y="144475"/>
                  </a:lnTo>
                  <a:lnTo>
                    <a:pt x="0" y="128626"/>
                  </a:lnTo>
                  <a:lnTo>
                    <a:pt x="2439" y="117043"/>
                  </a:lnTo>
                  <a:lnTo>
                    <a:pt x="7315" y="107899"/>
                  </a:lnTo>
                  <a:lnTo>
                    <a:pt x="3048" y="100584"/>
                  </a:lnTo>
                  <a:lnTo>
                    <a:pt x="23165" y="68885"/>
                  </a:lnTo>
                  <a:lnTo>
                    <a:pt x="67056" y="68885"/>
                  </a:lnTo>
                  <a:lnTo>
                    <a:pt x="69495" y="55474"/>
                  </a:lnTo>
                  <a:lnTo>
                    <a:pt x="64618" y="53035"/>
                  </a:lnTo>
                  <a:lnTo>
                    <a:pt x="61570" y="44501"/>
                  </a:lnTo>
                  <a:lnTo>
                    <a:pt x="49987" y="35357"/>
                  </a:lnTo>
                  <a:lnTo>
                    <a:pt x="39015" y="22555"/>
                  </a:lnTo>
                  <a:lnTo>
                    <a:pt x="54255" y="21946"/>
                  </a:lnTo>
                  <a:lnTo>
                    <a:pt x="57303" y="0"/>
                  </a:lnTo>
                  <a:lnTo>
                    <a:pt x="89002" y="0"/>
                  </a:lnTo>
                  <a:lnTo>
                    <a:pt x="120701" y="61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8" name="Freihandform: Form 107">
              <a:extLst>
                <a:ext uri="{FF2B5EF4-FFF2-40B4-BE49-F238E27FC236}">
                  <a16:creationId xmlns:a16="http://schemas.microsoft.com/office/drawing/2014/main" id="{F224F913-C4C6-D28B-3A53-70BC5E319DCB}"/>
                </a:ext>
              </a:extLst>
            </p:cNvPr>
            <p:cNvSpPr/>
            <p:nvPr/>
          </p:nvSpPr>
          <p:spPr>
            <a:xfrm>
              <a:off x="3486136" y="4190320"/>
              <a:ext cx="164592" cy="277977"/>
            </a:xfrm>
            <a:custGeom>
              <a:avLst/>
              <a:gdLst>
                <a:gd name="connsiteX0" fmla="*/ 146914 w 164592"/>
                <a:gd name="connsiteY0" fmla="*/ 93878 h 277977"/>
                <a:gd name="connsiteX1" fmla="*/ 140818 w 164592"/>
                <a:gd name="connsiteY1" fmla="*/ 129235 h 277977"/>
                <a:gd name="connsiteX2" fmla="*/ 119482 w 164592"/>
                <a:gd name="connsiteY2" fmla="*/ 138989 h 277977"/>
                <a:gd name="connsiteX3" fmla="*/ 121311 w 164592"/>
                <a:gd name="connsiteY3" fmla="*/ 148133 h 277977"/>
                <a:gd name="connsiteX4" fmla="*/ 114605 w 164592"/>
                <a:gd name="connsiteY4" fmla="*/ 168859 h 277977"/>
                <a:gd name="connsiteX5" fmla="*/ 129235 w 164592"/>
                <a:gd name="connsiteY5" fmla="*/ 196901 h 277977"/>
                <a:gd name="connsiteX6" fmla="*/ 140208 w 164592"/>
                <a:gd name="connsiteY6" fmla="*/ 196901 h 277977"/>
                <a:gd name="connsiteX7" fmla="*/ 144475 w 164592"/>
                <a:gd name="connsiteY7" fmla="*/ 218846 h 277977"/>
                <a:gd name="connsiteX8" fmla="*/ 164592 w 164592"/>
                <a:gd name="connsiteY8" fmla="*/ 252984 h 277977"/>
                <a:gd name="connsiteX9" fmla="*/ 156667 w 164592"/>
                <a:gd name="connsiteY9" fmla="*/ 254813 h 277977"/>
                <a:gd name="connsiteX10" fmla="*/ 137160 w 164592"/>
                <a:gd name="connsiteY10" fmla="*/ 251155 h 277977"/>
                <a:gd name="connsiteX11" fmla="*/ 126187 w 164592"/>
                <a:gd name="connsiteY11" fmla="*/ 261518 h 277977"/>
                <a:gd name="connsiteX12" fmla="*/ 110338 w 164592"/>
                <a:gd name="connsiteY12" fmla="*/ 268224 h 277977"/>
                <a:gd name="connsiteX13" fmla="*/ 99365 w 164592"/>
                <a:gd name="connsiteY13" fmla="*/ 270053 h 277977"/>
                <a:gd name="connsiteX14" fmla="*/ 95707 w 164592"/>
                <a:gd name="connsiteY14" fmla="*/ 277978 h 277977"/>
                <a:gd name="connsiteX15" fmla="*/ 78639 w 164592"/>
                <a:gd name="connsiteY15" fmla="*/ 276149 h 277977"/>
                <a:gd name="connsiteX16" fmla="*/ 57303 w 164592"/>
                <a:gd name="connsiteY16" fmla="*/ 257861 h 277977"/>
                <a:gd name="connsiteX17" fmla="*/ 55474 w 164592"/>
                <a:gd name="connsiteY17" fmla="*/ 239573 h 277977"/>
                <a:gd name="connsiteX18" fmla="*/ 46939 w 164592"/>
                <a:gd name="connsiteY18" fmla="*/ 219456 h 277977"/>
                <a:gd name="connsiteX19" fmla="*/ 53035 w 164592"/>
                <a:gd name="connsiteY19" fmla="*/ 186538 h 277977"/>
                <a:gd name="connsiteX20" fmla="*/ 62789 w 164592"/>
                <a:gd name="connsiteY20" fmla="*/ 172517 h 277977"/>
                <a:gd name="connsiteX21" fmla="*/ 55474 w 164592"/>
                <a:gd name="connsiteY21" fmla="*/ 154229 h 277977"/>
                <a:gd name="connsiteX22" fmla="*/ 43282 w 164592"/>
                <a:gd name="connsiteY22" fmla="*/ 148742 h 277977"/>
                <a:gd name="connsiteX23" fmla="*/ 48159 w 164592"/>
                <a:gd name="connsiteY23" fmla="*/ 131064 h 277977"/>
                <a:gd name="connsiteX24" fmla="*/ 40843 w 164592"/>
                <a:gd name="connsiteY24" fmla="*/ 122530 h 277977"/>
                <a:gd name="connsiteX25" fmla="*/ 22555 w 164592"/>
                <a:gd name="connsiteY25" fmla="*/ 123749 h 277977"/>
                <a:gd name="connsiteX26" fmla="*/ 0 w 164592"/>
                <a:gd name="connsiteY26" fmla="*/ 94488 h 277977"/>
                <a:gd name="connsiteX27" fmla="*/ 9754 w 164592"/>
                <a:gd name="connsiteY27" fmla="*/ 83515 h 277977"/>
                <a:gd name="connsiteX28" fmla="*/ 9754 w 164592"/>
                <a:gd name="connsiteY28" fmla="*/ 65227 h 277977"/>
                <a:gd name="connsiteX29" fmla="*/ 31090 w 164592"/>
                <a:gd name="connsiteY29" fmla="*/ 59131 h 277977"/>
                <a:gd name="connsiteX30" fmla="*/ 39624 w 164592"/>
                <a:gd name="connsiteY30" fmla="*/ 51816 h 277977"/>
                <a:gd name="connsiteX31" fmla="*/ 28651 w 164592"/>
                <a:gd name="connsiteY31" fmla="*/ 37186 h 277977"/>
                <a:gd name="connsiteX32" fmla="*/ 31699 w 164592"/>
                <a:gd name="connsiteY32" fmla="*/ 23165 h 277977"/>
                <a:gd name="connsiteX33" fmla="*/ 60351 w 164592"/>
                <a:gd name="connsiteY33" fmla="*/ 0 h 277977"/>
                <a:gd name="connsiteX34" fmla="*/ 82296 w 164592"/>
                <a:gd name="connsiteY34" fmla="*/ 14630 h 277977"/>
                <a:gd name="connsiteX35" fmla="*/ 102413 w 164592"/>
                <a:gd name="connsiteY35" fmla="*/ 39624 h 277977"/>
                <a:gd name="connsiteX36" fmla="*/ 103023 w 164592"/>
                <a:gd name="connsiteY36" fmla="*/ 60350 h 277977"/>
                <a:gd name="connsiteX37" fmla="*/ 115824 w 164592"/>
                <a:gd name="connsiteY37" fmla="*/ 60960 h 277977"/>
                <a:gd name="connsiteX38" fmla="*/ 134112 w 164592"/>
                <a:gd name="connsiteY38" fmla="*/ 79858 h 277977"/>
                <a:gd name="connsiteX39" fmla="*/ 146914 w 164592"/>
                <a:gd name="connsiteY39" fmla="*/ 93878 h 277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64592" h="277977">
                  <a:moveTo>
                    <a:pt x="146914" y="93878"/>
                  </a:moveTo>
                  <a:lnTo>
                    <a:pt x="140818" y="129235"/>
                  </a:lnTo>
                  <a:lnTo>
                    <a:pt x="119482" y="138989"/>
                  </a:lnTo>
                  <a:lnTo>
                    <a:pt x="121311" y="148133"/>
                  </a:lnTo>
                  <a:lnTo>
                    <a:pt x="114605" y="168859"/>
                  </a:lnTo>
                  <a:lnTo>
                    <a:pt x="129235" y="196901"/>
                  </a:lnTo>
                  <a:lnTo>
                    <a:pt x="140208" y="196901"/>
                  </a:lnTo>
                  <a:lnTo>
                    <a:pt x="144475" y="218846"/>
                  </a:lnTo>
                  <a:lnTo>
                    <a:pt x="164592" y="252984"/>
                  </a:lnTo>
                  <a:lnTo>
                    <a:pt x="156667" y="254813"/>
                  </a:lnTo>
                  <a:lnTo>
                    <a:pt x="137160" y="251155"/>
                  </a:lnTo>
                  <a:lnTo>
                    <a:pt x="126187" y="261518"/>
                  </a:lnTo>
                  <a:lnTo>
                    <a:pt x="110338" y="268224"/>
                  </a:lnTo>
                  <a:lnTo>
                    <a:pt x="99365" y="270053"/>
                  </a:lnTo>
                  <a:lnTo>
                    <a:pt x="95707" y="277978"/>
                  </a:lnTo>
                  <a:lnTo>
                    <a:pt x="78639" y="276149"/>
                  </a:lnTo>
                  <a:lnTo>
                    <a:pt x="57303" y="257861"/>
                  </a:lnTo>
                  <a:lnTo>
                    <a:pt x="55474" y="239573"/>
                  </a:lnTo>
                  <a:lnTo>
                    <a:pt x="46939" y="219456"/>
                  </a:lnTo>
                  <a:lnTo>
                    <a:pt x="53035" y="186538"/>
                  </a:lnTo>
                  <a:lnTo>
                    <a:pt x="62789" y="172517"/>
                  </a:lnTo>
                  <a:lnTo>
                    <a:pt x="55474" y="154229"/>
                  </a:lnTo>
                  <a:lnTo>
                    <a:pt x="43282" y="148742"/>
                  </a:lnTo>
                  <a:lnTo>
                    <a:pt x="48159" y="131064"/>
                  </a:lnTo>
                  <a:lnTo>
                    <a:pt x="40843" y="122530"/>
                  </a:lnTo>
                  <a:lnTo>
                    <a:pt x="22555" y="123749"/>
                  </a:lnTo>
                  <a:lnTo>
                    <a:pt x="0" y="94488"/>
                  </a:lnTo>
                  <a:lnTo>
                    <a:pt x="9754" y="83515"/>
                  </a:lnTo>
                  <a:lnTo>
                    <a:pt x="9754" y="65227"/>
                  </a:lnTo>
                  <a:lnTo>
                    <a:pt x="31090" y="59131"/>
                  </a:lnTo>
                  <a:lnTo>
                    <a:pt x="39624" y="51816"/>
                  </a:lnTo>
                  <a:lnTo>
                    <a:pt x="28651" y="37186"/>
                  </a:lnTo>
                  <a:lnTo>
                    <a:pt x="31699" y="23165"/>
                  </a:lnTo>
                  <a:lnTo>
                    <a:pt x="60351" y="0"/>
                  </a:lnTo>
                  <a:lnTo>
                    <a:pt x="82296" y="14630"/>
                  </a:lnTo>
                  <a:lnTo>
                    <a:pt x="102413" y="39624"/>
                  </a:lnTo>
                  <a:lnTo>
                    <a:pt x="103023" y="60350"/>
                  </a:lnTo>
                  <a:lnTo>
                    <a:pt x="115824" y="60960"/>
                  </a:lnTo>
                  <a:lnTo>
                    <a:pt x="134112" y="79858"/>
                  </a:lnTo>
                  <a:lnTo>
                    <a:pt x="146914" y="9387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9" name="Freihandform: Form 108">
              <a:extLst>
                <a:ext uri="{FF2B5EF4-FFF2-40B4-BE49-F238E27FC236}">
                  <a16:creationId xmlns:a16="http://schemas.microsoft.com/office/drawing/2014/main" id="{EA05BF01-41DC-EA0D-7356-43D4EEBD4171}"/>
                </a:ext>
              </a:extLst>
            </p:cNvPr>
            <p:cNvSpPr/>
            <p:nvPr/>
          </p:nvSpPr>
          <p:spPr>
            <a:xfrm>
              <a:off x="2544914" y="3891616"/>
              <a:ext cx="214579" cy="118262"/>
            </a:xfrm>
            <a:custGeom>
              <a:avLst/>
              <a:gdLst>
                <a:gd name="connsiteX0" fmla="*/ 214579 w 214579"/>
                <a:gd name="connsiteY0" fmla="*/ 39014 h 118262"/>
                <a:gd name="connsiteX1" fmla="*/ 202997 w 214579"/>
                <a:gd name="connsiteY1" fmla="*/ 38405 h 118262"/>
                <a:gd name="connsiteX2" fmla="*/ 197510 w 214579"/>
                <a:gd name="connsiteY2" fmla="*/ 43891 h 118262"/>
                <a:gd name="connsiteX3" fmla="*/ 185318 w 214579"/>
                <a:gd name="connsiteY3" fmla="*/ 48768 h 118262"/>
                <a:gd name="connsiteX4" fmla="*/ 176784 w 214579"/>
                <a:gd name="connsiteY4" fmla="*/ 48768 h 118262"/>
                <a:gd name="connsiteX5" fmla="*/ 168859 w 214579"/>
                <a:gd name="connsiteY5" fmla="*/ 53645 h 118262"/>
                <a:gd name="connsiteX6" fmla="*/ 162154 w 214579"/>
                <a:gd name="connsiteY6" fmla="*/ 52426 h 118262"/>
                <a:gd name="connsiteX7" fmla="*/ 156667 w 214579"/>
                <a:gd name="connsiteY7" fmla="*/ 46330 h 118262"/>
                <a:gd name="connsiteX8" fmla="*/ 153010 w 214579"/>
                <a:gd name="connsiteY8" fmla="*/ 47549 h 118262"/>
                <a:gd name="connsiteX9" fmla="*/ 147523 w 214579"/>
                <a:gd name="connsiteY9" fmla="*/ 56693 h 118262"/>
                <a:gd name="connsiteX10" fmla="*/ 144475 w 214579"/>
                <a:gd name="connsiteY10" fmla="*/ 56083 h 118262"/>
                <a:gd name="connsiteX11" fmla="*/ 143256 w 214579"/>
                <a:gd name="connsiteY11" fmla="*/ 64618 h 118262"/>
                <a:gd name="connsiteX12" fmla="*/ 130454 w 214579"/>
                <a:gd name="connsiteY12" fmla="*/ 74981 h 118262"/>
                <a:gd name="connsiteX13" fmla="*/ 123139 w 214579"/>
                <a:gd name="connsiteY13" fmla="*/ 79858 h 118262"/>
                <a:gd name="connsiteX14" fmla="*/ 119482 w 214579"/>
                <a:gd name="connsiteY14" fmla="*/ 84734 h 118262"/>
                <a:gd name="connsiteX15" fmla="*/ 110338 w 214579"/>
                <a:gd name="connsiteY15" fmla="*/ 76810 h 118262"/>
                <a:gd name="connsiteX16" fmla="*/ 101803 w 214579"/>
                <a:gd name="connsiteY16" fmla="*/ 87173 h 118262"/>
                <a:gd name="connsiteX17" fmla="*/ 94488 w 214579"/>
                <a:gd name="connsiteY17" fmla="*/ 87173 h 118262"/>
                <a:gd name="connsiteX18" fmla="*/ 86563 w 214579"/>
                <a:gd name="connsiteY18" fmla="*/ 87782 h 118262"/>
                <a:gd name="connsiteX19" fmla="*/ 85344 w 214579"/>
                <a:gd name="connsiteY19" fmla="*/ 107290 h 118262"/>
                <a:gd name="connsiteX20" fmla="*/ 80467 w 214579"/>
                <a:gd name="connsiteY20" fmla="*/ 107290 h 118262"/>
                <a:gd name="connsiteX21" fmla="*/ 75590 w 214579"/>
                <a:gd name="connsiteY21" fmla="*/ 116434 h 118262"/>
                <a:gd name="connsiteX22" fmla="*/ 64618 w 214579"/>
                <a:gd name="connsiteY22" fmla="*/ 118262 h 118262"/>
                <a:gd name="connsiteX23" fmla="*/ 59741 w 214579"/>
                <a:gd name="connsiteY23" fmla="*/ 106070 h 118262"/>
                <a:gd name="connsiteX24" fmla="*/ 49378 w 214579"/>
                <a:gd name="connsiteY24" fmla="*/ 102413 h 118262"/>
                <a:gd name="connsiteX25" fmla="*/ 53645 w 214579"/>
                <a:gd name="connsiteY25" fmla="*/ 86563 h 118262"/>
                <a:gd name="connsiteX26" fmla="*/ 49378 w 214579"/>
                <a:gd name="connsiteY26" fmla="*/ 82296 h 118262"/>
                <a:gd name="connsiteX27" fmla="*/ 42062 w 214579"/>
                <a:gd name="connsiteY27" fmla="*/ 79858 h 118262"/>
                <a:gd name="connsiteX28" fmla="*/ 26822 w 214579"/>
                <a:gd name="connsiteY28" fmla="*/ 84125 h 118262"/>
                <a:gd name="connsiteX29" fmla="*/ 26213 w 214579"/>
                <a:gd name="connsiteY29" fmla="*/ 79248 h 118262"/>
                <a:gd name="connsiteX30" fmla="*/ 16459 w 214579"/>
                <a:gd name="connsiteY30" fmla="*/ 72542 h 118262"/>
                <a:gd name="connsiteX31" fmla="*/ 9754 w 214579"/>
                <a:gd name="connsiteY31" fmla="*/ 65227 h 118262"/>
                <a:gd name="connsiteX32" fmla="*/ 0 w 214579"/>
                <a:gd name="connsiteY32" fmla="*/ 61570 h 118262"/>
                <a:gd name="connsiteX33" fmla="*/ 7925 w 214579"/>
                <a:gd name="connsiteY33" fmla="*/ 51816 h 118262"/>
                <a:gd name="connsiteX34" fmla="*/ 6096 w 214579"/>
                <a:gd name="connsiteY34" fmla="*/ 43891 h 118262"/>
                <a:gd name="connsiteX35" fmla="*/ 9144 w 214579"/>
                <a:gd name="connsiteY35" fmla="*/ 36576 h 118262"/>
                <a:gd name="connsiteX36" fmla="*/ 26822 w 214579"/>
                <a:gd name="connsiteY36" fmla="*/ 25603 h 118262"/>
                <a:gd name="connsiteX37" fmla="*/ 43891 w 214579"/>
                <a:gd name="connsiteY37" fmla="*/ 10363 h 118262"/>
                <a:gd name="connsiteX38" fmla="*/ 47549 w 214579"/>
                <a:gd name="connsiteY38" fmla="*/ 12192 h 118262"/>
                <a:gd name="connsiteX39" fmla="*/ 55474 w 214579"/>
                <a:gd name="connsiteY39" fmla="*/ 5486 h 118262"/>
                <a:gd name="connsiteX40" fmla="*/ 65227 w 214579"/>
                <a:gd name="connsiteY40" fmla="*/ 4877 h 118262"/>
                <a:gd name="connsiteX41" fmla="*/ 68275 w 214579"/>
                <a:gd name="connsiteY41" fmla="*/ 7925 h 118262"/>
                <a:gd name="connsiteX42" fmla="*/ 73762 w 214579"/>
                <a:gd name="connsiteY42" fmla="*/ 6096 h 118262"/>
                <a:gd name="connsiteX43" fmla="*/ 89611 w 214579"/>
                <a:gd name="connsiteY43" fmla="*/ 9754 h 118262"/>
                <a:gd name="connsiteX44" fmla="*/ 105461 w 214579"/>
                <a:gd name="connsiteY44" fmla="*/ 8534 h 118262"/>
                <a:gd name="connsiteX45" fmla="*/ 116434 w 214579"/>
                <a:gd name="connsiteY45" fmla="*/ 4267 h 118262"/>
                <a:gd name="connsiteX46" fmla="*/ 121310 w 214579"/>
                <a:gd name="connsiteY46" fmla="*/ 0 h 118262"/>
                <a:gd name="connsiteX47" fmla="*/ 131674 w 214579"/>
                <a:gd name="connsiteY47" fmla="*/ 1829 h 118262"/>
                <a:gd name="connsiteX48" fmla="*/ 139598 w 214579"/>
                <a:gd name="connsiteY48" fmla="*/ 4267 h 118262"/>
                <a:gd name="connsiteX49" fmla="*/ 148742 w 214579"/>
                <a:gd name="connsiteY49" fmla="*/ 3658 h 118262"/>
                <a:gd name="connsiteX50" fmla="*/ 156058 w 214579"/>
                <a:gd name="connsiteY50" fmla="*/ 0 h 118262"/>
                <a:gd name="connsiteX51" fmla="*/ 171298 w 214579"/>
                <a:gd name="connsiteY51" fmla="*/ 5486 h 118262"/>
                <a:gd name="connsiteX52" fmla="*/ 176174 w 214579"/>
                <a:gd name="connsiteY52" fmla="*/ 6706 h 118262"/>
                <a:gd name="connsiteX53" fmla="*/ 185928 w 214579"/>
                <a:gd name="connsiteY53" fmla="*/ 14021 h 118262"/>
                <a:gd name="connsiteX54" fmla="*/ 195072 w 214579"/>
                <a:gd name="connsiteY54" fmla="*/ 22555 h 118262"/>
                <a:gd name="connsiteX55" fmla="*/ 206654 w 214579"/>
                <a:gd name="connsiteY55" fmla="*/ 28651 h 118262"/>
                <a:gd name="connsiteX56" fmla="*/ 214579 w 214579"/>
                <a:gd name="connsiteY56" fmla="*/ 39014 h 118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14579" h="118262">
                  <a:moveTo>
                    <a:pt x="214579" y="39014"/>
                  </a:moveTo>
                  <a:lnTo>
                    <a:pt x="202997" y="38405"/>
                  </a:lnTo>
                  <a:lnTo>
                    <a:pt x="197510" y="43891"/>
                  </a:lnTo>
                  <a:lnTo>
                    <a:pt x="185318" y="48768"/>
                  </a:lnTo>
                  <a:lnTo>
                    <a:pt x="176784" y="48768"/>
                  </a:lnTo>
                  <a:lnTo>
                    <a:pt x="168859" y="53645"/>
                  </a:lnTo>
                  <a:lnTo>
                    <a:pt x="162154" y="52426"/>
                  </a:lnTo>
                  <a:lnTo>
                    <a:pt x="156667" y="46330"/>
                  </a:lnTo>
                  <a:lnTo>
                    <a:pt x="153010" y="47549"/>
                  </a:lnTo>
                  <a:lnTo>
                    <a:pt x="147523" y="56693"/>
                  </a:lnTo>
                  <a:lnTo>
                    <a:pt x="144475" y="56083"/>
                  </a:lnTo>
                  <a:lnTo>
                    <a:pt x="143256" y="64618"/>
                  </a:lnTo>
                  <a:lnTo>
                    <a:pt x="130454" y="74981"/>
                  </a:lnTo>
                  <a:lnTo>
                    <a:pt x="123139" y="79858"/>
                  </a:lnTo>
                  <a:lnTo>
                    <a:pt x="119482" y="84734"/>
                  </a:lnTo>
                  <a:lnTo>
                    <a:pt x="110338" y="76810"/>
                  </a:lnTo>
                  <a:lnTo>
                    <a:pt x="101803" y="87173"/>
                  </a:lnTo>
                  <a:lnTo>
                    <a:pt x="94488" y="87173"/>
                  </a:lnTo>
                  <a:lnTo>
                    <a:pt x="86563" y="87782"/>
                  </a:lnTo>
                  <a:lnTo>
                    <a:pt x="85344" y="107290"/>
                  </a:lnTo>
                  <a:lnTo>
                    <a:pt x="80467" y="107290"/>
                  </a:lnTo>
                  <a:lnTo>
                    <a:pt x="75590" y="116434"/>
                  </a:lnTo>
                  <a:lnTo>
                    <a:pt x="64618" y="118262"/>
                  </a:lnTo>
                  <a:lnTo>
                    <a:pt x="59741" y="106070"/>
                  </a:lnTo>
                  <a:lnTo>
                    <a:pt x="49378" y="102413"/>
                  </a:lnTo>
                  <a:lnTo>
                    <a:pt x="53645" y="86563"/>
                  </a:lnTo>
                  <a:lnTo>
                    <a:pt x="49378" y="82296"/>
                  </a:lnTo>
                  <a:lnTo>
                    <a:pt x="42062" y="79858"/>
                  </a:lnTo>
                  <a:lnTo>
                    <a:pt x="26822" y="84125"/>
                  </a:lnTo>
                  <a:lnTo>
                    <a:pt x="26213" y="79248"/>
                  </a:lnTo>
                  <a:lnTo>
                    <a:pt x="16459" y="72542"/>
                  </a:lnTo>
                  <a:lnTo>
                    <a:pt x="9754" y="65227"/>
                  </a:lnTo>
                  <a:lnTo>
                    <a:pt x="0" y="61570"/>
                  </a:lnTo>
                  <a:lnTo>
                    <a:pt x="7925" y="51816"/>
                  </a:lnTo>
                  <a:lnTo>
                    <a:pt x="6096" y="43891"/>
                  </a:lnTo>
                  <a:lnTo>
                    <a:pt x="9144" y="36576"/>
                  </a:lnTo>
                  <a:lnTo>
                    <a:pt x="26822" y="25603"/>
                  </a:lnTo>
                  <a:lnTo>
                    <a:pt x="43891" y="10363"/>
                  </a:lnTo>
                  <a:lnTo>
                    <a:pt x="47549" y="12192"/>
                  </a:lnTo>
                  <a:lnTo>
                    <a:pt x="55474" y="5486"/>
                  </a:lnTo>
                  <a:lnTo>
                    <a:pt x="65227" y="4877"/>
                  </a:lnTo>
                  <a:lnTo>
                    <a:pt x="68275" y="7925"/>
                  </a:lnTo>
                  <a:lnTo>
                    <a:pt x="73762" y="6096"/>
                  </a:lnTo>
                  <a:lnTo>
                    <a:pt x="89611" y="9754"/>
                  </a:lnTo>
                  <a:lnTo>
                    <a:pt x="105461" y="8534"/>
                  </a:lnTo>
                  <a:lnTo>
                    <a:pt x="116434" y="4267"/>
                  </a:lnTo>
                  <a:lnTo>
                    <a:pt x="121310" y="0"/>
                  </a:lnTo>
                  <a:lnTo>
                    <a:pt x="131674" y="1829"/>
                  </a:lnTo>
                  <a:lnTo>
                    <a:pt x="139598" y="4267"/>
                  </a:lnTo>
                  <a:lnTo>
                    <a:pt x="148742" y="3658"/>
                  </a:lnTo>
                  <a:lnTo>
                    <a:pt x="156058" y="0"/>
                  </a:lnTo>
                  <a:lnTo>
                    <a:pt x="171298" y="5486"/>
                  </a:lnTo>
                  <a:lnTo>
                    <a:pt x="176174" y="6706"/>
                  </a:lnTo>
                  <a:lnTo>
                    <a:pt x="185928" y="14021"/>
                  </a:lnTo>
                  <a:lnTo>
                    <a:pt x="195072" y="22555"/>
                  </a:lnTo>
                  <a:lnTo>
                    <a:pt x="206654" y="28651"/>
                  </a:lnTo>
                  <a:lnTo>
                    <a:pt x="214579" y="39014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0" name="Freihandform: Form 109">
              <a:extLst>
                <a:ext uri="{FF2B5EF4-FFF2-40B4-BE49-F238E27FC236}">
                  <a16:creationId xmlns:a16="http://schemas.microsoft.com/office/drawing/2014/main" id="{E33385F1-094D-1190-B9B6-EE5CFCE6511C}"/>
                </a:ext>
              </a:extLst>
            </p:cNvPr>
            <p:cNvSpPr/>
            <p:nvPr/>
          </p:nvSpPr>
          <p:spPr>
            <a:xfrm>
              <a:off x="6027558" y="2701677"/>
              <a:ext cx="176784" cy="154838"/>
            </a:xfrm>
            <a:custGeom>
              <a:avLst/>
              <a:gdLst>
                <a:gd name="connsiteX0" fmla="*/ 157277 w 176784"/>
                <a:gd name="connsiteY0" fmla="*/ 22555 h 154838"/>
                <a:gd name="connsiteX1" fmla="*/ 166421 w 176784"/>
                <a:gd name="connsiteY1" fmla="*/ 37795 h 154838"/>
                <a:gd name="connsiteX2" fmla="*/ 176784 w 176784"/>
                <a:gd name="connsiteY2" fmla="*/ 48768 h 154838"/>
                <a:gd name="connsiteX3" fmla="*/ 166421 w 176784"/>
                <a:gd name="connsiteY3" fmla="*/ 63398 h 154838"/>
                <a:gd name="connsiteX4" fmla="*/ 151791 w 176784"/>
                <a:gd name="connsiteY4" fmla="*/ 54864 h 154838"/>
                <a:gd name="connsiteX5" fmla="*/ 130455 w 176784"/>
                <a:gd name="connsiteY5" fmla="*/ 55474 h 154838"/>
                <a:gd name="connsiteX6" fmla="*/ 103023 w 176784"/>
                <a:gd name="connsiteY6" fmla="*/ 48768 h 154838"/>
                <a:gd name="connsiteX7" fmla="*/ 89002 w 176784"/>
                <a:gd name="connsiteY7" fmla="*/ 49378 h 154838"/>
                <a:gd name="connsiteX8" fmla="*/ 82906 w 176784"/>
                <a:gd name="connsiteY8" fmla="*/ 57912 h 154838"/>
                <a:gd name="connsiteX9" fmla="*/ 70714 w 176784"/>
                <a:gd name="connsiteY9" fmla="*/ 48768 h 154838"/>
                <a:gd name="connsiteX10" fmla="*/ 65837 w 176784"/>
                <a:gd name="connsiteY10" fmla="*/ 64618 h 154838"/>
                <a:gd name="connsiteX11" fmla="*/ 82296 w 176784"/>
                <a:gd name="connsiteY11" fmla="*/ 82906 h 154838"/>
                <a:gd name="connsiteX12" fmla="*/ 90221 w 176784"/>
                <a:gd name="connsiteY12" fmla="*/ 94488 h 154838"/>
                <a:gd name="connsiteX13" fmla="*/ 105461 w 176784"/>
                <a:gd name="connsiteY13" fmla="*/ 109118 h 154838"/>
                <a:gd name="connsiteX14" fmla="*/ 118263 w 176784"/>
                <a:gd name="connsiteY14" fmla="*/ 117653 h 154838"/>
                <a:gd name="connsiteX15" fmla="*/ 131064 w 176784"/>
                <a:gd name="connsiteY15" fmla="*/ 134112 h 154838"/>
                <a:gd name="connsiteX16" fmla="*/ 160325 w 176784"/>
                <a:gd name="connsiteY16" fmla="*/ 148742 h 154838"/>
                <a:gd name="connsiteX17" fmla="*/ 157277 w 176784"/>
                <a:gd name="connsiteY17" fmla="*/ 154838 h 154838"/>
                <a:gd name="connsiteX18" fmla="*/ 126797 w 176784"/>
                <a:gd name="connsiteY18" fmla="*/ 140818 h 154838"/>
                <a:gd name="connsiteX19" fmla="*/ 107290 w 176784"/>
                <a:gd name="connsiteY19" fmla="*/ 126797 h 154838"/>
                <a:gd name="connsiteX20" fmla="*/ 78029 w 176784"/>
                <a:gd name="connsiteY20" fmla="*/ 115214 h 154838"/>
                <a:gd name="connsiteX21" fmla="*/ 49378 w 176784"/>
                <a:gd name="connsiteY21" fmla="*/ 87173 h 154838"/>
                <a:gd name="connsiteX22" fmla="*/ 55474 w 176784"/>
                <a:gd name="connsiteY22" fmla="*/ 84125 h 154838"/>
                <a:gd name="connsiteX23" fmla="*/ 40234 w 176784"/>
                <a:gd name="connsiteY23" fmla="*/ 67666 h 154838"/>
                <a:gd name="connsiteX24" fmla="*/ 38405 w 176784"/>
                <a:gd name="connsiteY24" fmla="*/ 54864 h 154838"/>
                <a:gd name="connsiteX25" fmla="*/ 18288 w 176784"/>
                <a:gd name="connsiteY25" fmla="*/ 48768 h 154838"/>
                <a:gd name="connsiteX26" fmla="*/ 9754 w 176784"/>
                <a:gd name="connsiteY26" fmla="*/ 65227 h 154838"/>
                <a:gd name="connsiteX27" fmla="*/ 0 w 176784"/>
                <a:gd name="connsiteY27" fmla="*/ 52426 h 154838"/>
                <a:gd name="connsiteX28" fmla="*/ 0 w 176784"/>
                <a:gd name="connsiteY28" fmla="*/ 39014 h 154838"/>
                <a:gd name="connsiteX29" fmla="*/ 610 w 176784"/>
                <a:gd name="connsiteY29" fmla="*/ 38405 h 154838"/>
                <a:gd name="connsiteX30" fmla="*/ 22556 w 176784"/>
                <a:gd name="connsiteY30" fmla="*/ 39624 h 154838"/>
                <a:gd name="connsiteX31" fmla="*/ 27432 w 176784"/>
                <a:gd name="connsiteY31" fmla="*/ 33528 h 154838"/>
                <a:gd name="connsiteX32" fmla="*/ 38405 w 176784"/>
                <a:gd name="connsiteY32" fmla="*/ 39624 h 154838"/>
                <a:gd name="connsiteX33" fmla="*/ 50597 w 176784"/>
                <a:gd name="connsiteY33" fmla="*/ 40234 h 154838"/>
                <a:gd name="connsiteX34" fmla="*/ 49988 w 176784"/>
                <a:gd name="connsiteY34" fmla="*/ 29870 h 154838"/>
                <a:gd name="connsiteX35" fmla="*/ 60351 w 176784"/>
                <a:gd name="connsiteY35" fmla="*/ 25603 h 154838"/>
                <a:gd name="connsiteX36" fmla="*/ 62180 w 176784"/>
                <a:gd name="connsiteY36" fmla="*/ 10363 h 154838"/>
                <a:gd name="connsiteX37" fmla="*/ 85954 w 176784"/>
                <a:gd name="connsiteY37" fmla="*/ 0 h 154838"/>
                <a:gd name="connsiteX38" fmla="*/ 95708 w 176784"/>
                <a:gd name="connsiteY38" fmla="*/ 4877 h 154838"/>
                <a:gd name="connsiteX39" fmla="*/ 120092 w 176784"/>
                <a:gd name="connsiteY39" fmla="*/ 21336 h 154838"/>
                <a:gd name="connsiteX40" fmla="*/ 146304 w 176784"/>
                <a:gd name="connsiteY40" fmla="*/ 28651 h 154838"/>
                <a:gd name="connsiteX41" fmla="*/ 157277 w 176784"/>
                <a:gd name="connsiteY41" fmla="*/ 22555 h 15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76784" h="154838">
                  <a:moveTo>
                    <a:pt x="157277" y="22555"/>
                  </a:moveTo>
                  <a:lnTo>
                    <a:pt x="166421" y="37795"/>
                  </a:lnTo>
                  <a:lnTo>
                    <a:pt x="176784" y="48768"/>
                  </a:lnTo>
                  <a:lnTo>
                    <a:pt x="166421" y="63398"/>
                  </a:lnTo>
                  <a:lnTo>
                    <a:pt x="151791" y="54864"/>
                  </a:lnTo>
                  <a:lnTo>
                    <a:pt x="130455" y="55474"/>
                  </a:lnTo>
                  <a:lnTo>
                    <a:pt x="103023" y="48768"/>
                  </a:lnTo>
                  <a:lnTo>
                    <a:pt x="89002" y="49378"/>
                  </a:lnTo>
                  <a:lnTo>
                    <a:pt x="82906" y="57912"/>
                  </a:lnTo>
                  <a:lnTo>
                    <a:pt x="70714" y="48768"/>
                  </a:lnTo>
                  <a:lnTo>
                    <a:pt x="65837" y="64618"/>
                  </a:lnTo>
                  <a:lnTo>
                    <a:pt x="82296" y="82906"/>
                  </a:lnTo>
                  <a:lnTo>
                    <a:pt x="90221" y="94488"/>
                  </a:lnTo>
                  <a:lnTo>
                    <a:pt x="105461" y="109118"/>
                  </a:lnTo>
                  <a:lnTo>
                    <a:pt x="118263" y="117653"/>
                  </a:lnTo>
                  <a:lnTo>
                    <a:pt x="131064" y="134112"/>
                  </a:lnTo>
                  <a:lnTo>
                    <a:pt x="160325" y="148742"/>
                  </a:lnTo>
                  <a:lnTo>
                    <a:pt x="157277" y="154838"/>
                  </a:lnTo>
                  <a:lnTo>
                    <a:pt x="126797" y="140818"/>
                  </a:lnTo>
                  <a:lnTo>
                    <a:pt x="107290" y="126797"/>
                  </a:lnTo>
                  <a:lnTo>
                    <a:pt x="78029" y="115214"/>
                  </a:lnTo>
                  <a:lnTo>
                    <a:pt x="49378" y="87173"/>
                  </a:lnTo>
                  <a:lnTo>
                    <a:pt x="55474" y="84125"/>
                  </a:lnTo>
                  <a:lnTo>
                    <a:pt x="40234" y="67666"/>
                  </a:lnTo>
                  <a:lnTo>
                    <a:pt x="38405" y="54864"/>
                  </a:lnTo>
                  <a:lnTo>
                    <a:pt x="18288" y="48768"/>
                  </a:lnTo>
                  <a:lnTo>
                    <a:pt x="9754" y="65227"/>
                  </a:lnTo>
                  <a:lnTo>
                    <a:pt x="0" y="52426"/>
                  </a:lnTo>
                  <a:lnTo>
                    <a:pt x="0" y="39014"/>
                  </a:lnTo>
                  <a:lnTo>
                    <a:pt x="610" y="38405"/>
                  </a:lnTo>
                  <a:lnTo>
                    <a:pt x="22556" y="39624"/>
                  </a:lnTo>
                  <a:lnTo>
                    <a:pt x="27432" y="33528"/>
                  </a:lnTo>
                  <a:lnTo>
                    <a:pt x="38405" y="39624"/>
                  </a:lnTo>
                  <a:lnTo>
                    <a:pt x="50597" y="40234"/>
                  </a:lnTo>
                  <a:lnTo>
                    <a:pt x="49988" y="29870"/>
                  </a:lnTo>
                  <a:lnTo>
                    <a:pt x="60351" y="25603"/>
                  </a:lnTo>
                  <a:lnTo>
                    <a:pt x="62180" y="10363"/>
                  </a:lnTo>
                  <a:lnTo>
                    <a:pt x="85954" y="0"/>
                  </a:lnTo>
                  <a:lnTo>
                    <a:pt x="95708" y="4877"/>
                  </a:lnTo>
                  <a:lnTo>
                    <a:pt x="120092" y="21336"/>
                  </a:lnTo>
                  <a:lnTo>
                    <a:pt x="146304" y="28651"/>
                  </a:lnTo>
                  <a:lnTo>
                    <a:pt x="157277" y="22555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1" name="Freihandform: Form 110">
              <a:extLst>
                <a:ext uri="{FF2B5EF4-FFF2-40B4-BE49-F238E27FC236}">
                  <a16:creationId xmlns:a16="http://schemas.microsoft.com/office/drawing/2014/main" id="{F2533CC3-77A4-664B-1A13-340499304332}"/>
                </a:ext>
              </a:extLst>
            </p:cNvPr>
            <p:cNvSpPr/>
            <p:nvPr/>
          </p:nvSpPr>
          <p:spPr>
            <a:xfrm>
              <a:off x="3069780" y="3738607"/>
              <a:ext cx="99974" cy="73761"/>
            </a:xfrm>
            <a:custGeom>
              <a:avLst/>
              <a:gdLst>
                <a:gd name="connsiteX0" fmla="*/ 99365 w 99974"/>
                <a:gd name="connsiteY0" fmla="*/ 7925 h 73761"/>
                <a:gd name="connsiteX1" fmla="*/ 99975 w 99974"/>
                <a:gd name="connsiteY1" fmla="*/ 28651 h 73761"/>
                <a:gd name="connsiteX2" fmla="*/ 95707 w 99974"/>
                <a:gd name="connsiteY2" fmla="*/ 43891 h 73761"/>
                <a:gd name="connsiteX3" fmla="*/ 86563 w 99974"/>
                <a:gd name="connsiteY3" fmla="*/ 50597 h 73761"/>
                <a:gd name="connsiteX4" fmla="*/ 94488 w 99974"/>
                <a:gd name="connsiteY4" fmla="*/ 62179 h 73761"/>
                <a:gd name="connsiteX5" fmla="*/ 92659 w 99974"/>
                <a:gd name="connsiteY5" fmla="*/ 73152 h 73761"/>
                <a:gd name="connsiteX6" fmla="*/ 70713 w 99974"/>
                <a:gd name="connsiteY6" fmla="*/ 66446 h 73761"/>
                <a:gd name="connsiteX7" fmla="*/ 54255 w 99974"/>
                <a:gd name="connsiteY7" fmla="*/ 68885 h 73761"/>
                <a:gd name="connsiteX8" fmla="*/ 33528 w 99974"/>
                <a:gd name="connsiteY8" fmla="*/ 66446 h 73761"/>
                <a:gd name="connsiteX9" fmla="*/ 17069 w 99974"/>
                <a:gd name="connsiteY9" fmla="*/ 73762 h 73761"/>
                <a:gd name="connsiteX10" fmla="*/ 0 w 99974"/>
                <a:gd name="connsiteY10" fmla="*/ 61570 h 73761"/>
                <a:gd name="connsiteX11" fmla="*/ 4267 w 99974"/>
                <a:gd name="connsiteY11" fmla="*/ 48768 h 73761"/>
                <a:gd name="connsiteX12" fmla="*/ 35357 w 99974"/>
                <a:gd name="connsiteY12" fmla="*/ 54254 h 73761"/>
                <a:gd name="connsiteX13" fmla="*/ 60351 w 99974"/>
                <a:gd name="connsiteY13" fmla="*/ 57302 h 73761"/>
                <a:gd name="connsiteX14" fmla="*/ 73761 w 99974"/>
                <a:gd name="connsiteY14" fmla="*/ 48768 h 73761"/>
                <a:gd name="connsiteX15" fmla="*/ 59741 w 99974"/>
                <a:gd name="connsiteY15" fmla="*/ 31699 h 73761"/>
                <a:gd name="connsiteX16" fmla="*/ 62179 w 99974"/>
                <a:gd name="connsiteY16" fmla="*/ 16459 h 73761"/>
                <a:gd name="connsiteX17" fmla="*/ 40843 w 99974"/>
                <a:gd name="connsiteY17" fmla="*/ 10363 h 73761"/>
                <a:gd name="connsiteX18" fmla="*/ 49987 w 99974"/>
                <a:gd name="connsiteY18" fmla="*/ 0 h 73761"/>
                <a:gd name="connsiteX19" fmla="*/ 70713 w 99974"/>
                <a:gd name="connsiteY19" fmla="*/ 1219 h 73761"/>
                <a:gd name="connsiteX20" fmla="*/ 99365 w 99974"/>
                <a:gd name="connsiteY20" fmla="*/ 7925 h 73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974" h="73761">
                  <a:moveTo>
                    <a:pt x="99365" y="7925"/>
                  </a:moveTo>
                  <a:lnTo>
                    <a:pt x="99975" y="28651"/>
                  </a:lnTo>
                  <a:lnTo>
                    <a:pt x="95707" y="43891"/>
                  </a:lnTo>
                  <a:lnTo>
                    <a:pt x="86563" y="50597"/>
                  </a:lnTo>
                  <a:lnTo>
                    <a:pt x="94488" y="62179"/>
                  </a:lnTo>
                  <a:lnTo>
                    <a:pt x="92659" y="73152"/>
                  </a:lnTo>
                  <a:lnTo>
                    <a:pt x="70713" y="66446"/>
                  </a:lnTo>
                  <a:lnTo>
                    <a:pt x="54255" y="68885"/>
                  </a:lnTo>
                  <a:lnTo>
                    <a:pt x="33528" y="66446"/>
                  </a:lnTo>
                  <a:lnTo>
                    <a:pt x="17069" y="73762"/>
                  </a:lnTo>
                  <a:lnTo>
                    <a:pt x="0" y="61570"/>
                  </a:lnTo>
                  <a:lnTo>
                    <a:pt x="4267" y="48768"/>
                  </a:lnTo>
                  <a:lnTo>
                    <a:pt x="35357" y="54254"/>
                  </a:lnTo>
                  <a:lnTo>
                    <a:pt x="60351" y="57302"/>
                  </a:lnTo>
                  <a:lnTo>
                    <a:pt x="73761" y="48768"/>
                  </a:lnTo>
                  <a:lnTo>
                    <a:pt x="59741" y="31699"/>
                  </a:lnTo>
                  <a:lnTo>
                    <a:pt x="62179" y="16459"/>
                  </a:lnTo>
                  <a:lnTo>
                    <a:pt x="40843" y="10363"/>
                  </a:lnTo>
                  <a:lnTo>
                    <a:pt x="49987" y="0"/>
                  </a:lnTo>
                  <a:lnTo>
                    <a:pt x="70713" y="1219"/>
                  </a:lnTo>
                  <a:lnTo>
                    <a:pt x="99365" y="7925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2" name="Freihandform: Form 111">
              <a:extLst>
                <a:ext uri="{FF2B5EF4-FFF2-40B4-BE49-F238E27FC236}">
                  <a16:creationId xmlns:a16="http://schemas.microsoft.com/office/drawing/2014/main" id="{6769643D-A931-1138-B5AE-1A18F520F353}"/>
                </a:ext>
              </a:extLst>
            </p:cNvPr>
            <p:cNvSpPr/>
            <p:nvPr/>
          </p:nvSpPr>
          <p:spPr>
            <a:xfrm>
              <a:off x="6101321" y="2620600"/>
              <a:ext cx="194461" cy="109728"/>
            </a:xfrm>
            <a:custGeom>
              <a:avLst/>
              <a:gdLst>
                <a:gd name="connsiteX0" fmla="*/ 173126 w 194461"/>
                <a:gd name="connsiteY0" fmla="*/ 7925 h 109728"/>
                <a:gd name="connsiteX1" fmla="*/ 191414 w 194461"/>
                <a:gd name="connsiteY1" fmla="*/ 18288 h 109728"/>
                <a:gd name="connsiteX2" fmla="*/ 194462 w 194461"/>
                <a:gd name="connsiteY2" fmla="*/ 28651 h 109728"/>
                <a:gd name="connsiteX3" fmla="*/ 176784 w 194461"/>
                <a:gd name="connsiteY3" fmla="*/ 36576 h 109728"/>
                <a:gd name="connsiteX4" fmla="*/ 165201 w 194461"/>
                <a:gd name="connsiteY4" fmla="*/ 62179 h 109728"/>
                <a:gd name="connsiteX5" fmla="*/ 149352 w 194461"/>
                <a:gd name="connsiteY5" fmla="*/ 88392 h 109728"/>
                <a:gd name="connsiteX6" fmla="*/ 125577 w 194461"/>
                <a:gd name="connsiteY6" fmla="*/ 95707 h 109728"/>
                <a:gd name="connsiteX7" fmla="*/ 106070 w 194461"/>
                <a:gd name="connsiteY7" fmla="*/ 93878 h 109728"/>
                <a:gd name="connsiteX8" fmla="*/ 83515 w 194461"/>
                <a:gd name="connsiteY8" fmla="*/ 103632 h 109728"/>
                <a:gd name="connsiteX9" fmla="*/ 72542 w 194461"/>
                <a:gd name="connsiteY9" fmla="*/ 109728 h 109728"/>
                <a:gd name="connsiteX10" fmla="*/ 46329 w 194461"/>
                <a:gd name="connsiteY10" fmla="*/ 102413 h 109728"/>
                <a:gd name="connsiteX11" fmla="*/ 21945 w 194461"/>
                <a:gd name="connsiteY11" fmla="*/ 85954 h 109728"/>
                <a:gd name="connsiteX12" fmla="*/ 12192 w 194461"/>
                <a:gd name="connsiteY12" fmla="*/ 81077 h 109728"/>
                <a:gd name="connsiteX13" fmla="*/ 4876 w 194461"/>
                <a:gd name="connsiteY13" fmla="*/ 68275 h 109728"/>
                <a:gd name="connsiteX14" fmla="*/ 0 w 194461"/>
                <a:gd name="connsiteY14" fmla="*/ 67666 h 109728"/>
                <a:gd name="connsiteX15" fmla="*/ 7924 w 194461"/>
                <a:gd name="connsiteY15" fmla="*/ 43282 h 109728"/>
                <a:gd name="connsiteX16" fmla="*/ 1219 w 194461"/>
                <a:gd name="connsiteY16" fmla="*/ 34747 h 109728"/>
                <a:gd name="connsiteX17" fmla="*/ 18288 w 194461"/>
                <a:gd name="connsiteY17" fmla="*/ 34747 h 109728"/>
                <a:gd name="connsiteX18" fmla="*/ 19507 w 194461"/>
                <a:gd name="connsiteY18" fmla="*/ 18898 h 109728"/>
                <a:gd name="connsiteX19" fmla="*/ 35966 w 194461"/>
                <a:gd name="connsiteY19" fmla="*/ 29261 h 109728"/>
                <a:gd name="connsiteX20" fmla="*/ 47548 w 194461"/>
                <a:gd name="connsiteY20" fmla="*/ 32918 h 109728"/>
                <a:gd name="connsiteX21" fmla="*/ 72542 w 194461"/>
                <a:gd name="connsiteY21" fmla="*/ 28651 h 109728"/>
                <a:gd name="connsiteX22" fmla="*/ 74371 w 194461"/>
                <a:gd name="connsiteY22" fmla="*/ 20726 h 109728"/>
                <a:gd name="connsiteX23" fmla="*/ 85953 w 194461"/>
                <a:gd name="connsiteY23" fmla="*/ 19507 h 109728"/>
                <a:gd name="connsiteX24" fmla="*/ 99974 w 194461"/>
                <a:gd name="connsiteY24" fmla="*/ 14021 h 109728"/>
                <a:gd name="connsiteX25" fmla="*/ 103632 w 194461"/>
                <a:gd name="connsiteY25" fmla="*/ 16459 h 109728"/>
                <a:gd name="connsiteX26" fmla="*/ 117652 w 194461"/>
                <a:gd name="connsiteY26" fmla="*/ 11582 h 109728"/>
                <a:gd name="connsiteX27" fmla="*/ 123748 w 194461"/>
                <a:gd name="connsiteY27" fmla="*/ 2438 h 109728"/>
                <a:gd name="connsiteX28" fmla="*/ 133502 w 194461"/>
                <a:gd name="connsiteY28" fmla="*/ 0 h 109728"/>
                <a:gd name="connsiteX29" fmla="*/ 167030 w 194461"/>
                <a:gd name="connsiteY29" fmla="*/ 11582 h 109728"/>
                <a:gd name="connsiteX30" fmla="*/ 173126 w 194461"/>
                <a:gd name="connsiteY30" fmla="*/ 7925 h 1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4461" h="109728">
                  <a:moveTo>
                    <a:pt x="173126" y="7925"/>
                  </a:moveTo>
                  <a:lnTo>
                    <a:pt x="191414" y="18288"/>
                  </a:lnTo>
                  <a:lnTo>
                    <a:pt x="194462" y="28651"/>
                  </a:lnTo>
                  <a:lnTo>
                    <a:pt x="176784" y="36576"/>
                  </a:lnTo>
                  <a:lnTo>
                    <a:pt x="165201" y="62179"/>
                  </a:lnTo>
                  <a:lnTo>
                    <a:pt x="149352" y="88392"/>
                  </a:lnTo>
                  <a:lnTo>
                    <a:pt x="125577" y="95707"/>
                  </a:lnTo>
                  <a:lnTo>
                    <a:pt x="106070" y="93878"/>
                  </a:lnTo>
                  <a:lnTo>
                    <a:pt x="83515" y="103632"/>
                  </a:lnTo>
                  <a:lnTo>
                    <a:pt x="72542" y="109728"/>
                  </a:lnTo>
                  <a:lnTo>
                    <a:pt x="46329" y="102413"/>
                  </a:lnTo>
                  <a:lnTo>
                    <a:pt x="21945" y="85954"/>
                  </a:lnTo>
                  <a:lnTo>
                    <a:pt x="12192" y="81077"/>
                  </a:lnTo>
                  <a:lnTo>
                    <a:pt x="4876" y="68275"/>
                  </a:lnTo>
                  <a:lnTo>
                    <a:pt x="0" y="67666"/>
                  </a:lnTo>
                  <a:lnTo>
                    <a:pt x="7924" y="43282"/>
                  </a:lnTo>
                  <a:lnTo>
                    <a:pt x="1219" y="34747"/>
                  </a:lnTo>
                  <a:lnTo>
                    <a:pt x="18288" y="34747"/>
                  </a:lnTo>
                  <a:lnTo>
                    <a:pt x="19507" y="18898"/>
                  </a:lnTo>
                  <a:lnTo>
                    <a:pt x="35966" y="29261"/>
                  </a:lnTo>
                  <a:lnTo>
                    <a:pt x="47548" y="32918"/>
                  </a:lnTo>
                  <a:lnTo>
                    <a:pt x="72542" y="28651"/>
                  </a:lnTo>
                  <a:lnTo>
                    <a:pt x="74371" y="20726"/>
                  </a:lnTo>
                  <a:lnTo>
                    <a:pt x="85953" y="19507"/>
                  </a:lnTo>
                  <a:lnTo>
                    <a:pt x="99974" y="14021"/>
                  </a:lnTo>
                  <a:lnTo>
                    <a:pt x="103632" y="16459"/>
                  </a:lnTo>
                  <a:lnTo>
                    <a:pt x="117652" y="11582"/>
                  </a:lnTo>
                  <a:lnTo>
                    <a:pt x="123748" y="2438"/>
                  </a:lnTo>
                  <a:lnTo>
                    <a:pt x="133502" y="0"/>
                  </a:lnTo>
                  <a:lnTo>
                    <a:pt x="167030" y="11582"/>
                  </a:lnTo>
                  <a:lnTo>
                    <a:pt x="173126" y="7925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3" name="Freihandform: Form 112">
              <a:extLst>
                <a:ext uri="{FF2B5EF4-FFF2-40B4-BE49-F238E27FC236}">
                  <a16:creationId xmlns:a16="http://schemas.microsoft.com/office/drawing/2014/main" id="{BB06283F-A085-E7C9-1F13-6C9760F4BC6D}"/>
                </a:ext>
              </a:extLst>
            </p:cNvPr>
            <p:cNvSpPr/>
            <p:nvPr/>
          </p:nvSpPr>
          <p:spPr>
            <a:xfrm>
              <a:off x="9699180" y="4884045"/>
              <a:ext cx="60960" cy="35356"/>
            </a:xfrm>
            <a:custGeom>
              <a:avLst/>
              <a:gdLst>
                <a:gd name="connsiteX0" fmla="*/ 57912 w 60960"/>
                <a:gd name="connsiteY0" fmla="*/ 34747 h 35356"/>
                <a:gd name="connsiteX1" fmla="*/ 43281 w 60960"/>
                <a:gd name="connsiteY1" fmla="*/ 35357 h 35356"/>
                <a:gd name="connsiteX2" fmla="*/ 0 w 60960"/>
                <a:gd name="connsiteY2" fmla="*/ 7925 h 35356"/>
                <a:gd name="connsiteX3" fmla="*/ 32919 w 60960"/>
                <a:gd name="connsiteY3" fmla="*/ 0 h 35356"/>
                <a:gd name="connsiteX4" fmla="*/ 49987 w 60960"/>
                <a:gd name="connsiteY4" fmla="*/ 12192 h 35356"/>
                <a:gd name="connsiteX5" fmla="*/ 60960 w 60960"/>
                <a:gd name="connsiteY5" fmla="*/ 23774 h 35356"/>
                <a:gd name="connsiteX6" fmla="*/ 57912 w 60960"/>
                <a:gd name="connsiteY6" fmla="*/ 34747 h 3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960" h="35356">
                  <a:moveTo>
                    <a:pt x="57912" y="34747"/>
                  </a:moveTo>
                  <a:lnTo>
                    <a:pt x="43281" y="35357"/>
                  </a:lnTo>
                  <a:lnTo>
                    <a:pt x="0" y="7925"/>
                  </a:lnTo>
                  <a:lnTo>
                    <a:pt x="32919" y="0"/>
                  </a:lnTo>
                  <a:lnTo>
                    <a:pt x="49987" y="12192"/>
                  </a:lnTo>
                  <a:lnTo>
                    <a:pt x="60960" y="23774"/>
                  </a:lnTo>
                  <a:lnTo>
                    <a:pt x="57912" y="34747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4" name="Freihandform: Form 113">
              <a:extLst>
                <a:ext uri="{FF2B5EF4-FFF2-40B4-BE49-F238E27FC236}">
                  <a16:creationId xmlns:a16="http://schemas.microsoft.com/office/drawing/2014/main" id="{DC1C4F41-B888-8427-768D-4F0721EC2412}"/>
                </a:ext>
              </a:extLst>
            </p:cNvPr>
            <p:cNvSpPr/>
            <p:nvPr/>
          </p:nvSpPr>
          <p:spPr>
            <a:xfrm>
              <a:off x="9851580" y="4865757"/>
              <a:ext cx="59741" cy="57302"/>
            </a:xfrm>
            <a:custGeom>
              <a:avLst/>
              <a:gdLst>
                <a:gd name="connsiteX0" fmla="*/ 56693 w 59741"/>
                <a:gd name="connsiteY0" fmla="*/ 0 h 57302"/>
                <a:gd name="connsiteX1" fmla="*/ 59741 w 59741"/>
                <a:gd name="connsiteY1" fmla="*/ 7925 h 57302"/>
                <a:gd name="connsiteX2" fmla="*/ 59131 w 59741"/>
                <a:gd name="connsiteY2" fmla="*/ 19507 h 57302"/>
                <a:gd name="connsiteX3" fmla="*/ 34137 w 59741"/>
                <a:gd name="connsiteY3" fmla="*/ 48768 h 57302"/>
                <a:gd name="connsiteX4" fmla="*/ 3657 w 59741"/>
                <a:gd name="connsiteY4" fmla="*/ 57302 h 57302"/>
                <a:gd name="connsiteX5" fmla="*/ 0 w 59741"/>
                <a:gd name="connsiteY5" fmla="*/ 53035 h 57302"/>
                <a:gd name="connsiteX6" fmla="*/ 4267 w 59741"/>
                <a:gd name="connsiteY6" fmla="*/ 39624 h 57302"/>
                <a:gd name="connsiteX7" fmla="*/ 21336 w 59741"/>
                <a:gd name="connsiteY7" fmla="*/ 15849 h 57302"/>
                <a:gd name="connsiteX8" fmla="*/ 56693 w 59741"/>
                <a:gd name="connsiteY8" fmla="*/ 0 h 5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1" h="57302">
                  <a:moveTo>
                    <a:pt x="56693" y="0"/>
                  </a:moveTo>
                  <a:lnTo>
                    <a:pt x="59741" y="7925"/>
                  </a:lnTo>
                  <a:lnTo>
                    <a:pt x="59131" y="19507"/>
                  </a:lnTo>
                  <a:lnTo>
                    <a:pt x="34137" y="48768"/>
                  </a:lnTo>
                  <a:lnTo>
                    <a:pt x="3657" y="57302"/>
                  </a:lnTo>
                  <a:lnTo>
                    <a:pt x="0" y="53035"/>
                  </a:lnTo>
                  <a:lnTo>
                    <a:pt x="4267" y="39624"/>
                  </a:lnTo>
                  <a:lnTo>
                    <a:pt x="21336" y="15849"/>
                  </a:lnTo>
                  <a:lnTo>
                    <a:pt x="56693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5" name="Freihandform: Form 114">
              <a:extLst>
                <a:ext uri="{FF2B5EF4-FFF2-40B4-BE49-F238E27FC236}">
                  <a16:creationId xmlns:a16="http://schemas.microsoft.com/office/drawing/2014/main" id="{74ABF4BF-BBC1-D9F4-230B-C43EED622333}"/>
                </a:ext>
              </a:extLst>
            </p:cNvPr>
            <p:cNvSpPr/>
            <p:nvPr/>
          </p:nvSpPr>
          <p:spPr>
            <a:xfrm>
              <a:off x="9624198" y="4834667"/>
              <a:ext cx="83515" cy="37185"/>
            </a:xfrm>
            <a:custGeom>
              <a:avLst/>
              <a:gdLst>
                <a:gd name="connsiteX0" fmla="*/ 42672 w 83515"/>
                <a:gd name="connsiteY0" fmla="*/ 0 h 37185"/>
                <a:gd name="connsiteX1" fmla="*/ 54255 w 83515"/>
                <a:gd name="connsiteY1" fmla="*/ 10363 h 37185"/>
                <a:gd name="connsiteX2" fmla="*/ 76200 w 83515"/>
                <a:gd name="connsiteY2" fmla="*/ 7315 h 37185"/>
                <a:gd name="connsiteX3" fmla="*/ 83516 w 83515"/>
                <a:gd name="connsiteY3" fmla="*/ 23775 h 37185"/>
                <a:gd name="connsiteX4" fmla="*/ 42672 w 83515"/>
                <a:gd name="connsiteY4" fmla="*/ 31699 h 37185"/>
                <a:gd name="connsiteX5" fmla="*/ 18898 w 83515"/>
                <a:gd name="connsiteY5" fmla="*/ 37186 h 37185"/>
                <a:gd name="connsiteX6" fmla="*/ 0 w 83515"/>
                <a:gd name="connsiteY6" fmla="*/ 36576 h 37185"/>
                <a:gd name="connsiteX7" fmla="*/ 13412 w 83515"/>
                <a:gd name="connsiteY7" fmla="*/ 14021 h 37185"/>
                <a:gd name="connsiteX8" fmla="*/ 32919 w 83515"/>
                <a:gd name="connsiteY8" fmla="*/ 14021 h 37185"/>
                <a:gd name="connsiteX9" fmla="*/ 42672 w 83515"/>
                <a:gd name="connsiteY9" fmla="*/ 0 h 3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515" h="37185">
                  <a:moveTo>
                    <a:pt x="42672" y="0"/>
                  </a:moveTo>
                  <a:lnTo>
                    <a:pt x="54255" y="10363"/>
                  </a:lnTo>
                  <a:lnTo>
                    <a:pt x="76200" y="7315"/>
                  </a:lnTo>
                  <a:lnTo>
                    <a:pt x="83516" y="23775"/>
                  </a:lnTo>
                  <a:lnTo>
                    <a:pt x="42672" y="31699"/>
                  </a:lnTo>
                  <a:lnTo>
                    <a:pt x="18898" y="37186"/>
                  </a:lnTo>
                  <a:lnTo>
                    <a:pt x="0" y="36576"/>
                  </a:lnTo>
                  <a:lnTo>
                    <a:pt x="13412" y="14021"/>
                  </a:lnTo>
                  <a:lnTo>
                    <a:pt x="32919" y="14021"/>
                  </a:lnTo>
                  <a:lnTo>
                    <a:pt x="42672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6" name="Freihandform: Form 115">
              <a:extLst>
                <a:ext uri="{FF2B5EF4-FFF2-40B4-BE49-F238E27FC236}">
                  <a16:creationId xmlns:a16="http://schemas.microsoft.com/office/drawing/2014/main" id="{F30EA570-07AD-3A88-D11D-F4A37D88E5F9}"/>
                </a:ext>
              </a:extLst>
            </p:cNvPr>
            <p:cNvSpPr/>
            <p:nvPr/>
          </p:nvSpPr>
          <p:spPr>
            <a:xfrm>
              <a:off x="9734537" y="4834667"/>
              <a:ext cx="104850" cy="32918"/>
            </a:xfrm>
            <a:custGeom>
              <a:avLst/>
              <a:gdLst>
                <a:gd name="connsiteX0" fmla="*/ 104851 w 104850"/>
                <a:gd name="connsiteY0" fmla="*/ 0 h 32918"/>
                <a:gd name="connsiteX1" fmla="*/ 98145 w 104850"/>
                <a:gd name="connsiteY1" fmla="*/ 21946 h 32918"/>
                <a:gd name="connsiteX2" fmla="*/ 45720 w 104850"/>
                <a:gd name="connsiteY2" fmla="*/ 32919 h 32918"/>
                <a:gd name="connsiteX3" fmla="*/ 0 w 104850"/>
                <a:gd name="connsiteY3" fmla="*/ 28042 h 32918"/>
                <a:gd name="connsiteX4" fmla="*/ 1219 w 104850"/>
                <a:gd name="connsiteY4" fmla="*/ 13411 h 32918"/>
                <a:gd name="connsiteX5" fmla="*/ 29260 w 104850"/>
                <a:gd name="connsiteY5" fmla="*/ 5487 h 32918"/>
                <a:gd name="connsiteX6" fmla="*/ 49987 w 104850"/>
                <a:gd name="connsiteY6" fmla="*/ 17069 h 32918"/>
                <a:gd name="connsiteX7" fmla="*/ 73152 w 104850"/>
                <a:gd name="connsiteY7" fmla="*/ 14021 h 32918"/>
                <a:gd name="connsiteX8" fmla="*/ 104851 w 104850"/>
                <a:gd name="connsiteY8" fmla="*/ 0 h 3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850" h="32918">
                  <a:moveTo>
                    <a:pt x="104851" y="0"/>
                  </a:moveTo>
                  <a:lnTo>
                    <a:pt x="98145" y="21946"/>
                  </a:lnTo>
                  <a:lnTo>
                    <a:pt x="45720" y="32919"/>
                  </a:lnTo>
                  <a:lnTo>
                    <a:pt x="0" y="28042"/>
                  </a:lnTo>
                  <a:lnTo>
                    <a:pt x="1219" y="13411"/>
                  </a:lnTo>
                  <a:lnTo>
                    <a:pt x="29260" y="5487"/>
                  </a:lnTo>
                  <a:lnTo>
                    <a:pt x="49987" y="17069"/>
                  </a:lnTo>
                  <a:lnTo>
                    <a:pt x="73152" y="14021"/>
                  </a:lnTo>
                  <a:lnTo>
                    <a:pt x="104851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7" name="Freihandform: Form 116">
              <a:extLst>
                <a:ext uri="{FF2B5EF4-FFF2-40B4-BE49-F238E27FC236}">
                  <a16:creationId xmlns:a16="http://schemas.microsoft.com/office/drawing/2014/main" id="{CBAC5761-B46F-793B-DE8E-B108F6C9C54C}"/>
                </a:ext>
              </a:extLst>
            </p:cNvPr>
            <p:cNvSpPr/>
            <p:nvPr/>
          </p:nvSpPr>
          <p:spPr>
            <a:xfrm>
              <a:off x="9238322" y="4748714"/>
              <a:ext cx="352348" cy="111556"/>
            </a:xfrm>
            <a:custGeom>
              <a:avLst/>
              <a:gdLst>
                <a:gd name="connsiteX0" fmla="*/ 112167 w 352348"/>
                <a:gd name="connsiteY0" fmla="*/ 34137 h 111556"/>
                <a:gd name="connsiteX1" fmla="*/ 178003 w 352348"/>
                <a:gd name="connsiteY1" fmla="*/ 38405 h 111556"/>
                <a:gd name="connsiteX2" fmla="*/ 186537 w 352348"/>
                <a:gd name="connsiteY2" fmla="*/ 21945 h 111556"/>
                <a:gd name="connsiteX3" fmla="*/ 249327 w 352348"/>
                <a:gd name="connsiteY3" fmla="*/ 40843 h 111556"/>
                <a:gd name="connsiteX4" fmla="*/ 260299 w 352348"/>
                <a:gd name="connsiteY4" fmla="*/ 66446 h 111556"/>
                <a:gd name="connsiteX5" fmla="*/ 311505 w 352348"/>
                <a:gd name="connsiteY5" fmla="*/ 73761 h 111556"/>
                <a:gd name="connsiteX6" fmla="*/ 352348 w 352348"/>
                <a:gd name="connsiteY6" fmla="*/ 96926 h 111556"/>
                <a:gd name="connsiteX7" fmla="*/ 312115 w 352348"/>
                <a:gd name="connsiteY7" fmla="*/ 111557 h 111556"/>
                <a:gd name="connsiteX8" fmla="*/ 274929 w 352348"/>
                <a:gd name="connsiteY8" fmla="*/ 95707 h 111556"/>
                <a:gd name="connsiteX9" fmla="*/ 243840 w 352348"/>
                <a:gd name="connsiteY9" fmla="*/ 96926 h 111556"/>
                <a:gd name="connsiteX10" fmla="*/ 208483 w 352348"/>
                <a:gd name="connsiteY10" fmla="*/ 93878 h 111556"/>
                <a:gd name="connsiteX11" fmla="*/ 176784 w 352348"/>
                <a:gd name="connsiteY11" fmla="*/ 87173 h 111556"/>
                <a:gd name="connsiteX12" fmla="*/ 137769 w 352348"/>
                <a:gd name="connsiteY12" fmla="*/ 71933 h 111556"/>
                <a:gd name="connsiteX13" fmla="*/ 112776 w 352348"/>
                <a:gd name="connsiteY13" fmla="*/ 68275 h 111556"/>
                <a:gd name="connsiteX14" fmla="*/ 98145 w 352348"/>
                <a:gd name="connsiteY14" fmla="*/ 73152 h 111556"/>
                <a:gd name="connsiteX15" fmla="*/ 35967 w 352348"/>
                <a:gd name="connsiteY15" fmla="*/ 56693 h 111556"/>
                <a:gd name="connsiteX16" fmla="*/ 31089 w 352348"/>
                <a:gd name="connsiteY16" fmla="*/ 40233 h 111556"/>
                <a:gd name="connsiteX17" fmla="*/ 0 w 352348"/>
                <a:gd name="connsiteY17" fmla="*/ 37185 h 111556"/>
                <a:gd name="connsiteX18" fmla="*/ 25603 w 352348"/>
                <a:gd name="connsiteY18" fmla="*/ 0 h 111556"/>
                <a:gd name="connsiteX19" fmla="*/ 67056 w 352348"/>
                <a:gd name="connsiteY19" fmla="*/ 2438 h 111556"/>
                <a:gd name="connsiteX20" fmla="*/ 93879 w 352348"/>
                <a:gd name="connsiteY20" fmla="*/ 17678 h 111556"/>
                <a:gd name="connsiteX21" fmla="*/ 108508 w 352348"/>
                <a:gd name="connsiteY21" fmla="*/ 20726 h 111556"/>
                <a:gd name="connsiteX22" fmla="*/ 112167 w 352348"/>
                <a:gd name="connsiteY22" fmla="*/ 34137 h 11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2348" h="111556">
                  <a:moveTo>
                    <a:pt x="112167" y="34137"/>
                  </a:moveTo>
                  <a:lnTo>
                    <a:pt x="178003" y="38405"/>
                  </a:lnTo>
                  <a:lnTo>
                    <a:pt x="186537" y="21945"/>
                  </a:lnTo>
                  <a:lnTo>
                    <a:pt x="249327" y="40843"/>
                  </a:lnTo>
                  <a:lnTo>
                    <a:pt x="260299" y="66446"/>
                  </a:lnTo>
                  <a:lnTo>
                    <a:pt x="311505" y="73761"/>
                  </a:lnTo>
                  <a:lnTo>
                    <a:pt x="352348" y="96926"/>
                  </a:lnTo>
                  <a:lnTo>
                    <a:pt x="312115" y="111557"/>
                  </a:lnTo>
                  <a:lnTo>
                    <a:pt x="274929" y="95707"/>
                  </a:lnTo>
                  <a:lnTo>
                    <a:pt x="243840" y="96926"/>
                  </a:lnTo>
                  <a:lnTo>
                    <a:pt x="208483" y="93878"/>
                  </a:lnTo>
                  <a:lnTo>
                    <a:pt x="176784" y="87173"/>
                  </a:lnTo>
                  <a:lnTo>
                    <a:pt x="137769" y="71933"/>
                  </a:lnTo>
                  <a:lnTo>
                    <a:pt x="112776" y="68275"/>
                  </a:lnTo>
                  <a:lnTo>
                    <a:pt x="98145" y="73152"/>
                  </a:lnTo>
                  <a:lnTo>
                    <a:pt x="35967" y="56693"/>
                  </a:lnTo>
                  <a:lnTo>
                    <a:pt x="31089" y="40233"/>
                  </a:lnTo>
                  <a:lnTo>
                    <a:pt x="0" y="37185"/>
                  </a:lnTo>
                  <a:lnTo>
                    <a:pt x="25603" y="0"/>
                  </a:lnTo>
                  <a:lnTo>
                    <a:pt x="67056" y="2438"/>
                  </a:lnTo>
                  <a:lnTo>
                    <a:pt x="93879" y="17678"/>
                  </a:lnTo>
                  <a:lnTo>
                    <a:pt x="108508" y="20726"/>
                  </a:lnTo>
                  <a:lnTo>
                    <a:pt x="112167" y="34137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8" name="Freihandform: Form 117">
              <a:extLst>
                <a:ext uri="{FF2B5EF4-FFF2-40B4-BE49-F238E27FC236}">
                  <a16:creationId xmlns:a16="http://schemas.microsoft.com/office/drawing/2014/main" id="{227139A8-DAD2-4A5B-F265-BD99CD03317A}"/>
                </a:ext>
              </a:extLst>
            </p:cNvPr>
            <p:cNvSpPr/>
            <p:nvPr/>
          </p:nvSpPr>
          <p:spPr>
            <a:xfrm>
              <a:off x="10231361" y="4731035"/>
              <a:ext cx="21945" cy="56692"/>
            </a:xfrm>
            <a:custGeom>
              <a:avLst/>
              <a:gdLst>
                <a:gd name="connsiteX0" fmla="*/ 20726 w 21945"/>
                <a:gd name="connsiteY0" fmla="*/ 29871 h 56692"/>
                <a:gd name="connsiteX1" fmla="*/ 1219 w 21945"/>
                <a:gd name="connsiteY1" fmla="*/ 56693 h 56692"/>
                <a:gd name="connsiteX2" fmla="*/ 0 w 21945"/>
                <a:gd name="connsiteY2" fmla="*/ 27432 h 56692"/>
                <a:gd name="connsiteX3" fmla="*/ 6705 w 21945"/>
                <a:gd name="connsiteY3" fmla="*/ 13411 h 56692"/>
                <a:gd name="connsiteX4" fmla="*/ 14630 w 21945"/>
                <a:gd name="connsiteY4" fmla="*/ 0 h 56692"/>
                <a:gd name="connsiteX5" fmla="*/ 21945 w 21945"/>
                <a:gd name="connsiteY5" fmla="*/ 11583 h 56692"/>
                <a:gd name="connsiteX6" fmla="*/ 20726 w 21945"/>
                <a:gd name="connsiteY6" fmla="*/ 29871 h 5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45" h="56692">
                  <a:moveTo>
                    <a:pt x="20726" y="29871"/>
                  </a:moveTo>
                  <a:lnTo>
                    <a:pt x="1219" y="56693"/>
                  </a:lnTo>
                  <a:lnTo>
                    <a:pt x="0" y="27432"/>
                  </a:lnTo>
                  <a:lnTo>
                    <a:pt x="6705" y="13411"/>
                  </a:lnTo>
                  <a:lnTo>
                    <a:pt x="14630" y="0"/>
                  </a:lnTo>
                  <a:lnTo>
                    <a:pt x="21945" y="11583"/>
                  </a:lnTo>
                  <a:lnTo>
                    <a:pt x="20726" y="29871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9" name="Freihandform: Form 118">
              <a:extLst>
                <a:ext uri="{FF2B5EF4-FFF2-40B4-BE49-F238E27FC236}">
                  <a16:creationId xmlns:a16="http://schemas.microsoft.com/office/drawing/2014/main" id="{01CF29DE-FB57-78B9-9AC1-68AFA55F4B60}"/>
                </a:ext>
              </a:extLst>
            </p:cNvPr>
            <p:cNvSpPr/>
            <p:nvPr/>
          </p:nvSpPr>
          <p:spPr>
            <a:xfrm>
              <a:off x="9957041" y="4640205"/>
              <a:ext cx="42672" cy="26212"/>
            </a:xfrm>
            <a:custGeom>
              <a:avLst/>
              <a:gdLst>
                <a:gd name="connsiteX0" fmla="*/ 42672 w 42672"/>
                <a:gd name="connsiteY0" fmla="*/ 12801 h 26212"/>
                <a:gd name="connsiteX1" fmla="*/ 29260 w 42672"/>
                <a:gd name="connsiteY1" fmla="*/ 26213 h 26212"/>
                <a:gd name="connsiteX2" fmla="*/ 6096 w 42672"/>
                <a:gd name="connsiteY2" fmla="*/ 18897 h 26212"/>
                <a:gd name="connsiteX3" fmla="*/ 0 w 42672"/>
                <a:gd name="connsiteY3" fmla="*/ 1829 h 26212"/>
                <a:gd name="connsiteX4" fmla="*/ 34747 w 42672"/>
                <a:gd name="connsiteY4" fmla="*/ 0 h 26212"/>
                <a:gd name="connsiteX5" fmla="*/ 42672 w 42672"/>
                <a:gd name="connsiteY5" fmla="*/ 12801 h 2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72" h="26212">
                  <a:moveTo>
                    <a:pt x="42672" y="12801"/>
                  </a:moveTo>
                  <a:lnTo>
                    <a:pt x="29260" y="26213"/>
                  </a:lnTo>
                  <a:lnTo>
                    <a:pt x="6096" y="18897"/>
                  </a:lnTo>
                  <a:lnTo>
                    <a:pt x="0" y="1829"/>
                  </a:lnTo>
                  <a:lnTo>
                    <a:pt x="34747" y="0"/>
                  </a:lnTo>
                  <a:lnTo>
                    <a:pt x="42672" y="12801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0" name="Freihandform: Form 119">
              <a:extLst>
                <a:ext uri="{FF2B5EF4-FFF2-40B4-BE49-F238E27FC236}">
                  <a16:creationId xmlns:a16="http://schemas.microsoft.com/office/drawing/2014/main" id="{2CCFF7C3-8847-D526-E532-AC67736011E2}"/>
                </a:ext>
              </a:extLst>
            </p:cNvPr>
            <p:cNvSpPr/>
            <p:nvPr/>
          </p:nvSpPr>
          <p:spPr>
            <a:xfrm>
              <a:off x="10022268" y="4627403"/>
              <a:ext cx="100584" cy="41452"/>
            </a:xfrm>
            <a:custGeom>
              <a:avLst/>
              <a:gdLst>
                <a:gd name="connsiteX0" fmla="*/ 89611 w 100584"/>
                <a:gd name="connsiteY0" fmla="*/ 11583 h 41452"/>
                <a:gd name="connsiteX1" fmla="*/ 100584 w 100584"/>
                <a:gd name="connsiteY1" fmla="*/ 41453 h 41452"/>
                <a:gd name="connsiteX2" fmla="*/ 72543 w 100584"/>
                <a:gd name="connsiteY2" fmla="*/ 24994 h 41452"/>
                <a:gd name="connsiteX3" fmla="*/ 43891 w 100584"/>
                <a:gd name="connsiteY3" fmla="*/ 21946 h 41452"/>
                <a:gd name="connsiteX4" fmla="*/ 23775 w 100584"/>
                <a:gd name="connsiteY4" fmla="*/ 24384 h 41452"/>
                <a:gd name="connsiteX5" fmla="*/ 0 w 100584"/>
                <a:gd name="connsiteY5" fmla="*/ 23165 h 41452"/>
                <a:gd name="connsiteX6" fmla="*/ 9144 w 100584"/>
                <a:gd name="connsiteY6" fmla="*/ 1829 h 41452"/>
                <a:gd name="connsiteX7" fmla="*/ 51816 w 100584"/>
                <a:gd name="connsiteY7" fmla="*/ 0 h 41452"/>
                <a:gd name="connsiteX8" fmla="*/ 89611 w 100584"/>
                <a:gd name="connsiteY8" fmla="*/ 11583 h 4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584" h="41452">
                  <a:moveTo>
                    <a:pt x="89611" y="11583"/>
                  </a:moveTo>
                  <a:lnTo>
                    <a:pt x="100584" y="41453"/>
                  </a:lnTo>
                  <a:lnTo>
                    <a:pt x="72543" y="24994"/>
                  </a:lnTo>
                  <a:lnTo>
                    <a:pt x="43891" y="21946"/>
                  </a:lnTo>
                  <a:lnTo>
                    <a:pt x="23775" y="24384"/>
                  </a:lnTo>
                  <a:lnTo>
                    <a:pt x="0" y="23165"/>
                  </a:lnTo>
                  <a:lnTo>
                    <a:pt x="9144" y="1829"/>
                  </a:lnTo>
                  <a:lnTo>
                    <a:pt x="51816" y="0"/>
                  </a:lnTo>
                  <a:lnTo>
                    <a:pt x="89611" y="11583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1" name="Freihandform: Form 120">
              <a:extLst>
                <a:ext uri="{FF2B5EF4-FFF2-40B4-BE49-F238E27FC236}">
                  <a16:creationId xmlns:a16="http://schemas.microsoft.com/office/drawing/2014/main" id="{ED338287-12C4-44E9-80B2-C27D8A77A8D4}"/>
                </a:ext>
              </a:extLst>
            </p:cNvPr>
            <p:cNvSpPr/>
            <p:nvPr/>
          </p:nvSpPr>
          <p:spPr>
            <a:xfrm>
              <a:off x="10116146" y="4532306"/>
              <a:ext cx="360273" cy="342595"/>
            </a:xfrm>
            <a:custGeom>
              <a:avLst/>
              <a:gdLst>
                <a:gd name="connsiteX0" fmla="*/ 360273 w 360273"/>
                <a:gd name="connsiteY0" fmla="*/ 87173 h 342595"/>
                <a:gd name="connsiteX1" fmla="*/ 354177 w 360273"/>
                <a:gd name="connsiteY1" fmla="*/ 214579 h 342595"/>
                <a:gd name="connsiteX2" fmla="*/ 344424 w 360273"/>
                <a:gd name="connsiteY2" fmla="*/ 342595 h 342595"/>
                <a:gd name="connsiteX3" fmla="*/ 316383 w 360273"/>
                <a:gd name="connsiteY3" fmla="*/ 310286 h 342595"/>
                <a:gd name="connsiteX4" fmla="*/ 282244 w 360273"/>
                <a:gd name="connsiteY4" fmla="*/ 302361 h 342595"/>
                <a:gd name="connsiteX5" fmla="*/ 273100 w 360273"/>
                <a:gd name="connsiteY5" fmla="*/ 313334 h 342595"/>
                <a:gd name="connsiteX6" fmla="*/ 229209 w 360273"/>
                <a:gd name="connsiteY6" fmla="*/ 314553 h 342595"/>
                <a:gd name="connsiteX7" fmla="*/ 246279 w 360273"/>
                <a:gd name="connsiteY7" fmla="*/ 282854 h 342595"/>
                <a:gd name="connsiteX8" fmla="*/ 268833 w 360273"/>
                <a:gd name="connsiteY8" fmla="*/ 271881 h 342595"/>
                <a:gd name="connsiteX9" fmla="*/ 262737 w 360273"/>
                <a:gd name="connsiteY9" fmla="*/ 229209 h 342595"/>
                <a:gd name="connsiteX10" fmla="*/ 248716 w 360273"/>
                <a:gd name="connsiteY10" fmla="*/ 196901 h 342595"/>
                <a:gd name="connsiteX11" fmla="*/ 183489 w 360273"/>
                <a:gd name="connsiteY11" fmla="*/ 163373 h 342595"/>
                <a:gd name="connsiteX12" fmla="*/ 155448 w 360273"/>
                <a:gd name="connsiteY12" fmla="*/ 160325 h 342595"/>
                <a:gd name="connsiteX13" fmla="*/ 104851 w 360273"/>
                <a:gd name="connsiteY13" fmla="*/ 123749 h 342595"/>
                <a:gd name="connsiteX14" fmla="*/ 93879 w 360273"/>
                <a:gd name="connsiteY14" fmla="*/ 143256 h 342595"/>
                <a:gd name="connsiteX15" fmla="*/ 80467 w 360273"/>
                <a:gd name="connsiteY15" fmla="*/ 146304 h 342595"/>
                <a:gd name="connsiteX16" fmla="*/ 73761 w 360273"/>
                <a:gd name="connsiteY16" fmla="*/ 132283 h 342595"/>
                <a:gd name="connsiteX17" fmla="*/ 74371 w 360273"/>
                <a:gd name="connsiteY17" fmla="*/ 115214 h 342595"/>
                <a:gd name="connsiteX18" fmla="*/ 48768 w 360273"/>
                <a:gd name="connsiteY18" fmla="*/ 95707 h 342595"/>
                <a:gd name="connsiteX19" fmla="*/ 86563 w 360273"/>
                <a:gd name="connsiteY19" fmla="*/ 81686 h 342595"/>
                <a:gd name="connsiteX20" fmla="*/ 110947 w 360273"/>
                <a:gd name="connsiteY20" fmla="*/ 82296 h 342595"/>
                <a:gd name="connsiteX21" fmla="*/ 108508 w 360273"/>
                <a:gd name="connsiteY21" fmla="*/ 71933 h 342595"/>
                <a:gd name="connsiteX22" fmla="*/ 57912 w 360273"/>
                <a:gd name="connsiteY22" fmla="*/ 71933 h 342595"/>
                <a:gd name="connsiteX23" fmla="*/ 44500 w 360273"/>
                <a:gd name="connsiteY23" fmla="*/ 48768 h 342595"/>
                <a:gd name="connsiteX24" fmla="*/ 14020 w 360273"/>
                <a:gd name="connsiteY24" fmla="*/ 41453 h 342595"/>
                <a:gd name="connsiteX25" fmla="*/ 0 w 360273"/>
                <a:gd name="connsiteY25" fmla="*/ 21945 h 342595"/>
                <a:gd name="connsiteX26" fmla="*/ 46329 w 360273"/>
                <a:gd name="connsiteY26" fmla="*/ 12801 h 342595"/>
                <a:gd name="connsiteX27" fmla="*/ 64008 w 360273"/>
                <a:gd name="connsiteY27" fmla="*/ 0 h 342595"/>
                <a:gd name="connsiteX28" fmla="*/ 119481 w 360273"/>
                <a:gd name="connsiteY28" fmla="*/ 15849 h 342595"/>
                <a:gd name="connsiteX29" fmla="*/ 124968 w 360273"/>
                <a:gd name="connsiteY29" fmla="*/ 30480 h 342595"/>
                <a:gd name="connsiteX30" fmla="*/ 132892 w 360273"/>
                <a:gd name="connsiteY30" fmla="*/ 93878 h 342595"/>
                <a:gd name="connsiteX31" fmla="*/ 167640 w 360273"/>
                <a:gd name="connsiteY31" fmla="*/ 117043 h 342595"/>
                <a:gd name="connsiteX32" fmla="*/ 198120 w 360273"/>
                <a:gd name="connsiteY32" fmla="*/ 75590 h 342595"/>
                <a:gd name="connsiteX33" fmla="*/ 238353 w 360273"/>
                <a:gd name="connsiteY33" fmla="*/ 52425 h 342595"/>
                <a:gd name="connsiteX34" fmla="*/ 268833 w 360273"/>
                <a:gd name="connsiteY34" fmla="*/ 52425 h 342595"/>
                <a:gd name="connsiteX35" fmla="*/ 298095 w 360273"/>
                <a:gd name="connsiteY35" fmla="*/ 65837 h 342595"/>
                <a:gd name="connsiteX36" fmla="*/ 323088 w 360273"/>
                <a:gd name="connsiteY36" fmla="*/ 79857 h 342595"/>
                <a:gd name="connsiteX37" fmla="*/ 360273 w 360273"/>
                <a:gd name="connsiteY37" fmla="*/ 87173 h 34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60273" h="342595">
                  <a:moveTo>
                    <a:pt x="360273" y="87173"/>
                  </a:moveTo>
                  <a:lnTo>
                    <a:pt x="354177" y="214579"/>
                  </a:lnTo>
                  <a:lnTo>
                    <a:pt x="344424" y="342595"/>
                  </a:lnTo>
                  <a:lnTo>
                    <a:pt x="316383" y="310286"/>
                  </a:lnTo>
                  <a:lnTo>
                    <a:pt x="282244" y="302361"/>
                  </a:lnTo>
                  <a:lnTo>
                    <a:pt x="273100" y="313334"/>
                  </a:lnTo>
                  <a:lnTo>
                    <a:pt x="229209" y="314553"/>
                  </a:lnTo>
                  <a:lnTo>
                    <a:pt x="246279" y="282854"/>
                  </a:lnTo>
                  <a:lnTo>
                    <a:pt x="268833" y="271881"/>
                  </a:lnTo>
                  <a:lnTo>
                    <a:pt x="262737" y="229209"/>
                  </a:lnTo>
                  <a:lnTo>
                    <a:pt x="248716" y="196901"/>
                  </a:lnTo>
                  <a:lnTo>
                    <a:pt x="183489" y="163373"/>
                  </a:lnTo>
                  <a:lnTo>
                    <a:pt x="155448" y="160325"/>
                  </a:lnTo>
                  <a:lnTo>
                    <a:pt x="104851" y="123749"/>
                  </a:lnTo>
                  <a:lnTo>
                    <a:pt x="93879" y="143256"/>
                  </a:lnTo>
                  <a:lnTo>
                    <a:pt x="80467" y="146304"/>
                  </a:lnTo>
                  <a:lnTo>
                    <a:pt x="73761" y="132283"/>
                  </a:lnTo>
                  <a:lnTo>
                    <a:pt x="74371" y="115214"/>
                  </a:lnTo>
                  <a:lnTo>
                    <a:pt x="48768" y="95707"/>
                  </a:lnTo>
                  <a:lnTo>
                    <a:pt x="86563" y="81686"/>
                  </a:lnTo>
                  <a:lnTo>
                    <a:pt x="110947" y="82296"/>
                  </a:lnTo>
                  <a:lnTo>
                    <a:pt x="108508" y="71933"/>
                  </a:lnTo>
                  <a:lnTo>
                    <a:pt x="57912" y="71933"/>
                  </a:lnTo>
                  <a:lnTo>
                    <a:pt x="44500" y="48768"/>
                  </a:lnTo>
                  <a:lnTo>
                    <a:pt x="14020" y="41453"/>
                  </a:lnTo>
                  <a:lnTo>
                    <a:pt x="0" y="21945"/>
                  </a:lnTo>
                  <a:lnTo>
                    <a:pt x="46329" y="12801"/>
                  </a:lnTo>
                  <a:lnTo>
                    <a:pt x="64008" y="0"/>
                  </a:lnTo>
                  <a:lnTo>
                    <a:pt x="119481" y="15849"/>
                  </a:lnTo>
                  <a:lnTo>
                    <a:pt x="124968" y="30480"/>
                  </a:lnTo>
                  <a:lnTo>
                    <a:pt x="132892" y="93878"/>
                  </a:lnTo>
                  <a:lnTo>
                    <a:pt x="167640" y="117043"/>
                  </a:lnTo>
                  <a:lnTo>
                    <a:pt x="198120" y="75590"/>
                  </a:lnTo>
                  <a:lnTo>
                    <a:pt x="238353" y="52425"/>
                  </a:lnTo>
                  <a:lnTo>
                    <a:pt x="268833" y="52425"/>
                  </a:lnTo>
                  <a:lnTo>
                    <a:pt x="298095" y="65837"/>
                  </a:lnTo>
                  <a:lnTo>
                    <a:pt x="323088" y="79857"/>
                  </a:lnTo>
                  <a:lnTo>
                    <a:pt x="360273" y="87173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2" name="Freihandform: Form 121">
              <a:extLst>
                <a:ext uri="{FF2B5EF4-FFF2-40B4-BE49-F238E27FC236}">
                  <a16:creationId xmlns:a16="http://schemas.microsoft.com/office/drawing/2014/main" id="{845D3766-EA00-1F97-D358-89D59EF497ED}"/>
                </a:ext>
              </a:extLst>
            </p:cNvPr>
            <p:cNvSpPr/>
            <p:nvPr/>
          </p:nvSpPr>
          <p:spPr>
            <a:xfrm>
              <a:off x="9707714" y="4453667"/>
              <a:ext cx="225552" cy="285902"/>
            </a:xfrm>
            <a:custGeom>
              <a:avLst/>
              <a:gdLst>
                <a:gd name="connsiteX0" fmla="*/ 225552 w 225552"/>
                <a:gd name="connsiteY0" fmla="*/ 8535 h 285902"/>
                <a:gd name="connsiteX1" fmla="*/ 198120 w 225552"/>
                <a:gd name="connsiteY1" fmla="*/ 47549 h 285902"/>
                <a:gd name="connsiteX2" fmla="*/ 171907 w 225552"/>
                <a:gd name="connsiteY2" fmla="*/ 54864 h 285902"/>
                <a:gd name="connsiteX3" fmla="*/ 138988 w 225552"/>
                <a:gd name="connsiteY3" fmla="*/ 47549 h 285902"/>
                <a:gd name="connsiteX4" fmla="*/ 81076 w 225552"/>
                <a:gd name="connsiteY4" fmla="*/ 49378 h 285902"/>
                <a:gd name="connsiteX5" fmla="*/ 51207 w 225552"/>
                <a:gd name="connsiteY5" fmla="*/ 54864 h 285902"/>
                <a:gd name="connsiteX6" fmla="*/ 46329 w 225552"/>
                <a:gd name="connsiteY6" fmla="*/ 84735 h 285902"/>
                <a:gd name="connsiteX7" fmla="*/ 76809 w 225552"/>
                <a:gd name="connsiteY7" fmla="*/ 119482 h 285902"/>
                <a:gd name="connsiteX8" fmla="*/ 95707 w 225552"/>
                <a:gd name="connsiteY8" fmla="*/ 101803 h 285902"/>
                <a:gd name="connsiteX9" fmla="*/ 160324 w 225552"/>
                <a:gd name="connsiteY9" fmla="*/ 88392 h 285902"/>
                <a:gd name="connsiteX10" fmla="*/ 157276 w 225552"/>
                <a:gd name="connsiteY10" fmla="*/ 106071 h 285902"/>
                <a:gd name="connsiteX11" fmla="*/ 142036 w 225552"/>
                <a:gd name="connsiteY11" fmla="*/ 100584 h 285902"/>
                <a:gd name="connsiteX12" fmla="*/ 126796 w 225552"/>
                <a:gd name="connsiteY12" fmla="*/ 123749 h 285902"/>
                <a:gd name="connsiteX13" fmla="*/ 95707 w 225552"/>
                <a:gd name="connsiteY13" fmla="*/ 138989 h 285902"/>
                <a:gd name="connsiteX14" fmla="*/ 126796 w 225552"/>
                <a:gd name="connsiteY14" fmla="*/ 188976 h 285902"/>
                <a:gd name="connsiteX15" fmla="*/ 120091 w 225552"/>
                <a:gd name="connsiteY15" fmla="*/ 202387 h 285902"/>
                <a:gd name="connsiteX16" fmla="*/ 149352 w 225552"/>
                <a:gd name="connsiteY16" fmla="*/ 247498 h 285902"/>
                <a:gd name="connsiteX17" fmla="*/ 147523 w 225552"/>
                <a:gd name="connsiteY17" fmla="*/ 273101 h 285902"/>
                <a:gd name="connsiteX18" fmla="*/ 128625 w 225552"/>
                <a:gd name="connsiteY18" fmla="*/ 284683 h 285902"/>
                <a:gd name="connsiteX19" fmla="*/ 115824 w 225552"/>
                <a:gd name="connsiteY19" fmla="*/ 270663 h 285902"/>
                <a:gd name="connsiteX20" fmla="*/ 134112 w 225552"/>
                <a:gd name="connsiteY20" fmla="*/ 238963 h 285902"/>
                <a:gd name="connsiteX21" fmla="*/ 99364 w 225552"/>
                <a:gd name="connsiteY21" fmla="*/ 254203 h 285902"/>
                <a:gd name="connsiteX22" fmla="*/ 91440 w 225552"/>
                <a:gd name="connsiteY22" fmla="*/ 243231 h 285902"/>
                <a:gd name="connsiteX23" fmla="*/ 96316 w 225552"/>
                <a:gd name="connsiteY23" fmla="*/ 227991 h 285902"/>
                <a:gd name="connsiteX24" fmla="*/ 72543 w 225552"/>
                <a:gd name="connsiteY24" fmla="*/ 204826 h 285902"/>
                <a:gd name="connsiteX25" fmla="*/ 76809 w 225552"/>
                <a:gd name="connsiteY25" fmla="*/ 167031 h 285902"/>
                <a:gd name="connsiteX26" fmla="*/ 53035 w 225552"/>
                <a:gd name="connsiteY26" fmla="*/ 178613 h 285902"/>
                <a:gd name="connsiteX27" fmla="*/ 54255 w 225552"/>
                <a:gd name="connsiteY27" fmla="*/ 224333 h 285902"/>
                <a:gd name="connsiteX28" fmla="*/ 53035 w 225552"/>
                <a:gd name="connsiteY28" fmla="*/ 280416 h 285902"/>
                <a:gd name="connsiteX29" fmla="*/ 30480 w 225552"/>
                <a:gd name="connsiteY29" fmla="*/ 285903 h 285902"/>
                <a:gd name="connsiteX30" fmla="*/ 16459 w 225552"/>
                <a:gd name="connsiteY30" fmla="*/ 274930 h 285902"/>
                <a:gd name="connsiteX31" fmla="*/ 28041 w 225552"/>
                <a:gd name="connsiteY31" fmla="*/ 238963 h 285902"/>
                <a:gd name="connsiteX32" fmla="*/ 24384 w 225552"/>
                <a:gd name="connsiteY32" fmla="*/ 201168 h 285902"/>
                <a:gd name="connsiteX33" fmla="*/ 9753 w 225552"/>
                <a:gd name="connsiteY33" fmla="*/ 200559 h 285902"/>
                <a:gd name="connsiteX34" fmla="*/ 0 w 225552"/>
                <a:gd name="connsiteY34" fmla="*/ 173736 h 285902"/>
                <a:gd name="connsiteX35" fmla="*/ 15240 w 225552"/>
                <a:gd name="connsiteY35" fmla="*/ 148133 h 285902"/>
                <a:gd name="connsiteX36" fmla="*/ 20727 w 225552"/>
                <a:gd name="connsiteY36" fmla="*/ 117043 h 285902"/>
                <a:gd name="connsiteX37" fmla="*/ 39015 w 225552"/>
                <a:gd name="connsiteY37" fmla="*/ 57912 h 285902"/>
                <a:gd name="connsiteX38" fmla="*/ 45720 w 225552"/>
                <a:gd name="connsiteY38" fmla="*/ 42063 h 285902"/>
                <a:gd name="connsiteX39" fmla="*/ 74980 w 225552"/>
                <a:gd name="connsiteY39" fmla="*/ 12802 h 285902"/>
                <a:gd name="connsiteX40" fmla="*/ 102412 w 225552"/>
                <a:gd name="connsiteY40" fmla="*/ 24384 h 285902"/>
                <a:gd name="connsiteX41" fmla="*/ 145695 w 225552"/>
                <a:gd name="connsiteY41" fmla="*/ 29871 h 285902"/>
                <a:gd name="connsiteX42" fmla="*/ 185319 w 225552"/>
                <a:gd name="connsiteY42" fmla="*/ 28042 h 285902"/>
                <a:gd name="connsiteX43" fmla="*/ 219456 w 225552"/>
                <a:gd name="connsiteY43" fmla="*/ 0 h 285902"/>
                <a:gd name="connsiteX44" fmla="*/ 225552 w 225552"/>
                <a:gd name="connsiteY44" fmla="*/ 8535 h 28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5552" h="285902">
                  <a:moveTo>
                    <a:pt x="225552" y="8535"/>
                  </a:moveTo>
                  <a:lnTo>
                    <a:pt x="198120" y="47549"/>
                  </a:lnTo>
                  <a:lnTo>
                    <a:pt x="171907" y="54864"/>
                  </a:lnTo>
                  <a:lnTo>
                    <a:pt x="138988" y="47549"/>
                  </a:lnTo>
                  <a:lnTo>
                    <a:pt x="81076" y="49378"/>
                  </a:lnTo>
                  <a:lnTo>
                    <a:pt x="51207" y="54864"/>
                  </a:lnTo>
                  <a:lnTo>
                    <a:pt x="46329" y="84735"/>
                  </a:lnTo>
                  <a:lnTo>
                    <a:pt x="76809" y="119482"/>
                  </a:lnTo>
                  <a:lnTo>
                    <a:pt x="95707" y="101803"/>
                  </a:lnTo>
                  <a:lnTo>
                    <a:pt x="160324" y="88392"/>
                  </a:lnTo>
                  <a:lnTo>
                    <a:pt x="157276" y="106071"/>
                  </a:lnTo>
                  <a:lnTo>
                    <a:pt x="142036" y="100584"/>
                  </a:lnTo>
                  <a:lnTo>
                    <a:pt x="126796" y="123749"/>
                  </a:lnTo>
                  <a:lnTo>
                    <a:pt x="95707" y="138989"/>
                  </a:lnTo>
                  <a:lnTo>
                    <a:pt x="126796" y="188976"/>
                  </a:lnTo>
                  <a:lnTo>
                    <a:pt x="120091" y="202387"/>
                  </a:lnTo>
                  <a:lnTo>
                    <a:pt x="149352" y="247498"/>
                  </a:lnTo>
                  <a:lnTo>
                    <a:pt x="147523" y="273101"/>
                  </a:lnTo>
                  <a:lnTo>
                    <a:pt x="128625" y="284683"/>
                  </a:lnTo>
                  <a:lnTo>
                    <a:pt x="115824" y="270663"/>
                  </a:lnTo>
                  <a:lnTo>
                    <a:pt x="134112" y="238963"/>
                  </a:lnTo>
                  <a:lnTo>
                    <a:pt x="99364" y="254203"/>
                  </a:lnTo>
                  <a:lnTo>
                    <a:pt x="91440" y="243231"/>
                  </a:lnTo>
                  <a:lnTo>
                    <a:pt x="96316" y="227991"/>
                  </a:lnTo>
                  <a:lnTo>
                    <a:pt x="72543" y="204826"/>
                  </a:lnTo>
                  <a:lnTo>
                    <a:pt x="76809" y="167031"/>
                  </a:lnTo>
                  <a:lnTo>
                    <a:pt x="53035" y="178613"/>
                  </a:lnTo>
                  <a:lnTo>
                    <a:pt x="54255" y="224333"/>
                  </a:lnTo>
                  <a:lnTo>
                    <a:pt x="53035" y="280416"/>
                  </a:lnTo>
                  <a:lnTo>
                    <a:pt x="30480" y="285903"/>
                  </a:lnTo>
                  <a:lnTo>
                    <a:pt x="16459" y="274930"/>
                  </a:lnTo>
                  <a:lnTo>
                    <a:pt x="28041" y="238963"/>
                  </a:lnTo>
                  <a:lnTo>
                    <a:pt x="24384" y="201168"/>
                  </a:lnTo>
                  <a:lnTo>
                    <a:pt x="9753" y="200559"/>
                  </a:lnTo>
                  <a:lnTo>
                    <a:pt x="0" y="173736"/>
                  </a:lnTo>
                  <a:lnTo>
                    <a:pt x="15240" y="148133"/>
                  </a:lnTo>
                  <a:lnTo>
                    <a:pt x="20727" y="117043"/>
                  </a:lnTo>
                  <a:lnTo>
                    <a:pt x="39015" y="57912"/>
                  </a:lnTo>
                  <a:lnTo>
                    <a:pt x="45720" y="42063"/>
                  </a:lnTo>
                  <a:lnTo>
                    <a:pt x="74980" y="12802"/>
                  </a:lnTo>
                  <a:lnTo>
                    <a:pt x="102412" y="24384"/>
                  </a:lnTo>
                  <a:lnTo>
                    <a:pt x="145695" y="29871"/>
                  </a:lnTo>
                  <a:lnTo>
                    <a:pt x="185319" y="28042"/>
                  </a:lnTo>
                  <a:lnTo>
                    <a:pt x="219456" y="0"/>
                  </a:lnTo>
                  <a:lnTo>
                    <a:pt x="225552" y="8535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3" name="Freihandform: Form 122">
              <a:extLst>
                <a:ext uri="{FF2B5EF4-FFF2-40B4-BE49-F238E27FC236}">
                  <a16:creationId xmlns:a16="http://schemas.microsoft.com/office/drawing/2014/main" id="{F99C3305-274B-108F-814E-1D754469C275}"/>
                </a:ext>
              </a:extLst>
            </p:cNvPr>
            <p:cNvSpPr/>
            <p:nvPr/>
          </p:nvSpPr>
          <p:spPr>
            <a:xfrm>
              <a:off x="10008246" y="4432941"/>
              <a:ext cx="44501" cy="120091"/>
            </a:xfrm>
            <a:custGeom>
              <a:avLst/>
              <a:gdLst>
                <a:gd name="connsiteX0" fmla="*/ 44501 w 44501"/>
                <a:gd name="connsiteY0" fmla="*/ 40843 h 120091"/>
                <a:gd name="connsiteX1" fmla="*/ 42672 w 44501"/>
                <a:gd name="connsiteY1" fmla="*/ 74981 h 120091"/>
                <a:gd name="connsiteX2" fmla="*/ 24994 w 44501"/>
                <a:gd name="connsiteY2" fmla="*/ 70714 h 120091"/>
                <a:gd name="connsiteX3" fmla="*/ 19508 w 44501"/>
                <a:gd name="connsiteY3" fmla="*/ 94488 h 120091"/>
                <a:gd name="connsiteX4" fmla="*/ 33528 w 44501"/>
                <a:gd name="connsiteY4" fmla="*/ 115214 h 120091"/>
                <a:gd name="connsiteX5" fmla="*/ 23775 w 44501"/>
                <a:gd name="connsiteY5" fmla="*/ 120091 h 120091"/>
                <a:gd name="connsiteX6" fmla="*/ 10364 w 44501"/>
                <a:gd name="connsiteY6" fmla="*/ 95098 h 120091"/>
                <a:gd name="connsiteX7" fmla="*/ 0 w 44501"/>
                <a:gd name="connsiteY7" fmla="*/ 45110 h 120091"/>
                <a:gd name="connsiteX8" fmla="*/ 6096 w 44501"/>
                <a:gd name="connsiteY8" fmla="*/ 14021 h 120091"/>
                <a:gd name="connsiteX9" fmla="*/ 17069 w 44501"/>
                <a:gd name="connsiteY9" fmla="*/ 0 h 120091"/>
                <a:gd name="connsiteX10" fmla="*/ 20117 w 44501"/>
                <a:gd name="connsiteY10" fmla="*/ 21336 h 120091"/>
                <a:gd name="connsiteX11" fmla="*/ 40844 w 44501"/>
                <a:gd name="connsiteY11" fmla="*/ 24384 h 120091"/>
                <a:gd name="connsiteX12" fmla="*/ 44501 w 44501"/>
                <a:gd name="connsiteY12" fmla="*/ 40843 h 120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501" h="120091">
                  <a:moveTo>
                    <a:pt x="44501" y="40843"/>
                  </a:moveTo>
                  <a:lnTo>
                    <a:pt x="42672" y="74981"/>
                  </a:lnTo>
                  <a:lnTo>
                    <a:pt x="24994" y="70714"/>
                  </a:lnTo>
                  <a:lnTo>
                    <a:pt x="19508" y="94488"/>
                  </a:lnTo>
                  <a:lnTo>
                    <a:pt x="33528" y="115214"/>
                  </a:lnTo>
                  <a:lnTo>
                    <a:pt x="23775" y="120091"/>
                  </a:lnTo>
                  <a:lnTo>
                    <a:pt x="10364" y="95098"/>
                  </a:lnTo>
                  <a:lnTo>
                    <a:pt x="0" y="45110"/>
                  </a:lnTo>
                  <a:lnTo>
                    <a:pt x="6096" y="14021"/>
                  </a:lnTo>
                  <a:lnTo>
                    <a:pt x="17069" y="0"/>
                  </a:lnTo>
                  <a:lnTo>
                    <a:pt x="20117" y="21336"/>
                  </a:lnTo>
                  <a:lnTo>
                    <a:pt x="40844" y="24384"/>
                  </a:lnTo>
                  <a:lnTo>
                    <a:pt x="44501" y="40843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4" name="Freihandform: Form 123">
              <a:extLst>
                <a:ext uri="{FF2B5EF4-FFF2-40B4-BE49-F238E27FC236}">
                  <a16:creationId xmlns:a16="http://schemas.microsoft.com/office/drawing/2014/main" id="{6DB0739A-FF0B-3019-027A-617E9747FFDD}"/>
                </a:ext>
              </a:extLst>
            </p:cNvPr>
            <p:cNvSpPr/>
            <p:nvPr/>
          </p:nvSpPr>
          <p:spPr>
            <a:xfrm>
              <a:off x="9370605" y="4349426"/>
              <a:ext cx="346862" cy="329184"/>
            </a:xfrm>
            <a:custGeom>
              <a:avLst/>
              <a:gdLst>
                <a:gd name="connsiteX0" fmla="*/ 23775 w 346862"/>
                <a:gd name="connsiteY0" fmla="*/ 89611 h 329184"/>
                <a:gd name="connsiteX1" fmla="*/ 29871 w 346862"/>
                <a:gd name="connsiteY1" fmla="*/ 115824 h 329184"/>
                <a:gd name="connsiteX2" fmla="*/ 53645 w 346862"/>
                <a:gd name="connsiteY2" fmla="*/ 138379 h 329184"/>
                <a:gd name="connsiteX3" fmla="*/ 76200 w 346862"/>
                <a:gd name="connsiteY3" fmla="*/ 130454 h 329184"/>
                <a:gd name="connsiteX4" fmla="*/ 98145 w 346862"/>
                <a:gd name="connsiteY4" fmla="*/ 132893 h 329184"/>
                <a:gd name="connsiteX5" fmla="*/ 118263 w 346862"/>
                <a:gd name="connsiteY5" fmla="*/ 113385 h 329184"/>
                <a:gd name="connsiteX6" fmla="*/ 134721 w 346862"/>
                <a:gd name="connsiteY6" fmla="*/ 109728 h 329184"/>
                <a:gd name="connsiteX7" fmla="*/ 167640 w 346862"/>
                <a:gd name="connsiteY7" fmla="*/ 120701 h 329184"/>
                <a:gd name="connsiteX8" fmla="*/ 195681 w 346862"/>
                <a:gd name="connsiteY8" fmla="*/ 112166 h 329184"/>
                <a:gd name="connsiteX9" fmla="*/ 211532 w 346862"/>
                <a:gd name="connsiteY9" fmla="*/ 57912 h 329184"/>
                <a:gd name="connsiteX10" fmla="*/ 224333 w 346862"/>
                <a:gd name="connsiteY10" fmla="*/ 44501 h 329184"/>
                <a:gd name="connsiteX11" fmla="*/ 234696 w 346862"/>
                <a:gd name="connsiteY11" fmla="*/ 0 h 329184"/>
                <a:gd name="connsiteX12" fmla="*/ 274320 w 346862"/>
                <a:gd name="connsiteY12" fmla="*/ 0 h 329184"/>
                <a:gd name="connsiteX13" fmla="*/ 304800 w 346862"/>
                <a:gd name="connsiteY13" fmla="*/ 6705 h 329184"/>
                <a:gd name="connsiteX14" fmla="*/ 286512 w 346862"/>
                <a:gd name="connsiteY14" fmla="*/ 42062 h 329184"/>
                <a:gd name="connsiteX15" fmla="*/ 313335 w 346862"/>
                <a:gd name="connsiteY15" fmla="*/ 78638 h 329184"/>
                <a:gd name="connsiteX16" fmla="*/ 307848 w 346862"/>
                <a:gd name="connsiteY16" fmla="*/ 96926 h 329184"/>
                <a:gd name="connsiteX17" fmla="*/ 346863 w 346862"/>
                <a:gd name="connsiteY17" fmla="*/ 132893 h 329184"/>
                <a:gd name="connsiteX18" fmla="*/ 306020 w 346862"/>
                <a:gd name="connsiteY18" fmla="*/ 137769 h 329184"/>
                <a:gd name="connsiteX19" fmla="*/ 295047 w 346862"/>
                <a:gd name="connsiteY19" fmla="*/ 164592 h 329184"/>
                <a:gd name="connsiteX20" fmla="*/ 296265 w 346862"/>
                <a:gd name="connsiteY20" fmla="*/ 199949 h 329184"/>
                <a:gd name="connsiteX21" fmla="*/ 262737 w 346862"/>
                <a:gd name="connsiteY21" fmla="*/ 226771 h 329184"/>
                <a:gd name="connsiteX22" fmla="*/ 260300 w 346862"/>
                <a:gd name="connsiteY22" fmla="*/ 265785 h 329184"/>
                <a:gd name="connsiteX23" fmla="*/ 245060 w 346862"/>
                <a:gd name="connsiteY23" fmla="*/ 325526 h 329184"/>
                <a:gd name="connsiteX24" fmla="*/ 240792 w 346862"/>
                <a:gd name="connsiteY24" fmla="*/ 311505 h 329184"/>
                <a:gd name="connsiteX25" fmla="*/ 200559 w 346862"/>
                <a:gd name="connsiteY25" fmla="*/ 329184 h 329184"/>
                <a:gd name="connsiteX26" fmla="*/ 187757 w 346862"/>
                <a:gd name="connsiteY26" fmla="*/ 305409 h 329184"/>
                <a:gd name="connsiteX27" fmla="*/ 163373 w 346862"/>
                <a:gd name="connsiteY27" fmla="*/ 302971 h 329184"/>
                <a:gd name="connsiteX28" fmla="*/ 146304 w 346862"/>
                <a:gd name="connsiteY28" fmla="*/ 290169 h 329184"/>
                <a:gd name="connsiteX29" fmla="*/ 104852 w 346862"/>
                <a:gd name="connsiteY29" fmla="*/ 304800 h 329184"/>
                <a:gd name="connsiteX30" fmla="*/ 93269 w 346862"/>
                <a:gd name="connsiteY30" fmla="*/ 285293 h 329184"/>
                <a:gd name="connsiteX31" fmla="*/ 70104 w 346862"/>
                <a:gd name="connsiteY31" fmla="*/ 287731 h 329184"/>
                <a:gd name="connsiteX32" fmla="*/ 42063 w 346862"/>
                <a:gd name="connsiteY32" fmla="*/ 283464 h 329184"/>
                <a:gd name="connsiteX33" fmla="*/ 38405 w 346862"/>
                <a:gd name="connsiteY33" fmla="*/ 231038 h 329184"/>
                <a:gd name="connsiteX34" fmla="*/ 21336 w 346862"/>
                <a:gd name="connsiteY34" fmla="*/ 220065 h 329184"/>
                <a:gd name="connsiteX35" fmla="*/ 4877 w 346862"/>
                <a:gd name="connsiteY35" fmla="*/ 186537 h 329184"/>
                <a:gd name="connsiteX36" fmla="*/ 0 w 346862"/>
                <a:gd name="connsiteY36" fmla="*/ 152400 h 329184"/>
                <a:gd name="connsiteX37" fmla="*/ 3657 w 346862"/>
                <a:gd name="connsiteY37" fmla="*/ 115824 h 329184"/>
                <a:gd name="connsiteX38" fmla="*/ 23775 w 346862"/>
                <a:gd name="connsiteY38" fmla="*/ 89611 h 32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46862" h="329184">
                  <a:moveTo>
                    <a:pt x="23775" y="89611"/>
                  </a:moveTo>
                  <a:lnTo>
                    <a:pt x="29871" y="115824"/>
                  </a:lnTo>
                  <a:lnTo>
                    <a:pt x="53645" y="138379"/>
                  </a:lnTo>
                  <a:lnTo>
                    <a:pt x="76200" y="130454"/>
                  </a:lnTo>
                  <a:lnTo>
                    <a:pt x="98145" y="132893"/>
                  </a:lnTo>
                  <a:lnTo>
                    <a:pt x="118263" y="113385"/>
                  </a:lnTo>
                  <a:lnTo>
                    <a:pt x="134721" y="109728"/>
                  </a:lnTo>
                  <a:lnTo>
                    <a:pt x="167640" y="120701"/>
                  </a:lnTo>
                  <a:lnTo>
                    <a:pt x="195681" y="112166"/>
                  </a:lnTo>
                  <a:lnTo>
                    <a:pt x="211532" y="57912"/>
                  </a:lnTo>
                  <a:lnTo>
                    <a:pt x="224333" y="44501"/>
                  </a:lnTo>
                  <a:lnTo>
                    <a:pt x="234696" y="0"/>
                  </a:lnTo>
                  <a:lnTo>
                    <a:pt x="274320" y="0"/>
                  </a:lnTo>
                  <a:lnTo>
                    <a:pt x="304800" y="6705"/>
                  </a:lnTo>
                  <a:lnTo>
                    <a:pt x="286512" y="42062"/>
                  </a:lnTo>
                  <a:lnTo>
                    <a:pt x="313335" y="78638"/>
                  </a:lnTo>
                  <a:lnTo>
                    <a:pt x="307848" y="96926"/>
                  </a:lnTo>
                  <a:lnTo>
                    <a:pt x="346863" y="132893"/>
                  </a:lnTo>
                  <a:lnTo>
                    <a:pt x="306020" y="137769"/>
                  </a:lnTo>
                  <a:lnTo>
                    <a:pt x="295047" y="164592"/>
                  </a:lnTo>
                  <a:lnTo>
                    <a:pt x="296265" y="199949"/>
                  </a:lnTo>
                  <a:lnTo>
                    <a:pt x="262737" y="226771"/>
                  </a:lnTo>
                  <a:lnTo>
                    <a:pt x="260300" y="265785"/>
                  </a:lnTo>
                  <a:lnTo>
                    <a:pt x="245060" y="325526"/>
                  </a:lnTo>
                  <a:lnTo>
                    <a:pt x="240792" y="311505"/>
                  </a:lnTo>
                  <a:lnTo>
                    <a:pt x="200559" y="329184"/>
                  </a:lnTo>
                  <a:lnTo>
                    <a:pt x="187757" y="305409"/>
                  </a:lnTo>
                  <a:lnTo>
                    <a:pt x="163373" y="302971"/>
                  </a:lnTo>
                  <a:lnTo>
                    <a:pt x="146304" y="290169"/>
                  </a:lnTo>
                  <a:lnTo>
                    <a:pt x="104852" y="304800"/>
                  </a:lnTo>
                  <a:lnTo>
                    <a:pt x="93269" y="285293"/>
                  </a:lnTo>
                  <a:lnTo>
                    <a:pt x="70104" y="287731"/>
                  </a:lnTo>
                  <a:lnTo>
                    <a:pt x="42063" y="283464"/>
                  </a:lnTo>
                  <a:lnTo>
                    <a:pt x="38405" y="231038"/>
                  </a:lnTo>
                  <a:lnTo>
                    <a:pt x="21336" y="220065"/>
                  </a:lnTo>
                  <a:lnTo>
                    <a:pt x="4877" y="186537"/>
                  </a:lnTo>
                  <a:lnTo>
                    <a:pt x="0" y="152400"/>
                  </a:lnTo>
                  <a:lnTo>
                    <a:pt x="3657" y="115824"/>
                  </a:lnTo>
                  <a:lnTo>
                    <a:pt x="23775" y="89611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5" name="Freihandform: Form 124">
              <a:extLst>
                <a:ext uri="{FF2B5EF4-FFF2-40B4-BE49-F238E27FC236}">
                  <a16:creationId xmlns:a16="http://schemas.microsoft.com/office/drawing/2014/main" id="{C393D25F-ECCA-FACB-A30C-E864A4359A94}"/>
                </a:ext>
              </a:extLst>
            </p:cNvPr>
            <p:cNvSpPr/>
            <p:nvPr/>
          </p:nvSpPr>
          <p:spPr>
            <a:xfrm>
              <a:off x="8893289" y="4303096"/>
              <a:ext cx="376732" cy="444398"/>
            </a:xfrm>
            <a:custGeom>
              <a:avLst/>
              <a:gdLst>
                <a:gd name="connsiteX0" fmla="*/ 362102 w 376732"/>
                <a:gd name="connsiteY0" fmla="*/ 443789 h 444398"/>
                <a:gd name="connsiteX1" fmla="*/ 324307 w 376732"/>
                <a:gd name="connsiteY1" fmla="*/ 444398 h 444398"/>
                <a:gd name="connsiteX2" fmla="*/ 296875 w 376732"/>
                <a:gd name="connsiteY2" fmla="*/ 412090 h 444398"/>
                <a:gd name="connsiteX3" fmla="*/ 253593 w 376732"/>
                <a:gd name="connsiteY3" fmla="*/ 379781 h 444398"/>
                <a:gd name="connsiteX4" fmla="*/ 239572 w 376732"/>
                <a:gd name="connsiteY4" fmla="*/ 356006 h 444398"/>
                <a:gd name="connsiteX5" fmla="*/ 214579 w 376732"/>
                <a:gd name="connsiteY5" fmla="*/ 324307 h 444398"/>
                <a:gd name="connsiteX6" fmla="*/ 198120 w 376732"/>
                <a:gd name="connsiteY6" fmla="*/ 295046 h 444398"/>
                <a:gd name="connsiteX7" fmla="*/ 172516 w 376732"/>
                <a:gd name="connsiteY7" fmla="*/ 240182 h 444398"/>
                <a:gd name="connsiteX8" fmla="*/ 142646 w 376732"/>
                <a:gd name="connsiteY8" fmla="*/ 207264 h 444398"/>
                <a:gd name="connsiteX9" fmla="*/ 132283 w 376732"/>
                <a:gd name="connsiteY9" fmla="*/ 173736 h 444398"/>
                <a:gd name="connsiteX10" fmla="*/ 118872 w 376732"/>
                <a:gd name="connsiteY10" fmla="*/ 143256 h 444398"/>
                <a:gd name="connsiteX11" fmla="*/ 87172 w 376732"/>
                <a:gd name="connsiteY11" fmla="*/ 118872 h 444398"/>
                <a:gd name="connsiteX12" fmla="*/ 68275 w 376732"/>
                <a:gd name="connsiteY12" fmla="*/ 85344 h 444398"/>
                <a:gd name="connsiteX13" fmla="*/ 41452 w 376732"/>
                <a:gd name="connsiteY13" fmla="*/ 63398 h 444398"/>
                <a:gd name="connsiteX14" fmla="*/ 3657 w 376732"/>
                <a:gd name="connsiteY14" fmla="*/ 20117 h 444398"/>
                <a:gd name="connsiteX15" fmla="*/ 0 w 376732"/>
                <a:gd name="connsiteY15" fmla="*/ 0 h 444398"/>
                <a:gd name="connsiteX16" fmla="*/ 21945 w 376732"/>
                <a:gd name="connsiteY16" fmla="*/ 1829 h 444398"/>
                <a:gd name="connsiteX17" fmla="*/ 76200 w 376732"/>
                <a:gd name="connsiteY17" fmla="*/ 9144 h 444398"/>
                <a:gd name="connsiteX18" fmla="*/ 107899 w 376732"/>
                <a:gd name="connsiteY18" fmla="*/ 47549 h 444398"/>
                <a:gd name="connsiteX19" fmla="*/ 135940 w 376732"/>
                <a:gd name="connsiteY19" fmla="*/ 74371 h 444398"/>
                <a:gd name="connsiteX20" fmla="*/ 155448 w 376732"/>
                <a:gd name="connsiteY20" fmla="*/ 90221 h 444398"/>
                <a:gd name="connsiteX21" fmla="*/ 188976 w 376732"/>
                <a:gd name="connsiteY21" fmla="*/ 132283 h 444398"/>
                <a:gd name="connsiteX22" fmla="*/ 224332 w 376732"/>
                <a:gd name="connsiteY22" fmla="*/ 132893 h 444398"/>
                <a:gd name="connsiteX23" fmla="*/ 253593 w 376732"/>
                <a:gd name="connsiteY23" fmla="*/ 159715 h 444398"/>
                <a:gd name="connsiteX24" fmla="*/ 274320 w 376732"/>
                <a:gd name="connsiteY24" fmla="*/ 192634 h 444398"/>
                <a:gd name="connsiteX25" fmla="*/ 300532 w 376732"/>
                <a:gd name="connsiteY25" fmla="*/ 210922 h 444398"/>
                <a:gd name="connsiteX26" fmla="*/ 286512 w 376732"/>
                <a:gd name="connsiteY26" fmla="*/ 242621 h 444398"/>
                <a:gd name="connsiteX27" fmla="*/ 306628 w 376732"/>
                <a:gd name="connsiteY27" fmla="*/ 256032 h 444398"/>
                <a:gd name="connsiteX28" fmla="*/ 318820 w 376732"/>
                <a:gd name="connsiteY28" fmla="*/ 257251 h 444398"/>
                <a:gd name="connsiteX29" fmla="*/ 324307 w 376732"/>
                <a:gd name="connsiteY29" fmla="*/ 284683 h 444398"/>
                <a:gd name="connsiteX30" fmla="*/ 335889 w 376732"/>
                <a:gd name="connsiteY30" fmla="*/ 306019 h 444398"/>
                <a:gd name="connsiteX31" fmla="*/ 360883 w 376732"/>
                <a:gd name="connsiteY31" fmla="*/ 309677 h 444398"/>
                <a:gd name="connsiteX32" fmla="*/ 376732 w 376732"/>
                <a:gd name="connsiteY32" fmla="*/ 334670 h 444398"/>
                <a:gd name="connsiteX33" fmla="*/ 366369 w 376732"/>
                <a:gd name="connsiteY33" fmla="*/ 383438 h 444398"/>
                <a:gd name="connsiteX34" fmla="*/ 362102 w 376732"/>
                <a:gd name="connsiteY34" fmla="*/ 443789 h 44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76732" h="444398">
                  <a:moveTo>
                    <a:pt x="362102" y="443789"/>
                  </a:moveTo>
                  <a:lnTo>
                    <a:pt x="324307" y="444398"/>
                  </a:lnTo>
                  <a:lnTo>
                    <a:pt x="296875" y="412090"/>
                  </a:lnTo>
                  <a:lnTo>
                    <a:pt x="253593" y="379781"/>
                  </a:lnTo>
                  <a:lnTo>
                    <a:pt x="239572" y="356006"/>
                  </a:lnTo>
                  <a:lnTo>
                    <a:pt x="214579" y="324307"/>
                  </a:lnTo>
                  <a:lnTo>
                    <a:pt x="198120" y="295046"/>
                  </a:lnTo>
                  <a:lnTo>
                    <a:pt x="172516" y="240182"/>
                  </a:lnTo>
                  <a:lnTo>
                    <a:pt x="142646" y="207264"/>
                  </a:lnTo>
                  <a:lnTo>
                    <a:pt x="132283" y="173736"/>
                  </a:lnTo>
                  <a:lnTo>
                    <a:pt x="118872" y="143256"/>
                  </a:lnTo>
                  <a:lnTo>
                    <a:pt x="87172" y="118872"/>
                  </a:lnTo>
                  <a:lnTo>
                    <a:pt x="68275" y="85344"/>
                  </a:lnTo>
                  <a:lnTo>
                    <a:pt x="41452" y="63398"/>
                  </a:lnTo>
                  <a:lnTo>
                    <a:pt x="3657" y="20117"/>
                  </a:lnTo>
                  <a:lnTo>
                    <a:pt x="0" y="0"/>
                  </a:lnTo>
                  <a:lnTo>
                    <a:pt x="21945" y="1829"/>
                  </a:lnTo>
                  <a:lnTo>
                    <a:pt x="76200" y="9144"/>
                  </a:lnTo>
                  <a:lnTo>
                    <a:pt x="107899" y="47549"/>
                  </a:lnTo>
                  <a:lnTo>
                    <a:pt x="135940" y="74371"/>
                  </a:lnTo>
                  <a:lnTo>
                    <a:pt x="155448" y="90221"/>
                  </a:lnTo>
                  <a:lnTo>
                    <a:pt x="188976" y="132283"/>
                  </a:lnTo>
                  <a:lnTo>
                    <a:pt x="224332" y="132893"/>
                  </a:lnTo>
                  <a:lnTo>
                    <a:pt x="253593" y="159715"/>
                  </a:lnTo>
                  <a:lnTo>
                    <a:pt x="274320" y="192634"/>
                  </a:lnTo>
                  <a:lnTo>
                    <a:pt x="300532" y="210922"/>
                  </a:lnTo>
                  <a:lnTo>
                    <a:pt x="286512" y="242621"/>
                  </a:lnTo>
                  <a:lnTo>
                    <a:pt x="306628" y="256032"/>
                  </a:lnTo>
                  <a:lnTo>
                    <a:pt x="318820" y="257251"/>
                  </a:lnTo>
                  <a:lnTo>
                    <a:pt x="324307" y="284683"/>
                  </a:lnTo>
                  <a:lnTo>
                    <a:pt x="335889" y="306019"/>
                  </a:lnTo>
                  <a:lnTo>
                    <a:pt x="360883" y="309677"/>
                  </a:lnTo>
                  <a:lnTo>
                    <a:pt x="376732" y="334670"/>
                  </a:lnTo>
                  <a:lnTo>
                    <a:pt x="366369" y="383438"/>
                  </a:lnTo>
                  <a:lnTo>
                    <a:pt x="362102" y="44378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6" name="Freihandform: Form 125">
              <a:extLst>
                <a:ext uri="{FF2B5EF4-FFF2-40B4-BE49-F238E27FC236}">
                  <a16:creationId xmlns:a16="http://schemas.microsoft.com/office/drawing/2014/main" id="{E9B827DF-E138-3DC7-9477-DA5BEFD8A6F7}"/>
                </a:ext>
              </a:extLst>
            </p:cNvPr>
            <p:cNvSpPr/>
            <p:nvPr/>
          </p:nvSpPr>
          <p:spPr>
            <a:xfrm>
              <a:off x="7903908" y="3128397"/>
              <a:ext cx="953414" cy="1077772"/>
            </a:xfrm>
            <a:custGeom>
              <a:avLst/>
              <a:gdLst>
                <a:gd name="connsiteX0" fmla="*/ 390753 w 953414"/>
                <a:gd name="connsiteY0" fmla="*/ 207874 h 1077772"/>
                <a:gd name="connsiteX1" fmla="*/ 373685 w 953414"/>
                <a:gd name="connsiteY1" fmla="*/ 226162 h 1077772"/>
                <a:gd name="connsiteX2" fmla="*/ 368199 w 953414"/>
                <a:gd name="connsiteY2" fmla="*/ 262738 h 1077772"/>
                <a:gd name="connsiteX3" fmla="*/ 403555 w 953414"/>
                <a:gd name="connsiteY3" fmla="*/ 277368 h 1077772"/>
                <a:gd name="connsiteX4" fmla="*/ 438912 w 953414"/>
                <a:gd name="connsiteY4" fmla="*/ 296266 h 1077772"/>
                <a:gd name="connsiteX5" fmla="*/ 486461 w 953414"/>
                <a:gd name="connsiteY5" fmla="*/ 318211 h 1077772"/>
                <a:gd name="connsiteX6" fmla="*/ 533400 w 953414"/>
                <a:gd name="connsiteY6" fmla="*/ 323698 h 1077772"/>
                <a:gd name="connsiteX7" fmla="*/ 556565 w 953414"/>
                <a:gd name="connsiteY7" fmla="*/ 343205 h 1077772"/>
                <a:gd name="connsiteX8" fmla="*/ 582777 w 953414"/>
                <a:gd name="connsiteY8" fmla="*/ 346862 h 1077772"/>
                <a:gd name="connsiteX9" fmla="*/ 624840 w 953414"/>
                <a:gd name="connsiteY9" fmla="*/ 356006 h 1077772"/>
                <a:gd name="connsiteX10" fmla="*/ 652881 w 953414"/>
                <a:gd name="connsiteY10" fmla="*/ 355397 h 1077772"/>
                <a:gd name="connsiteX11" fmla="*/ 653491 w 953414"/>
                <a:gd name="connsiteY11" fmla="*/ 340157 h 1077772"/>
                <a:gd name="connsiteX12" fmla="*/ 644347 w 953414"/>
                <a:gd name="connsiteY12" fmla="*/ 315163 h 1077772"/>
                <a:gd name="connsiteX13" fmla="*/ 643128 w 953414"/>
                <a:gd name="connsiteY13" fmla="*/ 298704 h 1077772"/>
                <a:gd name="connsiteX14" fmla="*/ 662025 w 953414"/>
                <a:gd name="connsiteY14" fmla="*/ 290170 h 1077772"/>
                <a:gd name="connsiteX15" fmla="*/ 671169 w 953414"/>
                <a:gd name="connsiteY15" fmla="*/ 321259 h 1077772"/>
                <a:gd name="connsiteX16" fmla="*/ 673608 w 953414"/>
                <a:gd name="connsiteY16" fmla="*/ 328574 h 1077772"/>
                <a:gd name="connsiteX17" fmla="*/ 707136 w 953414"/>
                <a:gd name="connsiteY17" fmla="*/ 343814 h 1077772"/>
                <a:gd name="connsiteX18" fmla="*/ 726643 w 953414"/>
                <a:gd name="connsiteY18" fmla="*/ 337718 h 1077772"/>
                <a:gd name="connsiteX19" fmla="*/ 755295 w 953414"/>
                <a:gd name="connsiteY19" fmla="*/ 340157 h 1077772"/>
                <a:gd name="connsiteX20" fmla="*/ 782727 w 953414"/>
                <a:gd name="connsiteY20" fmla="*/ 338938 h 1077772"/>
                <a:gd name="connsiteX21" fmla="*/ 779679 w 953414"/>
                <a:gd name="connsiteY21" fmla="*/ 315163 h 1077772"/>
                <a:gd name="connsiteX22" fmla="*/ 763829 w 953414"/>
                <a:gd name="connsiteY22" fmla="*/ 302362 h 1077772"/>
                <a:gd name="connsiteX23" fmla="*/ 789432 w 953414"/>
                <a:gd name="connsiteY23" fmla="*/ 297485 h 1077772"/>
                <a:gd name="connsiteX24" fmla="*/ 813207 w 953414"/>
                <a:gd name="connsiteY24" fmla="*/ 268224 h 1077772"/>
                <a:gd name="connsiteX25" fmla="*/ 846125 w 953414"/>
                <a:gd name="connsiteY25" fmla="*/ 243840 h 1077772"/>
                <a:gd name="connsiteX26" fmla="*/ 875995 w 953414"/>
                <a:gd name="connsiteY26" fmla="*/ 252984 h 1077772"/>
                <a:gd name="connsiteX27" fmla="*/ 895503 w 953414"/>
                <a:gd name="connsiteY27" fmla="*/ 236525 h 1077772"/>
                <a:gd name="connsiteX28" fmla="*/ 917448 w 953414"/>
                <a:gd name="connsiteY28" fmla="*/ 260909 h 1077772"/>
                <a:gd name="connsiteX29" fmla="*/ 910133 w 953414"/>
                <a:gd name="connsiteY29" fmla="*/ 277368 h 1077772"/>
                <a:gd name="connsiteX30" fmla="*/ 947319 w 953414"/>
                <a:gd name="connsiteY30" fmla="*/ 283464 h 1077772"/>
                <a:gd name="connsiteX31" fmla="*/ 953415 w 953414"/>
                <a:gd name="connsiteY31" fmla="*/ 298094 h 1077772"/>
                <a:gd name="connsiteX32" fmla="*/ 943051 w 953414"/>
                <a:gd name="connsiteY32" fmla="*/ 305410 h 1077772"/>
                <a:gd name="connsiteX33" fmla="*/ 951585 w 953414"/>
                <a:gd name="connsiteY33" fmla="*/ 329184 h 1077772"/>
                <a:gd name="connsiteX34" fmla="*/ 925983 w 953414"/>
                <a:gd name="connsiteY34" fmla="*/ 322478 h 1077772"/>
                <a:gd name="connsiteX35" fmla="*/ 888187 w 953414"/>
                <a:gd name="connsiteY35" fmla="*/ 349301 h 1077772"/>
                <a:gd name="connsiteX36" fmla="*/ 893673 w 953414"/>
                <a:gd name="connsiteY36" fmla="*/ 371856 h 1077772"/>
                <a:gd name="connsiteX37" fmla="*/ 881481 w 953414"/>
                <a:gd name="connsiteY37" fmla="*/ 404774 h 1077772"/>
                <a:gd name="connsiteX38" fmla="*/ 883311 w 953414"/>
                <a:gd name="connsiteY38" fmla="*/ 423672 h 1077772"/>
                <a:gd name="connsiteX39" fmla="*/ 873557 w 953414"/>
                <a:gd name="connsiteY39" fmla="*/ 455981 h 1077772"/>
                <a:gd name="connsiteX40" fmla="*/ 845515 w 953414"/>
                <a:gd name="connsiteY40" fmla="*/ 446837 h 1077772"/>
                <a:gd name="connsiteX41" fmla="*/ 851001 w 953414"/>
                <a:gd name="connsiteY41" fmla="*/ 487680 h 1077772"/>
                <a:gd name="connsiteX42" fmla="*/ 844905 w 953414"/>
                <a:gd name="connsiteY42" fmla="*/ 501091 h 1077772"/>
                <a:gd name="connsiteX43" fmla="*/ 851001 w 953414"/>
                <a:gd name="connsiteY43" fmla="*/ 517550 h 1077772"/>
                <a:gd name="connsiteX44" fmla="*/ 835761 w 953414"/>
                <a:gd name="connsiteY44" fmla="*/ 526694 h 1077772"/>
                <a:gd name="connsiteX45" fmla="*/ 808939 w 953414"/>
                <a:gd name="connsiteY45" fmla="*/ 464515 h 1077772"/>
                <a:gd name="connsiteX46" fmla="*/ 799795 w 953414"/>
                <a:gd name="connsiteY46" fmla="*/ 464515 h 1077772"/>
                <a:gd name="connsiteX47" fmla="*/ 797967 w 953414"/>
                <a:gd name="connsiteY47" fmla="*/ 490118 h 1077772"/>
                <a:gd name="connsiteX48" fmla="*/ 776021 w 953414"/>
                <a:gd name="connsiteY48" fmla="*/ 469392 h 1077772"/>
                <a:gd name="connsiteX49" fmla="*/ 783336 w 953414"/>
                <a:gd name="connsiteY49" fmla="*/ 447446 h 1077772"/>
                <a:gd name="connsiteX50" fmla="*/ 797967 w 953414"/>
                <a:gd name="connsiteY50" fmla="*/ 445008 h 1077772"/>
                <a:gd name="connsiteX51" fmla="*/ 807720 w 953414"/>
                <a:gd name="connsiteY51" fmla="*/ 412090 h 1077772"/>
                <a:gd name="connsiteX52" fmla="*/ 786993 w 953414"/>
                <a:gd name="connsiteY52" fmla="*/ 405384 h 1077772"/>
                <a:gd name="connsiteX53" fmla="*/ 755904 w 953414"/>
                <a:gd name="connsiteY53" fmla="*/ 405994 h 1077772"/>
                <a:gd name="connsiteX54" fmla="*/ 722985 w 953414"/>
                <a:gd name="connsiteY54" fmla="*/ 400507 h 1077772"/>
                <a:gd name="connsiteX55" fmla="*/ 715671 w 953414"/>
                <a:gd name="connsiteY55" fmla="*/ 373075 h 1077772"/>
                <a:gd name="connsiteX56" fmla="*/ 699211 w 953414"/>
                <a:gd name="connsiteY56" fmla="*/ 371246 h 1077772"/>
                <a:gd name="connsiteX57" fmla="*/ 669341 w 953414"/>
                <a:gd name="connsiteY57" fmla="*/ 354178 h 1077772"/>
                <a:gd name="connsiteX58" fmla="*/ 662025 w 953414"/>
                <a:gd name="connsiteY58" fmla="*/ 381000 h 1077772"/>
                <a:gd name="connsiteX59" fmla="*/ 690067 w 953414"/>
                <a:gd name="connsiteY59" fmla="*/ 401726 h 1077772"/>
                <a:gd name="connsiteX60" fmla="*/ 671779 w 953414"/>
                <a:gd name="connsiteY60" fmla="*/ 416357 h 1077772"/>
                <a:gd name="connsiteX61" fmla="*/ 666293 w 953414"/>
                <a:gd name="connsiteY61" fmla="*/ 430378 h 1077772"/>
                <a:gd name="connsiteX62" fmla="*/ 688848 w 953414"/>
                <a:gd name="connsiteY62" fmla="*/ 440741 h 1077772"/>
                <a:gd name="connsiteX63" fmla="*/ 687019 w 953414"/>
                <a:gd name="connsiteY63" fmla="*/ 464515 h 1077772"/>
                <a:gd name="connsiteX64" fmla="*/ 702869 w 953414"/>
                <a:gd name="connsiteY64" fmla="*/ 493776 h 1077772"/>
                <a:gd name="connsiteX65" fmla="*/ 712623 w 953414"/>
                <a:gd name="connsiteY65" fmla="*/ 526085 h 1077772"/>
                <a:gd name="connsiteX66" fmla="*/ 709575 w 953414"/>
                <a:gd name="connsiteY66" fmla="*/ 540715 h 1077772"/>
                <a:gd name="connsiteX67" fmla="*/ 686409 w 953414"/>
                <a:gd name="connsiteY67" fmla="*/ 540106 h 1077772"/>
                <a:gd name="connsiteX68" fmla="*/ 646176 w 953414"/>
                <a:gd name="connsiteY68" fmla="*/ 548030 h 1077772"/>
                <a:gd name="connsiteX69" fmla="*/ 651663 w 953414"/>
                <a:gd name="connsiteY69" fmla="*/ 577291 h 1077772"/>
                <a:gd name="connsiteX70" fmla="*/ 637032 w 953414"/>
                <a:gd name="connsiteY70" fmla="*/ 600456 h 1077772"/>
                <a:gd name="connsiteX71" fmla="*/ 591312 w 953414"/>
                <a:gd name="connsiteY71" fmla="*/ 627278 h 1077772"/>
                <a:gd name="connsiteX72" fmla="*/ 559003 w 953414"/>
                <a:gd name="connsiteY72" fmla="*/ 672998 h 1077772"/>
                <a:gd name="connsiteX73" fmla="*/ 535839 w 953414"/>
                <a:gd name="connsiteY73" fmla="*/ 697992 h 1077772"/>
                <a:gd name="connsiteX74" fmla="*/ 505359 w 953414"/>
                <a:gd name="connsiteY74" fmla="*/ 723595 h 1077772"/>
                <a:gd name="connsiteX75" fmla="*/ 507187 w 953414"/>
                <a:gd name="connsiteY75" fmla="*/ 741274 h 1077772"/>
                <a:gd name="connsiteX76" fmla="*/ 491337 w 953414"/>
                <a:gd name="connsiteY76" fmla="*/ 751027 h 1077772"/>
                <a:gd name="connsiteX77" fmla="*/ 462077 w 953414"/>
                <a:gd name="connsiteY77" fmla="*/ 765048 h 1077772"/>
                <a:gd name="connsiteX78" fmla="*/ 446227 w 953414"/>
                <a:gd name="connsiteY78" fmla="*/ 766877 h 1077772"/>
                <a:gd name="connsiteX79" fmla="*/ 438912 w 953414"/>
                <a:gd name="connsiteY79" fmla="*/ 796747 h 1077772"/>
                <a:gd name="connsiteX80" fmla="*/ 450495 w 953414"/>
                <a:gd name="connsiteY80" fmla="*/ 847954 h 1077772"/>
                <a:gd name="connsiteX81" fmla="*/ 454761 w 953414"/>
                <a:gd name="connsiteY81" fmla="*/ 880262 h 1077772"/>
                <a:gd name="connsiteX82" fmla="*/ 443179 w 953414"/>
                <a:gd name="connsiteY82" fmla="*/ 917448 h 1077772"/>
                <a:gd name="connsiteX83" fmla="*/ 447447 w 953414"/>
                <a:gd name="connsiteY83" fmla="*/ 983894 h 1077772"/>
                <a:gd name="connsiteX84" fmla="*/ 429768 w 953414"/>
                <a:gd name="connsiteY84" fmla="*/ 985723 h 1077772"/>
                <a:gd name="connsiteX85" fmla="*/ 415747 w 953414"/>
                <a:gd name="connsiteY85" fmla="*/ 1015594 h 1077772"/>
                <a:gd name="connsiteX86" fmla="*/ 427329 w 953414"/>
                <a:gd name="connsiteY86" fmla="*/ 1029005 h 1077772"/>
                <a:gd name="connsiteX87" fmla="*/ 396240 w 953414"/>
                <a:gd name="connsiteY87" fmla="*/ 1039978 h 1077772"/>
                <a:gd name="connsiteX88" fmla="*/ 385877 w 953414"/>
                <a:gd name="connsiteY88" fmla="*/ 1066190 h 1077772"/>
                <a:gd name="connsiteX89" fmla="*/ 372465 w 953414"/>
                <a:gd name="connsiteY89" fmla="*/ 1077773 h 1077772"/>
                <a:gd name="connsiteX90" fmla="*/ 338328 w 953414"/>
                <a:gd name="connsiteY90" fmla="*/ 1041197 h 1077772"/>
                <a:gd name="connsiteX91" fmla="*/ 319431 w 953414"/>
                <a:gd name="connsiteY91" fmla="*/ 986333 h 1077772"/>
                <a:gd name="connsiteX92" fmla="*/ 304191 w 953414"/>
                <a:gd name="connsiteY92" fmla="*/ 946709 h 1077772"/>
                <a:gd name="connsiteX93" fmla="*/ 290779 w 953414"/>
                <a:gd name="connsiteY93" fmla="*/ 928421 h 1077772"/>
                <a:gd name="connsiteX94" fmla="*/ 270053 w 953414"/>
                <a:gd name="connsiteY94" fmla="*/ 890626 h 1077772"/>
                <a:gd name="connsiteX95" fmla="*/ 257861 w 953414"/>
                <a:gd name="connsiteY95" fmla="*/ 841858 h 1077772"/>
                <a:gd name="connsiteX96" fmla="*/ 249327 w 953414"/>
                <a:gd name="connsiteY96" fmla="*/ 817474 h 1077772"/>
                <a:gd name="connsiteX97" fmla="*/ 213360 w 953414"/>
                <a:gd name="connsiteY97" fmla="*/ 763829 h 1077772"/>
                <a:gd name="connsiteX98" fmla="*/ 192024 w 953414"/>
                <a:gd name="connsiteY98" fmla="*/ 687629 h 1077772"/>
                <a:gd name="connsiteX99" fmla="*/ 176175 w 953414"/>
                <a:gd name="connsiteY99" fmla="*/ 637642 h 1077772"/>
                <a:gd name="connsiteX100" fmla="*/ 171297 w 953414"/>
                <a:gd name="connsiteY100" fmla="*/ 590093 h 1077772"/>
                <a:gd name="connsiteX101" fmla="*/ 160935 w 953414"/>
                <a:gd name="connsiteY101" fmla="*/ 553517 h 1077772"/>
                <a:gd name="connsiteX102" fmla="*/ 113995 w 953414"/>
                <a:gd name="connsiteY102" fmla="*/ 577291 h 1077772"/>
                <a:gd name="connsiteX103" fmla="*/ 89611 w 953414"/>
                <a:gd name="connsiteY103" fmla="*/ 572414 h 1077772"/>
                <a:gd name="connsiteX104" fmla="*/ 40233 w 953414"/>
                <a:gd name="connsiteY104" fmla="*/ 524866 h 1077772"/>
                <a:gd name="connsiteX105" fmla="*/ 54864 w 953414"/>
                <a:gd name="connsiteY105" fmla="*/ 510845 h 1077772"/>
                <a:gd name="connsiteX106" fmla="*/ 43281 w 953414"/>
                <a:gd name="connsiteY106" fmla="*/ 495605 h 1077772"/>
                <a:gd name="connsiteX107" fmla="*/ 0 w 953414"/>
                <a:gd name="connsiteY107" fmla="*/ 462077 h 1077772"/>
                <a:gd name="connsiteX108" fmla="*/ 19507 w 953414"/>
                <a:gd name="connsiteY108" fmla="*/ 435864 h 1077772"/>
                <a:gd name="connsiteX109" fmla="*/ 93269 w 953414"/>
                <a:gd name="connsiteY109" fmla="*/ 435864 h 1077772"/>
                <a:gd name="connsiteX110" fmla="*/ 82296 w 953414"/>
                <a:gd name="connsiteY110" fmla="*/ 402336 h 1077772"/>
                <a:gd name="connsiteX111" fmla="*/ 60960 w 953414"/>
                <a:gd name="connsiteY111" fmla="*/ 382829 h 1077772"/>
                <a:gd name="connsiteX112" fmla="*/ 52425 w 953414"/>
                <a:gd name="connsiteY112" fmla="*/ 352349 h 1077772"/>
                <a:gd name="connsiteX113" fmla="*/ 28041 w 953414"/>
                <a:gd name="connsiteY113" fmla="*/ 335280 h 1077772"/>
                <a:gd name="connsiteX114" fmla="*/ 57912 w 953414"/>
                <a:gd name="connsiteY114" fmla="*/ 293827 h 1077772"/>
                <a:gd name="connsiteX115" fmla="*/ 97536 w 953414"/>
                <a:gd name="connsiteY115" fmla="*/ 296875 h 1077772"/>
                <a:gd name="connsiteX116" fmla="*/ 124968 w 953414"/>
                <a:gd name="connsiteY116" fmla="*/ 256032 h 1077772"/>
                <a:gd name="connsiteX117" fmla="*/ 138379 w 953414"/>
                <a:gd name="connsiteY117" fmla="*/ 216408 h 1077772"/>
                <a:gd name="connsiteX118" fmla="*/ 162153 w 953414"/>
                <a:gd name="connsiteY118" fmla="*/ 176784 h 1077772"/>
                <a:gd name="connsiteX119" fmla="*/ 156057 w 953414"/>
                <a:gd name="connsiteY119" fmla="*/ 148742 h 1077772"/>
                <a:gd name="connsiteX120" fmla="*/ 179223 w 953414"/>
                <a:gd name="connsiteY120" fmla="*/ 126187 h 1077772"/>
                <a:gd name="connsiteX121" fmla="*/ 148133 w 953414"/>
                <a:gd name="connsiteY121" fmla="*/ 107290 h 1077772"/>
                <a:gd name="connsiteX122" fmla="*/ 130455 w 953414"/>
                <a:gd name="connsiteY122" fmla="*/ 80467 h 1077772"/>
                <a:gd name="connsiteX123" fmla="*/ 110337 w 953414"/>
                <a:gd name="connsiteY123" fmla="*/ 46330 h 1077772"/>
                <a:gd name="connsiteX124" fmla="*/ 122529 w 953414"/>
                <a:gd name="connsiteY124" fmla="*/ 29261 h 1077772"/>
                <a:gd name="connsiteX125" fmla="*/ 174345 w 953414"/>
                <a:gd name="connsiteY125" fmla="*/ 39014 h 1077772"/>
                <a:gd name="connsiteX126" fmla="*/ 209093 w 953414"/>
                <a:gd name="connsiteY126" fmla="*/ 32918 h 1077772"/>
                <a:gd name="connsiteX127" fmla="*/ 232257 w 953414"/>
                <a:gd name="connsiteY127" fmla="*/ 0 h 1077772"/>
                <a:gd name="connsiteX128" fmla="*/ 279197 w 953414"/>
                <a:gd name="connsiteY128" fmla="*/ 46330 h 1077772"/>
                <a:gd name="connsiteX129" fmla="*/ 284073 w 953414"/>
                <a:gd name="connsiteY129" fmla="*/ 78029 h 1077772"/>
                <a:gd name="connsiteX130" fmla="*/ 302361 w 953414"/>
                <a:gd name="connsiteY130" fmla="*/ 98146 h 1077772"/>
                <a:gd name="connsiteX131" fmla="*/ 306019 w 953414"/>
                <a:gd name="connsiteY131" fmla="*/ 118262 h 1077772"/>
                <a:gd name="connsiteX132" fmla="*/ 281025 w 953414"/>
                <a:gd name="connsiteY132" fmla="*/ 112776 h 1077772"/>
                <a:gd name="connsiteX133" fmla="*/ 300533 w 953414"/>
                <a:gd name="connsiteY133" fmla="*/ 156058 h 1077772"/>
                <a:gd name="connsiteX134" fmla="*/ 338328 w 953414"/>
                <a:gd name="connsiteY134" fmla="*/ 180442 h 1077772"/>
                <a:gd name="connsiteX135" fmla="*/ 390753 w 953414"/>
                <a:gd name="connsiteY135" fmla="*/ 207874 h 107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953414" h="1077772">
                  <a:moveTo>
                    <a:pt x="390753" y="207874"/>
                  </a:moveTo>
                  <a:lnTo>
                    <a:pt x="373685" y="226162"/>
                  </a:lnTo>
                  <a:lnTo>
                    <a:pt x="368199" y="262738"/>
                  </a:lnTo>
                  <a:lnTo>
                    <a:pt x="403555" y="277368"/>
                  </a:lnTo>
                  <a:lnTo>
                    <a:pt x="438912" y="296266"/>
                  </a:lnTo>
                  <a:lnTo>
                    <a:pt x="486461" y="318211"/>
                  </a:lnTo>
                  <a:lnTo>
                    <a:pt x="533400" y="323698"/>
                  </a:lnTo>
                  <a:lnTo>
                    <a:pt x="556565" y="343205"/>
                  </a:lnTo>
                  <a:lnTo>
                    <a:pt x="582777" y="346862"/>
                  </a:lnTo>
                  <a:lnTo>
                    <a:pt x="624840" y="356006"/>
                  </a:lnTo>
                  <a:lnTo>
                    <a:pt x="652881" y="355397"/>
                  </a:lnTo>
                  <a:lnTo>
                    <a:pt x="653491" y="340157"/>
                  </a:lnTo>
                  <a:lnTo>
                    <a:pt x="644347" y="315163"/>
                  </a:lnTo>
                  <a:lnTo>
                    <a:pt x="643128" y="298704"/>
                  </a:lnTo>
                  <a:lnTo>
                    <a:pt x="662025" y="290170"/>
                  </a:lnTo>
                  <a:lnTo>
                    <a:pt x="671169" y="321259"/>
                  </a:lnTo>
                  <a:lnTo>
                    <a:pt x="673608" y="328574"/>
                  </a:lnTo>
                  <a:lnTo>
                    <a:pt x="707136" y="343814"/>
                  </a:lnTo>
                  <a:lnTo>
                    <a:pt x="726643" y="337718"/>
                  </a:lnTo>
                  <a:lnTo>
                    <a:pt x="755295" y="340157"/>
                  </a:lnTo>
                  <a:lnTo>
                    <a:pt x="782727" y="338938"/>
                  </a:lnTo>
                  <a:lnTo>
                    <a:pt x="779679" y="315163"/>
                  </a:lnTo>
                  <a:lnTo>
                    <a:pt x="763829" y="302362"/>
                  </a:lnTo>
                  <a:lnTo>
                    <a:pt x="789432" y="297485"/>
                  </a:lnTo>
                  <a:lnTo>
                    <a:pt x="813207" y="268224"/>
                  </a:lnTo>
                  <a:lnTo>
                    <a:pt x="846125" y="243840"/>
                  </a:lnTo>
                  <a:lnTo>
                    <a:pt x="875995" y="252984"/>
                  </a:lnTo>
                  <a:lnTo>
                    <a:pt x="895503" y="236525"/>
                  </a:lnTo>
                  <a:lnTo>
                    <a:pt x="917448" y="260909"/>
                  </a:lnTo>
                  <a:lnTo>
                    <a:pt x="910133" y="277368"/>
                  </a:lnTo>
                  <a:lnTo>
                    <a:pt x="947319" y="283464"/>
                  </a:lnTo>
                  <a:lnTo>
                    <a:pt x="953415" y="298094"/>
                  </a:lnTo>
                  <a:lnTo>
                    <a:pt x="943051" y="305410"/>
                  </a:lnTo>
                  <a:lnTo>
                    <a:pt x="951585" y="329184"/>
                  </a:lnTo>
                  <a:lnTo>
                    <a:pt x="925983" y="322478"/>
                  </a:lnTo>
                  <a:lnTo>
                    <a:pt x="888187" y="349301"/>
                  </a:lnTo>
                  <a:lnTo>
                    <a:pt x="893673" y="371856"/>
                  </a:lnTo>
                  <a:lnTo>
                    <a:pt x="881481" y="404774"/>
                  </a:lnTo>
                  <a:lnTo>
                    <a:pt x="883311" y="423672"/>
                  </a:lnTo>
                  <a:lnTo>
                    <a:pt x="873557" y="455981"/>
                  </a:lnTo>
                  <a:lnTo>
                    <a:pt x="845515" y="446837"/>
                  </a:lnTo>
                  <a:lnTo>
                    <a:pt x="851001" y="487680"/>
                  </a:lnTo>
                  <a:lnTo>
                    <a:pt x="844905" y="501091"/>
                  </a:lnTo>
                  <a:lnTo>
                    <a:pt x="851001" y="517550"/>
                  </a:lnTo>
                  <a:lnTo>
                    <a:pt x="835761" y="526694"/>
                  </a:lnTo>
                  <a:lnTo>
                    <a:pt x="808939" y="464515"/>
                  </a:lnTo>
                  <a:lnTo>
                    <a:pt x="799795" y="464515"/>
                  </a:lnTo>
                  <a:lnTo>
                    <a:pt x="797967" y="490118"/>
                  </a:lnTo>
                  <a:lnTo>
                    <a:pt x="776021" y="469392"/>
                  </a:lnTo>
                  <a:lnTo>
                    <a:pt x="783336" y="447446"/>
                  </a:lnTo>
                  <a:lnTo>
                    <a:pt x="797967" y="445008"/>
                  </a:lnTo>
                  <a:lnTo>
                    <a:pt x="807720" y="412090"/>
                  </a:lnTo>
                  <a:lnTo>
                    <a:pt x="786993" y="405384"/>
                  </a:lnTo>
                  <a:lnTo>
                    <a:pt x="755904" y="405994"/>
                  </a:lnTo>
                  <a:lnTo>
                    <a:pt x="722985" y="400507"/>
                  </a:lnTo>
                  <a:lnTo>
                    <a:pt x="715671" y="373075"/>
                  </a:lnTo>
                  <a:lnTo>
                    <a:pt x="699211" y="371246"/>
                  </a:lnTo>
                  <a:lnTo>
                    <a:pt x="669341" y="354178"/>
                  </a:lnTo>
                  <a:lnTo>
                    <a:pt x="662025" y="381000"/>
                  </a:lnTo>
                  <a:lnTo>
                    <a:pt x="690067" y="401726"/>
                  </a:lnTo>
                  <a:lnTo>
                    <a:pt x="671779" y="416357"/>
                  </a:lnTo>
                  <a:lnTo>
                    <a:pt x="666293" y="430378"/>
                  </a:lnTo>
                  <a:lnTo>
                    <a:pt x="688848" y="440741"/>
                  </a:lnTo>
                  <a:lnTo>
                    <a:pt x="687019" y="464515"/>
                  </a:lnTo>
                  <a:lnTo>
                    <a:pt x="702869" y="493776"/>
                  </a:lnTo>
                  <a:lnTo>
                    <a:pt x="712623" y="526085"/>
                  </a:lnTo>
                  <a:lnTo>
                    <a:pt x="709575" y="540715"/>
                  </a:lnTo>
                  <a:lnTo>
                    <a:pt x="686409" y="540106"/>
                  </a:lnTo>
                  <a:lnTo>
                    <a:pt x="646176" y="548030"/>
                  </a:lnTo>
                  <a:lnTo>
                    <a:pt x="651663" y="577291"/>
                  </a:lnTo>
                  <a:lnTo>
                    <a:pt x="637032" y="600456"/>
                  </a:lnTo>
                  <a:lnTo>
                    <a:pt x="591312" y="627278"/>
                  </a:lnTo>
                  <a:lnTo>
                    <a:pt x="559003" y="672998"/>
                  </a:lnTo>
                  <a:lnTo>
                    <a:pt x="535839" y="697992"/>
                  </a:lnTo>
                  <a:lnTo>
                    <a:pt x="505359" y="723595"/>
                  </a:lnTo>
                  <a:lnTo>
                    <a:pt x="507187" y="741274"/>
                  </a:lnTo>
                  <a:lnTo>
                    <a:pt x="491337" y="751027"/>
                  </a:lnTo>
                  <a:lnTo>
                    <a:pt x="462077" y="765048"/>
                  </a:lnTo>
                  <a:lnTo>
                    <a:pt x="446227" y="766877"/>
                  </a:lnTo>
                  <a:lnTo>
                    <a:pt x="438912" y="796747"/>
                  </a:lnTo>
                  <a:lnTo>
                    <a:pt x="450495" y="847954"/>
                  </a:lnTo>
                  <a:lnTo>
                    <a:pt x="454761" y="880262"/>
                  </a:lnTo>
                  <a:lnTo>
                    <a:pt x="443179" y="917448"/>
                  </a:lnTo>
                  <a:lnTo>
                    <a:pt x="447447" y="983894"/>
                  </a:lnTo>
                  <a:lnTo>
                    <a:pt x="429768" y="985723"/>
                  </a:lnTo>
                  <a:lnTo>
                    <a:pt x="415747" y="1015594"/>
                  </a:lnTo>
                  <a:lnTo>
                    <a:pt x="427329" y="1029005"/>
                  </a:lnTo>
                  <a:lnTo>
                    <a:pt x="396240" y="1039978"/>
                  </a:lnTo>
                  <a:lnTo>
                    <a:pt x="385877" y="1066190"/>
                  </a:lnTo>
                  <a:lnTo>
                    <a:pt x="372465" y="1077773"/>
                  </a:lnTo>
                  <a:lnTo>
                    <a:pt x="338328" y="1041197"/>
                  </a:lnTo>
                  <a:lnTo>
                    <a:pt x="319431" y="986333"/>
                  </a:lnTo>
                  <a:lnTo>
                    <a:pt x="304191" y="946709"/>
                  </a:lnTo>
                  <a:lnTo>
                    <a:pt x="290779" y="928421"/>
                  </a:lnTo>
                  <a:lnTo>
                    <a:pt x="270053" y="890626"/>
                  </a:lnTo>
                  <a:lnTo>
                    <a:pt x="257861" y="841858"/>
                  </a:lnTo>
                  <a:lnTo>
                    <a:pt x="249327" y="817474"/>
                  </a:lnTo>
                  <a:lnTo>
                    <a:pt x="213360" y="763829"/>
                  </a:lnTo>
                  <a:lnTo>
                    <a:pt x="192024" y="687629"/>
                  </a:lnTo>
                  <a:lnTo>
                    <a:pt x="176175" y="637642"/>
                  </a:lnTo>
                  <a:lnTo>
                    <a:pt x="171297" y="590093"/>
                  </a:lnTo>
                  <a:lnTo>
                    <a:pt x="160935" y="553517"/>
                  </a:lnTo>
                  <a:lnTo>
                    <a:pt x="113995" y="577291"/>
                  </a:lnTo>
                  <a:lnTo>
                    <a:pt x="89611" y="572414"/>
                  </a:lnTo>
                  <a:lnTo>
                    <a:pt x="40233" y="524866"/>
                  </a:lnTo>
                  <a:lnTo>
                    <a:pt x="54864" y="510845"/>
                  </a:lnTo>
                  <a:lnTo>
                    <a:pt x="43281" y="495605"/>
                  </a:lnTo>
                  <a:lnTo>
                    <a:pt x="0" y="462077"/>
                  </a:lnTo>
                  <a:lnTo>
                    <a:pt x="19507" y="435864"/>
                  </a:lnTo>
                  <a:lnTo>
                    <a:pt x="93269" y="435864"/>
                  </a:lnTo>
                  <a:lnTo>
                    <a:pt x="82296" y="402336"/>
                  </a:lnTo>
                  <a:lnTo>
                    <a:pt x="60960" y="382829"/>
                  </a:lnTo>
                  <a:lnTo>
                    <a:pt x="52425" y="352349"/>
                  </a:lnTo>
                  <a:lnTo>
                    <a:pt x="28041" y="335280"/>
                  </a:lnTo>
                  <a:lnTo>
                    <a:pt x="57912" y="293827"/>
                  </a:lnTo>
                  <a:lnTo>
                    <a:pt x="97536" y="296875"/>
                  </a:lnTo>
                  <a:lnTo>
                    <a:pt x="124968" y="256032"/>
                  </a:lnTo>
                  <a:lnTo>
                    <a:pt x="138379" y="216408"/>
                  </a:lnTo>
                  <a:lnTo>
                    <a:pt x="162153" y="176784"/>
                  </a:lnTo>
                  <a:lnTo>
                    <a:pt x="156057" y="148742"/>
                  </a:lnTo>
                  <a:lnTo>
                    <a:pt x="179223" y="126187"/>
                  </a:lnTo>
                  <a:lnTo>
                    <a:pt x="148133" y="107290"/>
                  </a:lnTo>
                  <a:lnTo>
                    <a:pt x="130455" y="80467"/>
                  </a:lnTo>
                  <a:lnTo>
                    <a:pt x="110337" y="46330"/>
                  </a:lnTo>
                  <a:lnTo>
                    <a:pt x="122529" y="29261"/>
                  </a:lnTo>
                  <a:lnTo>
                    <a:pt x="174345" y="39014"/>
                  </a:lnTo>
                  <a:lnTo>
                    <a:pt x="209093" y="32918"/>
                  </a:lnTo>
                  <a:lnTo>
                    <a:pt x="232257" y="0"/>
                  </a:lnTo>
                  <a:lnTo>
                    <a:pt x="279197" y="46330"/>
                  </a:lnTo>
                  <a:lnTo>
                    <a:pt x="284073" y="78029"/>
                  </a:lnTo>
                  <a:lnTo>
                    <a:pt x="302361" y="98146"/>
                  </a:lnTo>
                  <a:lnTo>
                    <a:pt x="306019" y="118262"/>
                  </a:lnTo>
                  <a:lnTo>
                    <a:pt x="281025" y="112776"/>
                  </a:lnTo>
                  <a:lnTo>
                    <a:pt x="300533" y="156058"/>
                  </a:lnTo>
                  <a:lnTo>
                    <a:pt x="338328" y="180442"/>
                  </a:lnTo>
                  <a:lnTo>
                    <a:pt x="390753" y="207874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7" name="Freihandform: Form 126">
              <a:extLst>
                <a:ext uri="{FF2B5EF4-FFF2-40B4-BE49-F238E27FC236}">
                  <a16:creationId xmlns:a16="http://schemas.microsoft.com/office/drawing/2014/main" id="{3762AB76-0B3F-263B-4278-BB5967ED6DDE}"/>
                </a:ext>
              </a:extLst>
            </p:cNvPr>
            <p:cNvSpPr/>
            <p:nvPr/>
          </p:nvSpPr>
          <p:spPr>
            <a:xfrm>
              <a:off x="5309450" y="2376760"/>
              <a:ext cx="118872" cy="128625"/>
            </a:xfrm>
            <a:custGeom>
              <a:avLst/>
              <a:gdLst>
                <a:gd name="connsiteX0" fmla="*/ 114605 w 118872"/>
                <a:gd name="connsiteY0" fmla="*/ 46330 h 128625"/>
                <a:gd name="connsiteX1" fmla="*/ 118872 w 118872"/>
                <a:gd name="connsiteY1" fmla="*/ 73152 h 128625"/>
                <a:gd name="connsiteX2" fmla="*/ 95097 w 118872"/>
                <a:gd name="connsiteY2" fmla="*/ 106680 h 128625"/>
                <a:gd name="connsiteX3" fmla="*/ 41453 w 118872"/>
                <a:gd name="connsiteY3" fmla="*/ 128626 h 128625"/>
                <a:gd name="connsiteX4" fmla="*/ 0 w 118872"/>
                <a:gd name="connsiteY4" fmla="*/ 123139 h 128625"/>
                <a:gd name="connsiteX5" fmla="*/ 26213 w 118872"/>
                <a:gd name="connsiteY5" fmla="*/ 84125 h 128625"/>
                <a:gd name="connsiteX6" fmla="*/ 13411 w 118872"/>
                <a:gd name="connsiteY6" fmla="*/ 46330 h 128625"/>
                <a:gd name="connsiteX7" fmla="*/ 54254 w 118872"/>
                <a:gd name="connsiteY7" fmla="*/ 17069 h 128625"/>
                <a:gd name="connsiteX8" fmla="*/ 76809 w 118872"/>
                <a:gd name="connsiteY8" fmla="*/ 0 h 128625"/>
                <a:gd name="connsiteX9" fmla="*/ 82296 w 118872"/>
                <a:gd name="connsiteY9" fmla="*/ 19507 h 128625"/>
                <a:gd name="connsiteX10" fmla="*/ 74981 w 118872"/>
                <a:gd name="connsiteY10" fmla="*/ 39624 h 128625"/>
                <a:gd name="connsiteX11" fmla="*/ 93269 w 118872"/>
                <a:gd name="connsiteY11" fmla="*/ 39014 h 128625"/>
                <a:gd name="connsiteX12" fmla="*/ 114605 w 118872"/>
                <a:gd name="connsiteY12" fmla="*/ 46330 h 1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872" h="128625">
                  <a:moveTo>
                    <a:pt x="114605" y="46330"/>
                  </a:moveTo>
                  <a:lnTo>
                    <a:pt x="118872" y="73152"/>
                  </a:lnTo>
                  <a:lnTo>
                    <a:pt x="95097" y="106680"/>
                  </a:lnTo>
                  <a:lnTo>
                    <a:pt x="41453" y="128626"/>
                  </a:lnTo>
                  <a:lnTo>
                    <a:pt x="0" y="123139"/>
                  </a:lnTo>
                  <a:lnTo>
                    <a:pt x="26213" y="84125"/>
                  </a:lnTo>
                  <a:lnTo>
                    <a:pt x="13411" y="46330"/>
                  </a:lnTo>
                  <a:lnTo>
                    <a:pt x="54254" y="17069"/>
                  </a:lnTo>
                  <a:lnTo>
                    <a:pt x="76809" y="0"/>
                  </a:lnTo>
                  <a:lnTo>
                    <a:pt x="82296" y="19507"/>
                  </a:lnTo>
                  <a:lnTo>
                    <a:pt x="74981" y="39624"/>
                  </a:lnTo>
                  <a:lnTo>
                    <a:pt x="93269" y="39014"/>
                  </a:lnTo>
                  <a:lnTo>
                    <a:pt x="114605" y="4633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8" name="Freihandform: Form 127">
              <a:extLst>
                <a:ext uri="{FF2B5EF4-FFF2-40B4-BE49-F238E27FC236}">
                  <a16:creationId xmlns:a16="http://schemas.microsoft.com/office/drawing/2014/main" id="{352F3C62-4CBB-FA2A-6DEB-8F78AF898672}"/>
                </a:ext>
              </a:extLst>
            </p:cNvPr>
            <p:cNvSpPr/>
            <p:nvPr/>
          </p:nvSpPr>
          <p:spPr>
            <a:xfrm>
              <a:off x="7013892" y="2963805"/>
              <a:ext cx="711402" cy="572414"/>
            </a:xfrm>
            <a:custGeom>
              <a:avLst/>
              <a:gdLst>
                <a:gd name="connsiteX0" fmla="*/ 70104 w 711402"/>
                <a:gd name="connsiteY0" fmla="*/ 38405 h 572414"/>
                <a:gd name="connsiteX1" fmla="*/ 81077 w 711402"/>
                <a:gd name="connsiteY1" fmla="*/ 37186 h 572414"/>
                <a:gd name="connsiteX2" fmla="*/ 113385 w 711402"/>
                <a:gd name="connsiteY2" fmla="*/ 8534 h 572414"/>
                <a:gd name="connsiteX3" fmla="*/ 124968 w 711402"/>
                <a:gd name="connsiteY3" fmla="*/ 5486 h 572414"/>
                <a:gd name="connsiteX4" fmla="*/ 136551 w 711402"/>
                <a:gd name="connsiteY4" fmla="*/ 17069 h 572414"/>
                <a:gd name="connsiteX5" fmla="*/ 129235 w 711402"/>
                <a:gd name="connsiteY5" fmla="*/ 35966 h 572414"/>
                <a:gd name="connsiteX6" fmla="*/ 153009 w 711402"/>
                <a:gd name="connsiteY6" fmla="*/ 56693 h 572414"/>
                <a:gd name="connsiteX7" fmla="*/ 160935 w 711402"/>
                <a:gd name="connsiteY7" fmla="*/ 54254 h 572414"/>
                <a:gd name="connsiteX8" fmla="*/ 176175 w 711402"/>
                <a:gd name="connsiteY8" fmla="*/ 83515 h 572414"/>
                <a:gd name="connsiteX9" fmla="*/ 208483 w 711402"/>
                <a:gd name="connsiteY9" fmla="*/ 91440 h 572414"/>
                <a:gd name="connsiteX10" fmla="*/ 234696 w 711402"/>
                <a:gd name="connsiteY10" fmla="*/ 110947 h 572414"/>
                <a:gd name="connsiteX11" fmla="*/ 281635 w 711402"/>
                <a:gd name="connsiteY11" fmla="*/ 117653 h 572414"/>
                <a:gd name="connsiteX12" fmla="*/ 330403 w 711402"/>
                <a:gd name="connsiteY12" fmla="*/ 107290 h 572414"/>
                <a:gd name="connsiteX13" fmla="*/ 331623 w 711402"/>
                <a:gd name="connsiteY13" fmla="*/ 98146 h 572414"/>
                <a:gd name="connsiteX14" fmla="*/ 358445 w 711402"/>
                <a:gd name="connsiteY14" fmla="*/ 90830 h 572414"/>
                <a:gd name="connsiteX15" fmla="*/ 376733 w 711402"/>
                <a:gd name="connsiteY15" fmla="*/ 68275 h 572414"/>
                <a:gd name="connsiteX16" fmla="*/ 398679 w 711402"/>
                <a:gd name="connsiteY16" fmla="*/ 69494 h 572414"/>
                <a:gd name="connsiteX17" fmla="*/ 410871 w 711402"/>
                <a:gd name="connsiteY17" fmla="*/ 62179 h 572414"/>
                <a:gd name="connsiteX18" fmla="*/ 434645 w 711402"/>
                <a:gd name="connsiteY18" fmla="*/ 65837 h 572414"/>
                <a:gd name="connsiteX19" fmla="*/ 474879 w 711402"/>
                <a:gd name="connsiteY19" fmla="*/ 85954 h 572414"/>
                <a:gd name="connsiteX20" fmla="*/ 501091 w 711402"/>
                <a:gd name="connsiteY20" fmla="*/ 90221 h 572414"/>
                <a:gd name="connsiteX21" fmla="*/ 545592 w 711402"/>
                <a:gd name="connsiteY21" fmla="*/ 124358 h 572414"/>
                <a:gd name="connsiteX22" fmla="*/ 569976 w 711402"/>
                <a:gd name="connsiteY22" fmla="*/ 126187 h 572414"/>
                <a:gd name="connsiteX23" fmla="*/ 580339 w 711402"/>
                <a:gd name="connsiteY23" fmla="*/ 158496 h 572414"/>
                <a:gd name="connsiteX24" fmla="*/ 576681 w 711402"/>
                <a:gd name="connsiteY24" fmla="*/ 207264 h 572414"/>
                <a:gd name="connsiteX25" fmla="*/ 573633 w 711402"/>
                <a:gd name="connsiteY25" fmla="*/ 235915 h 572414"/>
                <a:gd name="connsiteX26" fmla="*/ 588873 w 711402"/>
                <a:gd name="connsiteY26" fmla="*/ 242011 h 572414"/>
                <a:gd name="connsiteX27" fmla="*/ 579120 w 711402"/>
                <a:gd name="connsiteY27" fmla="*/ 263347 h 572414"/>
                <a:gd name="connsiteX28" fmla="*/ 595579 w 711402"/>
                <a:gd name="connsiteY28" fmla="*/ 294437 h 572414"/>
                <a:gd name="connsiteX29" fmla="*/ 602895 w 711402"/>
                <a:gd name="connsiteY29" fmla="*/ 319430 h 572414"/>
                <a:gd name="connsiteX30" fmla="*/ 629107 w 711402"/>
                <a:gd name="connsiteY30" fmla="*/ 326136 h 572414"/>
                <a:gd name="connsiteX31" fmla="*/ 635813 w 711402"/>
                <a:gd name="connsiteY31" fmla="*/ 351130 h 572414"/>
                <a:gd name="connsiteX32" fmla="*/ 612039 w 711402"/>
                <a:gd name="connsiteY32" fmla="*/ 386486 h 572414"/>
                <a:gd name="connsiteX33" fmla="*/ 631545 w 711402"/>
                <a:gd name="connsiteY33" fmla="*/ 407213 h 572414"/>
                <a:gd name="connsiteX34" fmla="*/ 648615 w 711402"/>
                <a:gd name="connsiteY34" fmla="*/ 430987 h 572414"/>
                <a:gd name="connsiteX35" fmla="*/ 683361 w 711402"/>
                <a:gd name="connsiteY35" fmla="*/ 448056 h 572414"/>
                <a:gd name="connsiteX36" fmla="*/ 689457 w 711402"/>
                <a:gd name="connsiteY36" fmla="*/ 482194 h 572414"/>
                <a:gd name="connsiteX37" fmla="*/ 705917 w 711402"/>
                <a:gd name="connsiteY37" fmla="*/ 488899 h 572414"/>
                <a:gd name="connsiteX38" fmla="*/ 711403 w 711402"/>
                <a:gd name="connsiteY38" fmla="*/ 506578 h 572414"/>
                <a:gd name="connsiteX39" fmla="*/ 665683 w 711402"/>
                <a:gd name="connsiteY39" fmla="*/ 527304 h 572414"/>
                <a:gd name="connsiteX40" fmla="*/ 658977 w 711402"/>
                <a:gd name="connsiteY40" fmla="*/ 572414 h 572414"/>
                <a:gd name="connsiteX41" fmla="*/ 594360 w 711402"/>
                <a:gd name="connsiteY41" fmla="*/ 560832 h 572414"/>
                <a:gd name="connsiteX42" fmla="*/ 556565 w 711402"/>
                <a:gd name="connsiteY42" fmla="*/ 551688 h 572414"/>
                <a:gd name="connsiteX43" fmla="*/ 518160 w 711402"/>
                <a:gd name="connsiteY43" fmla="*/ 546811 h 572414"/>
                <a:gd name="connsiteX44" fmla="*/ 498043 w 711402"/>
                <a:gd name="connsiteY44" fmla="*/ 498653 h 572414"/>
                <a:gd name="connsiteX45" fmla="*/ 480975 w 711402"/>
                <a:gd name="connsiteY45" fmla="*/ 491947 h 572414"/>
                <a:gd name="connsiteX46" fmla="*/ 455981 w 711402"/>
                <a:gd name="connsiteY46" fmla="*/ 498653 h 572414"/>
                <a:gd name="connsiteX47" fmla="*/ 424891 w 711402"/>
                <a:gd name="connsiteY47" fmla="*/ 517550 h 572414"/>
                <a:gd name="connsiteX48" fmla="*/ 382219 w 711402"/>
                <a:gd name="connsiteY48" fmla="*/ 504749 h 572414"/>
                <a:gd name="connsiteX49" fmla="*/ 345033 w 711402"/>
                <a:gd name="connsiteY49" fmla="*/ 474269 h 572414"/>
                <a:gd name="connsiteX50" fmla="*/ 311505 w 711402"/>
                <a:gd name="connsiteY50" fmla="*/ 463296 h 572414"/>
                <a:gd name="connsiteX51" fmla="*/ 284683 w 711402"/>
                <a:gd name="connsiteY51" fmla="*/ 426110 h 572414"/>
                <a:gd name="connsiteX52" fmla="*/ 252984 w 711402"/>
                <a:gd name="connsiteY52" fmla="*/ 374294 h 572414"/>
                <a:gd name="connsiteX53" fmla="*/ 235915 w 711402"/>
                <a:gd name="connsiteY53" fmla="*/ 380390 h 572414"/>
                <a:gd name="connsiteX54" fmla="*/ 213360 w 711402"/>
                <a:gd name="connsiteY54" fmla="*/ 367589 h 572414"/>
                <a:gd name="connsiteX55" fmla="*/ 202997 w 711402"/>
                <a:gd name="connsiteY55" fmla="*/ 382829 h 572414"/>
                <a:gd name="connsiteX56" fmla="*/ 181661 w 711402"/>
                <a:gd name="connsiteY56" fmla="*/ 362102 h 572414"/>
                <a:gd name="connsiteX57" fmla="*/ 178613 w 711402"/>
                <a:gd name="connsiteY57" fmla="*/ 341376 h 572414"/>
                <a:gd name="connsiteX58" fmla="*/ 168249 w 711402"/>
                <a:gd name="connsiteY58" fmla="*/ 341376 h 572414"/>
                <a:gd name="connsiteX59" fmla="*/ 169469 w 711402"/>
                <a:gd name="connsiteY59" fmla="*/ 312725 h 572414"/>
                <a:gd name="connsiteX60" fmla="*/ 148133 w 711402"/>
                <a:gd name="connsiteY60" fmla="*/ 283464 h 572414"/>
                <a:gd name="connsiteX61" fmla="*/ 104851 w 711402"/>
                <a:gd name="connsiteY61" fmla="*/ 261518 h 572414"/>
                <a:gd name="connsiteX62" fmla="*/ 76809 w 711402"/>
                <a:gd name="connsiteY62" fmla="*/ 224333 h 572414"/>
                <a:gd name="connsiteX63" fmla="*/ 79857 w 711402"/>
                <a:gd name="connsiteY63" fmla="*/ 193853 h 572414"/>
                <a:gd name="connsiteX64" fmla="*/ 93879 w 711402"/>
                <a:gd name="connsiteY64" fmla="*/ 180442 h 572414"/>
                <a:gd name="connsiteX65" fmla="*/ 88392 w 711402"/>
                <a:gd name="connsiteY65" fmla="*/ 157886 h 572414"/>
                <a:gd name="connsiteX66" fmla="*/ 65227 w 711402"/>
                <a:gd name="connsiteY66" fmla="*/ 145694 h 572414"/>
                <a:gd name="connsiteX67" fmla="*/ 36576 w 711402"/>
                <a:gd name="connsiteY67" fmla="*/ 99365 h 572414"/>
                <a:gd name="connsiteX68" fmla="*/ 13411 w 711402"/>
                <a:gd name="connsiteY68" fmla="*/ 68275 h 572414"/>
                <a:gd name="connsiteX69" fmla="*/ 17679 w 711402"/>
                <a:gd name="connsiteY69" fmla="*/ 56083 h 572414"/>
                <a:gd name="connsiteX70" fmla="*/ 0 w 711402"/>
                <a:gd name="connsiteY70" fmla="*/ 11582 h 572414"/>
                <a:gd name="connsiteX71" fmla="*/ 20117 w 711402"/>
                <a:gd name="connsiteY71" fmla="*/ 0 h 572414"/>
                <a:gd name="connsiteX72" fmla="*/ 27432 w 711402"/>
                <a:gd name="connsiteY72" fmla="*/ 15240 h 572414"/>
                <a:gd name="connsiteX73" fmla="*/ 46939 w 711402"/>
                <a:gd name="connsiteY73" fmla="*/ 32918 h 572414"/>
                <a:gd name="connsiteX74" fmla="*/ 70104 w 711402"/>
                <a:gd name="connsiteY74" fmla="*/ 38405 h 57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711402" h="572414">
                  <a:moveTo>
                    <a:pt x="70104" y="38405"/>
                  </a:moveTo>
                  <a:lnTo>
                    <a:pt x="81077" y="37186"/>
                  </a:lnTo>
                  <a:lnTo>
                    <a:pt x="113385" y="8534"/>
                  </a:lnTo>
                  <a:lnTo>
                    <a:pt x="124968" y="5486"/>
                  </a:lnTo>
                  <a:lnTo>
                    <a:pt x="136551" y="17069"/>
                  </a:lnTo>
                  <a:lnTo>
                    <a:pt x="129235" y="35966"/>
                  </a:lnTo>
                  <a:lnTo>
                    <a:pt x="153009" y="56693"/>
                  </a:lnTo>
                  <a:lnTo>
                    <a:pt x="160935" y="54254"/>
                  </a:lnTo>
                  <a:lnTo>
                    <a:pt x="176175" y="83515"/>
                  </a:lnTo>
                  <a:lnTo>
                    <a:pt x="208483" y="91440"/>
                  </a:lnTo>
                  <a:lnTo>
                    <a:pt x="234696" y="110947"/>
                  </a:lnTo>
                  <a:lnTo>
                    <a:pt x="281635" y="117653"/>
                  </a:lnTo>
                  <a:lnTo>
                    <a:pt x="330403" y="107290"/>
                  </a:lnTo>
                  <a:lnTo>
                    <a:pt x="331623" y="98146"/>
                  </a:lnTo>
                  <a:lnTo>
                    <a:pt x="358445" y="90830"/>
                  </a:lnTo>
                  <a:lnTo>
                    <a:pt x="376733" y="68275"/>
                  </a:lnTo>
                  <a:lnTo>
                    <a:pt x="398679" y="69494"/>
                  </a:lnTo>
                  <a:lnTo>
                    <a:pt x="410871" y="62179"/>
                  </a:lnTo>
                  <a:lnTo>
                    <a:pt x="434645" y="65837"/>
                  </a:lnTo>
                  <a:lnTo>
                    <a:pt x="474879" y="85954"/>
                  </a:lnTo>
                  <a:lnTo>
                    <a:pt x="501091" y="90221"/>
                  </a:lnTo>
                  <a:lnTo>
                    <a:pt x="545592" y="124358"/>
                  </a:lnTo>
                  <a:lnTo>
                    <a:pt x="569976" y="126187"/>
                  </a:lnTo>
                  <a:lnTo>
                    <a:pt x="580339" y="158496"/>
                  </a:lnTo>
                  <a:lnTo>
                    <a:pt x="576681" y="207264"/>
                  </a:lnTo>
                  <a:lnTo>
                    <a:pt x="573633" y="235915"/>
                  </a:lnTo>
                  <a:lnTo>
                    <a:pt x="588873" y="242011"/>
                  </a:lnTo>
                  <a:lnTo>
                    <a:pt x="579120" y="263347"/>
                  </a:lnTo>
                  <a:lnTo>
                    <a:pt x="595579" y="294437"/>
                  </a:lnTo>
                  <a:lnTo>
                    <a:pt x="602895" y="319430"/>
                  </a:lnTo>
                  <a:lnTo>
                    <a:pt x="629107" y="326136"/>
                  </a:lnTo>
                  <a:lnTo>
                    <a:pt x="635813" y="351130"/>
                  </a:lnTo>
                  <a:lnTo>
                    <a:pt x="612039" y="386486"/>
                  </a:lnTo>
                  <a:lnTo>
                    <a:pt x="631545" y="407213"/>
                  </a:lnTo>
                  <a:lnTo>
                    <a:pt x="648615" y="430987"/>
                  </a:lnTo>
                  <a:lnTo>
                    <a:pt x="683361" y="448056"/>
                  </a:lnTo>
                  <a:lnTo>
                    <a:pt x="689457" y="482194"/>
                  </a:lnTo>
                  <a:lnTo>
                    <a:pt x="705917" y="488899"/>
                  </a:lnTo>
                  <a:lnTo>
                    <a:pt x="711403" y="506578"/>
                  </a:lnTo>
                  <a:lnTo>
                    <a:pt x="665683" y="527304"/>
                  </a:lnTo>
                  <a:lnTo>
                    <a:pt x="658977" y="572414"/>
                  </a:lnTo>
                  <a:lnTo>
                    <a:pt x="594360" y="560832"/>
                  </a:lnTo>
                  <a:lnTo>
                    <a:pt x="556565" y="551688"/>
                  </a:lnTo>
                  <a:lnTo>
                    <a:pt x="518160" y="546811"/>
                  </a:lnTo>
                  <a:lnTo>
                    <a:pt x="498043" y="498653"/>
                  </a:lnTo>
                  <a:lnTo>
                    <a:pt x="480975" y="491947"/>
                  </a:lnTo>
                  <a:lnTo>
                    <a:pt x="455981" y="498653"/>
                  </a:lnTo>
                  <a:lnTo>
                    <a:pt x="424891" y="517550"/>
                  </a:lnTo>
                  <a:lnTo>
                    <a:pt x="382219" y="504749"/>
                  </a:lnTo>
                  <a:lnTo>
                    <a:pt x="345033" y="474269"/>
                  </a:lnTo>
                  <a:lnTo>
                    <a:pt x="311505" y="463296"/>
                  </a:lnTo>
                  <a:lnTo>
                    <a:pt x="284683" y="426110"/>
                  </a:lnTo>
                  <a:lnTo>
                    <a:pt x="252984" y="374294"/>
                  </a:lnTo>
                  <a:lnTo>
                    <a:pt x="235915" y="380390"/>
                  </a:lnTo>
                  <a:lnTo>
                    <a:pt x="213360" y="367589"/>
                  </a:lnTo>
                  <a:lnTo>
                    <a:pt x="202997" y="382829"/>
                  </a:lnTo>
                  <a:lnTo>
                    <a:pt x="181661" y="362102"/>
                  </a:lnTo>
                  <a:lnTo>
                    <a:pt x="178613" y="341376"/>
                  </a:lnTo>
                  <a:lnTo>
                    <a:pt x="168249" y="341376"/>
                  </a:lnTo>
                  <a:lnTo>
                    <a:pt x="169469" y="312725"/>
                  </a:lnTo>
                  <a:lnTo>
                    <a:pt x="148133" y="283464"/>
                  </a:lnTo>
                  <a:lnTo>
                    <a:pt x="104851" y="261518"/>
                  </a:lnTo>
                  <a:lnTo>
                    <a:pt x="76809" y="224333"/>
                  </a:lnTo>
                  <a:lnTo>
                    <a:pt x="79857" y="193853"/>
                  </a:lnTo>
                  <a:lnTo>
                    <a:pt x="93879" y="180442"/>
                  </a:lnTo>
                  <a:lnTo>
                    <a:pt x="88392" y="157886"/>
                  </a:lnTo>
                  <a:lnTo>
                    <a:pt x="65227" y="145694"/>
                  </a:lnTo>
                  <a:lnTo>
                    <a:pt x="36576" y="99365"/>
                  </a:lnTo>
                  <a:lnTo>
                    <a:pt x="13411" y="68275"/>
                  </a:lnTo>
                  <a:lnTo>
                    <a:pt x="17679" y="56083"/>
                  </a:lnTo>
                  <a:lnTo>
                    <a:pt x="0" y="11582"/>
                  </a:lnTo>
                  <a:lnTo>
                    <a:pt x="20117" y="0"/>
                  </a:lnTo>
                  <a:lnTo>
                    <a:pt x="27432" y="15240"/>
                  </a:lnTo>
                  <a:lnTo>
                    <a:pt x="46939" y="32918"/>
                  </a:lnTo>
                  <a:lnTo>
                    <a:pt x="70104" y="38405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9" name="Freihandform: Form 128">
              <a:extLst>
                <a:ext uri="{FF2B5EF4-FFF2-40B4-BE49-F238E27FC236}">
                  <a16:creationId xmlns:a16="http://schemas.microsoft.com/office/drawing/2014/main" id="{54364616-E9F7-75D1-EDE7-A9BCD5CE56A2}"/>
                </a:ext>
              </a:extLst>
            </p:cNvPr>
            <p:cNvSpPr/>
            <p:nvPr/>
          </p:nvSpPr>
          <p:spPr>
            <a:xfrm>
              <a:off x="6876732" y="3054635"/>
              <a:ext cx="340157" cy="324307"/>
            </a:xfrm>
            <a:custGeom>
              <a:avLst/>
              <a:gdLst>
                <a:gd name="connsiteX0" fmla="*/ 173736 w 340157"/>
                <a:gd name="connsiteY0" fmla="*/ 8535 h 324307"/>
                <a:gd name="connsiteX1" fmla="*/ 202387 w 340157"/>
                <a:gd name="connsiteY1" fmla="*/ 54864 h 324307"/>
                <a:gd name="connsiteX2" fmla="*/ 225552 w 340157"/>
                <a:gd name="connsiteY2" fmla="*/ 67056 h 324307"/>
                <a:gd name="connsiteX3" fmla="*/ 231039 w 340157"/>
                <a:gd name="connsiteY3" fmla="*/ 89611 h 324307"/>
                <a:gd name="connsiteX4" fmla="*/ 217017 w 340157"/>
                <a:gd name="connsiteY4" fmla="*/ 103023 h 324307"/>
                <a:gd name="connsiteX5" fmla="*/ 213969 w 340157"/>
                <a:gd name="connsiteY5" fmla="*/ 133503 h 324307"/>
                <a:gd name="connsiteX6" fmla="*/ 242011 w 340157"/>
                <a:gd name="connsiteY6" fmla="*/ 170688 h 324307"/>
                <a:gd name="connsiteX7" fmla="*/ 285293 w 340157"/>
                <a:gd name="connsiteY7" fmla="*/ 192634 h 324307"/>
                <a:gd name="connsiteX8" fmla="*/ 306629 w 340157"/>
                <a:gd name="connsiteY8" fmla="*/ 221895 h 324307"/>
                <a:gd name="connsiteX9" fmla="*/ 305409 w 340157"/>
                <a:gd name="connsiteY9" fmla="*/ 250546 h 324307"/>
                <a:gd name="connsiteX10" fmla="*/ 315773 w 340157"/>
                <a:gd name="connsiteY10" fmla="*/ 250546 h 324307"/>
                <a:gd name="connsiteX11" fmla="*/ 318821 w 340157"/>
                <a:gd name="connsiteY11" fmla="*/ 271272 h 324307"/>
                <a:gd name="connsiteX12" fmla="*/ 340157 w 340157"/>
                <a:gd name="connsiteY12" fmla="*/ 291999 h 324307"/>
                <a:gd name="connsiteX13" fmla="*/ 320040 w 340157"/>
                <a:gd name="connsiteY13" fmla="*/ 290170 h 324307"/>
                <a:gd name="connsiteX14" fmla="*/ 297485 w 340157"/>
                <a:gd name="connsiteY14" fmla="*/ 286512 h 324307"/>
                <a:gd name="connsiteX15" fmla="*/ 277368 w 340157"/>
                <a:gd name="connsiteY15" fmla="*/ 324307 h 324307"/>
                <a:gd name="connsiteX16" fmla="*/ 215189 w 340157"/>
                <a:gd name="connsiteY16" fmla="*/ 321259 h 324307"/>
                <a:gd name="connsiteX17" fmla="*/ 112776 w 340157"/>
                <a:gd name="connsiteY17" fmla="*/ 242621 h 324307"/>
                <a:gd name="connsiteX18" fmla="*/ 60351 w 340157"/>
                <a:gd name="connsiteY18" fmla="*/ 215189 h 324307"/>
                <a:gd name="connsiteX19" fmla="*/ 18897 w 340157"/>
                <a:gd name="connsiteY19" fmla="*/ 204216 h 324307"/>
                <a:gd name="connsiteX20" fmla="*/ 0 w 340157"/>
                <a:gd name="connsiteY20" fmla="*/ 156667 h 324307"/>
                <a:gd name="connsiteX21" fmla="*/ 67056 w 340157"/>
                <a:gd name="connsiteY21" fmla="*/ 115824 h 324307"/>
                <a:gd name="connsiteX22" fmla="*/ 73152 w 340157"/>
                <a:gd name="connsiteY22" fmla="*/ 68885 h 324307"/>
                <a:gd name="connsiteX23" fmla="*/ 65837 w 340157"/>
                <a:gd name="connsiteY23" fmla="*/ 40234 h 324307"/>
                <a:gd name="connsiteX24" fmla="*/ 82296 w 340157"/>
                <a:gd name="connsiteY24" fmla="*/ 30480 h 324307"/>
                <a:gd name="connsiteX25" fmla="*/ 95097 w 340157"/>
                <a:gd name="connsiteY25" fmla="*/ 6096 h 324307"/>
                <a:gd name="connsiteX26" fmla="*/ 107899 w 340157"/>
                <a:gd name="connsiteY26" fmla="*/ 0 h 324307"/>
                <a:gd name="connsiteX27" fmla="*/ 146304 w 340157"/>
                <a:gd name="connsiteY27" fmla="*/ 5487 h 324307"/>
                <a:gd name="connsiteX28" fmla="*/ 159105 w 340157"/>
                <a:gd name="connsiteY28" fmla="*/ 15240 h 324307"/>
                <a:gd name="connsiteX29" fmla="*/ 173736 w 340157"/>
                <a:gd name="connsiteY29" fmla="*/ 8535 h 32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40157" h="324307">
                  <a:moveTo>
                    <a:pt x="173736" y="8535"/>
                  </a:moveTo>
                  <a:lnTo>
                    <a:pt x="202387" y="54864"/>
                  </a:lnTo>
                  <a:lnTo>
                    <a:pt x="225552" y="67056"/>
                  </a:lnTo>
                  <a:lnTo>
                    <a:pt x="231039" y="89611"/>
                  </a:lnTo>
                  <a:lnTo>
                    <a:pt x="217017" y="103023"/>
                  </a:lnTo>
                  <a:lnTo>
                    <a:pt x="213969" y="133503"/>
                  </a:lnTo>
                  <a:lnTo>
                    <a:pt x="242011" y="170688"/>
                  </a:lnTo>
                  <a:lnTo>
                    <a:pt x="285293" y="192634"/>
                  </a:lnTo>
                  <a:lnTo>
                    <a:pt x="306629" y="221895"/>
                  </a:lnTo>
                  <a:lnTo>
                    <a:pt x="305409" y="250546"/>
                  </a:lnTo>
                  <a:lnTo>
                    <a:pt x="315773" y="250546"/>
                  </a:lnTo>
                  <a:lnTo>
                    <a:pt x="318821" y="271272"/>
                  </a:lnTo>
                  <a:lnTo>
                    <a:pt x="340157" y="291999"/>
                  </a:lnTo>
                  <a:lnTo>
                    <a:pt x="320040" y="290170"/>
                  </a:lnTo>
                  <a:lnTo>
                    <a:pt x="297485" y="286512"/>
                  </a:lnTo>
                  <a:lnTo>
                    <a:pt x="277368" y="324307"/>
                  </a:lnTo>
                  <a:lnTo>
                    <a:pt x="215189" y="321259"/>
                  </a:lnTo>
                  <a:lnTo>
                    <a:pt x="112776" y="242621"/>
                  </a:lnTo>
                  <a:lnTo>
                    <a:pt x="60351" y="215189"/>
                  </a:lnTo>
                  <a:lnTo>
                    <a:pt x="18897" y="204216"/>
                  </a:lnTo>
                  <a:lnTo>
                    <a:pt x="0" y="156667"/>
                  </a:lnTo>
                  <a:lnTo>
                    <a:pt x="67056" y="115824"/>
                  </a:lnTo>
                  <a:lnTo>
                    <a:pt x="73152" y="68885"/>
                  </a:lnTo>
                  <a:lnTo>
                    <a:pt x="65837" y="40234"/>
                  </a:lnTo>
                  <a:lnTo>
                    <a:pt x="82296" y="30480"/>
                  </a:lnTo>
                  <a:lnTo>
                    <a:pt x="95097" y="6096"/>
                  </a:lnTo>
                  <a:lnTo>
                    <a:pt x="107899" y="0"/>
                  </a:lnTo>
                  <a:lnTo>
                    <a:pt x="146304" y="5487"/>
                  </a:lnTo>
                  <a:lnTo>
                    <a:pt x="159105" y="15240"/>
                  </a:lnTo>
                  <a:lnTo>
                    <a:pt x="173736" y="8535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0" name="Freihandform: Form 129">
              <a:extLst>
                <a:ext uri="{FF2B5EF4-FFF2-40B4-BE49-F238E27FC236}">
                  <a16:creationId xmlns:a16="http://schemas.microsoft.com/office/drawing/2014/main" id="{9DFFFC8E-2237-6587-A748-3FF3375D007E}"/>
                </a:ext>
              </a:extLst>
            </p:cNvPr>
            <p:cNvSpPr/>
            <p:nvPr/>
          </p:nvSpPr>
          <p:spPr>
            <a:xfrm>
              <a:off x="4969903" y="1971376"/>
              <a:ext cx="277977" cy="104241"/>
            </a:xfrm>
            <a:custGeom>
              <a:avLst/>
              <a:gdLst>
                <a:gd name="connsiteX0" fmla="*/ 259689 w 277977"/>
                <a:gd name="connsiteY0" fmla="*/ 2438 h 104241"/>
                <a:gd name="connsiteX1" fmla="*/ 251155 w 277977"/>
                <a:gd name="connsiteY1" fmla="*/ 24384 h 104241"/>
                <a:gd name="connsiteX2" fmla="*/ 277977 w 277977"/>
                <a:gd name="connsiteY2" fmla="*/ 47549 h 104241"/>
                <a:gd name="connsiteX3" fmla="*/ 240792 w 277977"/>
                <a:gd name="connsiteY3" fmla="*/ 73762 h 104241"/>
                <a:gd name="connsiteX4" fmla="*/ 160934 w 277977"/>
                <a:gd name="connsiteY4" fmla="*/ 97536 h 104241"/>
                <a:gd name="connsiteX5" fmla="*/ 137160 w 277977"/>
                <a:gd name="connsiteY5" fmla="*/ 104242 h 104241"/>
                <a:gd name="connsiteX6" fmla="*/ 103022 w 277977"/>
                <a:gd name="connsiteY6" fmla="*/ 98755 h 104241"/>
                <a:gd name="connsiteX7" fmla="*/ 30480 w 277977"/>
                <a:gd name="connsiteY7" fmla="*/ 87782 h 104241"/>
                <a:gd name="connsiteX8" fmla="*/ 59741 w 277977"/>
                <a:gd name="connsiteY8" fmla="*/ 72542 h 104241"/>
                <a:gd name="connsiteX9" fmla="*/ 4877 w 277977"/>
                <a:gd name="connsiteY9" fmla="*/ 56083 h 104241"/>
                <a:gd name="connsiteX10" fmla="*/ 53035 w 277977"/>
                <a:gd name="connsiteY10" fmla="*/ 49378 h 104241"/>
                <a:gd name="connsiteX11" fmla="*/ 53645 w 277977"/>
                <a:gd name="connsiteY11" fmla="*/ 39014 h 104241"/>
                <a:gd name="connsiteX12" fmla="*/ 0 w 277977"/>
                <a:gd name="connsiteY12" fmla="*/ 31090 h 104241"/>
                <a:gd name="connsiteX13" fmla="*/ 21945 w 277977"/>
                <a:gd name="connsiteY13" fmla="*/ 8534 h 104241"/>
                <a:gd name="connsiteX14" fmla="*/ 62179 w 277977"/>
                <a:gd name="connsiteY14" fmla="*/ 3658 h 104241"/>
                <a:gd name="connsiteX15" fmla="*/ 98755 w 277977"/>
                <a:gd name="connsiteY15" fmla="*/ 26822 h 104241"/>
                <a:gd name="connsiteX16" fmla="*/ 141427 w 277977"/>
                <a:gd name="connsiteY16" fmla="*/ 8534 h 104241"/>
                <a:gd name="connsiteX17" fmla="*/ 172517 w 277977"/>
                <a:gd name="connsiteY17" fmla="*/ 17678 h 104241"/>
                <a:gd name="connsiteX18" fmla="*/ 217017 w 277977"/>
                <a:gd name="connsiteY18" fmla="*/ 0 h 104241"/>
                <a:gd name="connsiteX19" fmla="*/ 259689 w 277977"/>
                <a:gd name="connsiteY19" fmla="*/ 2438 h 10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7977" h="104241">
                  <a:moveTo>
                    <a:pt x="259689" y="2438"/>
                  </a:moveTo>
                  <a:lnTo>
                    <a:pt x="251155" y="24384"/>
                  </a:lnTo>
                  <a:lnTo>
                    <a:pt x="277977" y="47549"/>
                  </a:lnTo>
                  <a:lnTo>
                    <a:pt x="240792" y="73762"/>
                  </a:lnTo>
                  <a:lnTo>
                    <a:pt x="160934" y="97536"/>
                  </a:lnTo>
                  <a:lnTo>
                    <a:pt x="137160" y="104242"/>
                  </a:lnTo>
                  <a:lnTo>
                    <a:pt x="103022" y="98755"/>
                  </a:lnTo>
                  <a:lnTo>
                    <a:pt x="30480" y="87782"/>
                  </a:lnTo>
                  <a:lnTo>
                    <a:pt x="59741" y="72542"/>
                  </a:lnTo>
                  <a:lnTo>
                    <a:pt x="4877" y="56083"/>
                  </a:lnTo>
                  <a:lnTo>
                    <a:pt x="53035" y="49378"/>
                  </a:lnTo>
                  <a:lnTo>
                    <a:pt x="53645" y="39014"/>
                  </a:lnTo>
                  <a:lnTo>
                    <a:pt x="0" y="31090"/>
                  </a:lnTo>
                  <a:lnTo>
                    <a:pt x="21945" y="8534"/>
                  </a:lnTo>
                  <a:lnTo>
                    <a:pt x="62179" y="3658"/>
                  </a:lnTo>
                  <a:lnTo>
                    <a:pt x="98755" y="26822"/>
                  </a:lnTo>
                  <a:lnTo>
                    <a:pt x="141427" y="8534"/>
                  </a:lnTo>
                  <a:lnTo>
                    <a:pt x="172517" y="17678"/>
                  </a:lnTo>
                  <a:lnTo>
                    <a:pt x="217017" y="0"/>
                  </a:lnTo>
                  <a:lnTo>
                    <a:pt x="259689" y="243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1" name="Freihandform: Form 130">
              <a:extLst>
                <a:ext uri="{FF2B5EF4-FFF2-40B4-BE49-F238E27FC236}">
                  <a16:creationId xmlns:a16="http://schemas.microsoft.com/office/drawing/2014/main" id="{9B685555-7396-7201-8489-38C4C3561D41}"/>
                </a:ext>
              </a:extLst>
            </p:cNvPr>
            <p:cNvSpPr/>
            <p:nvPr/>
          </p:nvSpPr>
          <p:spPr>
            <a:xfrm>
              <a:off x="6737133" y="3215570"/>
              <a:ext cx="45110" cy="147523"/>
            </a:xfrm>
            <a:custGeom>
              <a:avLst/>
              <a:gdLst>
                <a:gd name="connsiteX0" fmla="*/ 42672 w 45110"/>
                <a:gd name="connsiteY0" fmla="*/ 0 h 147523"/>
                <a:gd name="connsiteX1" fmla="*/ 45111 w 45110"/>
                <a:gd name="connsiteY1" fmla="*/ 15849 h 147523"/>
                <a:gd name="connsiteX2" fmla="*/ 41453 w 45110"/>
                <a:gd name="connsiteY2" fmla="*/ 21945 h 147523"/>
                <a:gd name="connsiteX3" fmla="*/ 42063 w 45110"/>
                <a:gd name="connsiteY3" fmla="*/ 21945 h 147523"/>
                <a:gd name="connsiteX4" fmla="*/ 37796 w 45110"/>
                <a:gd name="connsiteY4" fmla="*/ 34137 h 147523"/>
                <a:gd name="connsiteX5" fmla="*/ 24993 w 45110"/>
                <a:gd name="connsiteY5" fmla="*/ 29261 h 147523"/>
                <a:gd name="connsiteX6" fmla="*/ 20727 w 45110"/>
                <a:gd name="connsiteY6" fmla="*/ 54864 h 147523"/>
                <a:gd name="connsiteX7" fmla="*/ 29871 w 45110"/>
                <a:gd name="connsiteY7" fmla="*/ 59131 h 147523"/>
                <a:gd name="connsiteX8" fmla="*/ 21945 w 45110"/>
                <a:gd name="connsiteY8" fmla="*/ 64617 h 147523"/>
                <a:gd name="connsiteX9" fmla="*/ 21336 w 45110"/>
                <a:gd name="connsiteY9" fmla="*/ 74981 h 147523"/>
                <a:gd name="connsiteX10" fmla="*/ 36576 w 45110"/>
                <a:gd name="connsiteY10" fmla="*/ 70104 h 147523"/>
                <a:gd name="connsiteX11" fmla="*/ 39015 w 45110"/>
                <a:gd name="connsiteY11" fmla="*/ 85344 h 147523"/>
                <a:gd name="connsiteX12" fmla="*/ 28041 w 45110"/>
                <a:gd name="connsiteY12" fmla="*/ 147523 h 147523"/>
                <a:gd name="connsiteX13" fmla="*/ 23775 w 45110"/>
                <a:gd name="connsiteY13" fmla="*/ 137769 h 147523"/>
                <a:gd name="connsiteX14" fmla="*/ 0 w 45110"/>
                <a:gd name="connsiteY14" fmla="*/ 80467 h 147523"/>
                <a:gd name="connsiteX15" fmla="*/ 8535 w 45110"/>
                <a:gd name="connsiteY15" fmla="*/ 67665 h 147523"/>
                <a:gd name="connsiteX16" fmla="*/ 6096 w 45110"/>
                <a:gd name="connsiteY16" fmla="*/ 65227 h 147523"/>
                <a:gd name="connsiteX17" fmla="*/ 12801 w 45110"/>
                <a:gd name="connsiteY17" fmla="*/ 46939 h 147523"/>
                <a:gd name="connsiteX18" fmla="*/ 16460 w 45110"/>
                <a:gd name="connsiteY18" fmla="*/ 17678 h 147523"/>
                <a:gd name="connsiteX19" fmla="*/ 20117 w 45110"/>
                <a:gd name="connsiteY19" fmla="*/ 7315 h 147523"/>
                <a:gd name="connsiteX20" fmla="*/ 20727 w 45110"/>
                <a:gd name="connsiteY20" fmla="*/ 7315 h 147523"/>
                <a:gd name="connsiteX21" fmla="*/ 31700 w 45110"/>
                <a:gd name="connsiteY21" fmla="*/ 7315 h 147523"/>
                <a:gd name="connsiteX22" fmla="*/ 34137 w 45110"/>
                <a:gd name="connsiteY22" fmla="*/ 609 h 147523"/>
                <a:gd name="connsiteX23" fmla="*/ 42672 w 45110"/>
                <a:gd name="connsiteY23" fmla="*/ 0 h 14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110" h="147523">
                  <a:moveTo>
                    <a:pt x="42672" y="0"/>
                  </a:moveTo>
                  <a:lnTo>
                    <a:pt x="45111" y="15849"/>
                  </a:lnTo>
                  <a:lnTo>
                    <a:pt x="41453" y="21945"/>
                  </a:lnTo>
                  <a:lnTo>
                    <a:pt x="42063" y="21945"/>
                  </a:lnTo>
                  <a:lnTo>
                    <a:pt x="37796" y="34137"/>
                  </a:lnTo>
                  <a:lnTo>
                    <a:pt x="24993" y="29261"/>
                  </a:lnTo>
                  <a:lnTo>
                    <a:pt x="20727" y="54864"/>
                  </a:lnTo>
                  <a:lnTo>
                    <a:pt x="29871" y="59131"/>
                  </a:lnTo>
                  <a:lnTo>
                    <a:pt x="21945" y="64617"/>
                  </a:lnTo>
                  <a:lnTo>
                    <a:pt x="21336" y="74981"/>
                  </a:lnTo>
                  <a:lnTo>
                    <a:pt x="36576" y="70104"/>
                  </a:lnTo>
                  <a:lnTo>
                    <a:pt x="39015" y="85344"/>
                  </a:lnTo>
                  <a:lnTo>
                    <a:pt x="28041" y="147523"/>
                  </a:lnTo>
                  <a:lnTo>
                    <a:pt x="23775" y="137769"/>
                  </a:lnTo>
                  <a:lnTo>
                    <a:pt x="0" y="80467"/>
                  </a:lnTo>
                  <a:lnTo>
                    <a:pt x="8535" y="67665"/>
                  </a:lnTo>
                  <a:lnTo>
                    <a:pt x="6096" y="65227"/>
                  </a:lnTo>
                  <a:lnTo>
                    <a:pt x="12801" y="46939"/>
                  </a:lnTo>
                  <a:lnTo>
                    <a:pt x="16460" y="17678"/>
                  </a:lnTo>
                  <a:lnTo>
                    <a:pt x="20117" y="7315"/>
                  </a:lnTo>
                  <a:lnTo>
                    <a:pt x="20727" y="7315"/>
                  </a:lnTo>
                  <a:lnTo>
                    <a:pt x="31700" y="7315"/>
                  </a:lnTo>
                  <a:lnTo>
                    <a:pt x="34137" y="609"/>
                  </a:lnTo>
                  <a:lnTo>
                    <a:pt x="42672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2" name="Freihandform: Form 131">
              <a:extLst>
                <a:ext uri="{FF2B5EF4-FFF2-40B4-BE49-F238E27FC236}">
                  <a16:creationId xmlns:a16="http://schemas.microsoft.com/office/drawing/2014/main" id="{90B14281-619C-5030-C049-25720C09178E}"/>
                </a:ext>
              </a:extLst>
            </p:cNvPr>
            <p:cNvSpPr/>
            <p:nvPr/>
          </p:nvSpPr>
          <p:spPr>
            <a:xfrm>
              <a:off x="6005613" y="3021717"/>
              <a:ext cx="98145" cy="62788"/>
            </a:xfrm>
            <a:custGeom>
              <a:avLst/>
              <a:gdLst>
                <a:gd name="connsiteX0" fmla="*/ 98145 w 98145"/>
                <a:gd name="connsiteY0" fmla="*/ 0 h 62788"/>
                <a:gd name="connsiteX1" fmla="*/ 87783 w 98145"/>
                <a:gd name="connsiteY1" fmla="*/ 31090 h 62788"/>
                <a:gd name="connsiteX2" fmla="*/ 93269 w 98145"/>
                <a:gd name="connsiteY2" fmla="*/ 42672 h 62788"/>
                <a:gd name="connsiteX3" fmla="*/ 87783 w 98145"/>
                <a:gd name="connsiteY3" fmla="*/ 62789 h 62788"/>
                <a:gd name="connsiteX4" fmla="*/ 62180 w 98145"/>
                <a:gd name="connsiteY4" fmla="*/ 48158 h 62788"/>
                <a:gd name="connsiteX5" fmla="*/ 45720 w 98145"/>
                <a:gd name="connsiteY5" fmla="*/ 43891 h 62788"/>
                <a:gd name="connsiteX6" fmla="*/ 0 w 98145"/>
                <a:gd name="connsiteY6" fmla="*/ 24384 h 62788"/>
                <a:gd name="connsiteX7" fmla="*/ 3048 w 98145"/>
                <a:gd name="connsiteY7" fmla="*/ 4267 h 62788"/>
                <a:gd name="connsiteX8" fmla="*/ 40844 w 98145"/>
                <a:gd name="connsiteY8" fmla="*/ 7925 h 62788"/>
                <a:gd name="connsiteX9" fmla="*/ 73761 w 98145"/>
                <a:gd name="connsiteY9" fmla="*/ 3658 h 62788"/>
                <a:gd name="connsiteX10" fmla="*/ 98145 w 98145"/>
                <a:gd name="connsiteY10" fmla="*/ 0 h 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145" h="62788">
                  <a:moveTo>
                    <a:pt x="98145" y="0"/>
                  </a:moveTo>
                  <a:lnTo>
                    <a:pt x="87783" y="31090"/>
                  </a:lnTo>
                  <a:lnTo>
                    <a:pt x="93269" y="42672"/>
                  </a:lnTo>
                  <a:lnTo>
                    <a:pt x="87783" y="62789"/>
                  </a:lnTo>
                  <a:lnTo>
                    <a:pt x="62180" y="48158"/>
                  </a:lnTo>
                  <a:lnTo>
                    <a:pt x="45720" y="43891"/>
                  </a:lnTo>
                  <a:lnTo>
                    <a:pt x="0" y="24384"/>
                  </a:lnTo>
                  <a:lnTo>
                    <a:pt x="3048" y="4267"/>
                  </a:lnTo>
                  <a:lnTo>
                    <a:pt x="40844" y="7925"/>
                  </a:lnTo>
                  <a:lnTo>
                    <a:pt x="73761" y="3658"/>
                  </a:lnTo>
                  <a:lnTo>
                    <a:pt x="98145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3" name="Freihandform: Form 132">
              <a:extLst>
                <a:ext uri="{FF2B5EF4-FFF2-40B4-BE49-F238E27FC236}">
                  <a16:creationId xmlns:a16="http://schemas.microsoft.com/office/drawing/2014/main" id="{09DCE575-339B-7570-4DB0-1248639A560C}"/>
                </a:ext>
              </a:extLst>
            </p:cNvPr>
            <p:cNvSpPr/>
            <p:nvPr/>
          </p:nvSpPr>
          <p:spPr>
            <a:xfrm>
              <a:off x="5863577" y="2905893"/>
              <a:ext cx="53034" cy="89611"/>
            </a:xfrm>
            <a:custGeom>
              <a:avLst/>
              <a:gdLst>
                <a:gd name="connsiteX0" fmla="*/ 32918 w 53034"/>
                <a:gd name="connsiteY0" fmla="*/ 0 h 89611"/>
                <a:gd name="connsiteX1" fmla="*/ 53035 w 53034"/>
                <a:gd name="connsiteY1" fmla="*/ 27432 h 89611"/>
                <a:gd name="connsiteX2" fmla="*/ 50596 w 53034"/>
                <a:gd name="connsiteY2" fmla="*/ 79248 h 89611"/>
                <a:gd name="connsiteX3" fmla="*/ 35966 w 53034"/>
                <a:gd name="connsiteY3" fmla="*/ 76810 h 89611"/>
                <a:gd name="connsiteX4" fmla="*/ 23164 w 53034"/>
                <a:gd name="connsiteY4" fmla="*/ 89611 h 89611"/>
                <a:gd name="connsiteX5" fmla="*/ 10972 w 53034"/>
                <a:gd name="connsiteY5" fmla="*/ 79248 h 89611"/>
                <a:gd name="connsiteX6" fmla="*/ 7924 w 53034"/>
                <a:gd name="connsiteY6" fmla="*/ 32309 h 89611"/>
                <a:gd name="connsiteX7" fmla="*/ 0 w 53034"/>
                <a:gd name="connsiteY7" fmla="*/ 10363 h 89611"/>
                <a:gd name="connsiteX8" fmla="*/ 17678 w 53034"/>
                <a:gd name="connsiteY8" fmla="*/ 12192 h 89611"/>
                <a:gd name="connsiteX9" fmla="*/ 32918 w 53034"/>
                <a:gd name="connsiteY9" fmla="*/ 0 h 89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034" h="89611">
                  <a:moveTo>
                    <a:pt x="32918" y="0"/>
                  </a:moveTo>
                  <a:lnTo>
                    <a:pt x="53035" y="27432"/>
                  </a:lnTo>
                  <a:lnTo>
                    <a:pt x="50596" y="79248"/>
                  </a:lnTo>
                  <a:lnTo>
                    <a:pt x="35966" y="76810"/>
                  </a:lnTo>
                  <a:lnTo>
                    <a:pt x="23164" y="89611"/>
                  </a:lnTo>
                  <a:lnTo>
                    <a:pt x="10972" y="79248"/>
                  </a:lnTo>
                  <a:lnTo>
                    <a:pt x="7924" y="32309"/>
                  </a:lnTo>
                  <a:lnTo>
                    <a:pt x="0" y="10363"/>
                  </a:lnTo>
                  <a:lnTo>
                    <a:pt x="17678" y="12192"/>
                  </a:lnTo>
                  <a:lnTo>
                    <a:pt x="32918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4" name="Freihandform: Form 133">
              <a:extLst>
                <a:ext uri="{FF2B5EF4-FFF2-40B4-BE49-F238E27FC236}">
                  <a16:creationId xmlns:a16="http://schemas.microsoft.com/office/drawing/2014/main" id="{69CAAB37-C2D7-EEE3-95F6-CA1849445B26}"/>
                </a:ext>
              </a:extLst>
            </p:cNvPr>
            <p:cNvSpPr/>
            <p:nvPr/>
          </p:nvSpPr>
          <p:spPr>
            <a:xfrm>
              <a:off x="5813589" y="2678512"/>
              <a:ext cx="379171" cy="356006"/>
            </a:xfrm>
            <a:custGeom>
              <a:avLst/>
              <a:gdLst>
                <a:gd name="connsiteX0" fmla="*/ 215189 w 379171"/>
                <a:gd name="connsiteY0" fmla="*/ 23165 h 356006"/>
                <a:gd name="connsiteX1" fmla="*/ 212751 w 379171"/>
                <a:gd name="connsiteY1" fmla="*/ 42062 h 356006"/>
                <a:gd name="connsiteX2" fmla="*/ 221285 w 379171"/>
                <a:gd name="connsiteY2" fmla="*/ 58522 h 356006"/>
                <a:gd name="connsiteX3" fmla="*/ 196292 w 379171"/>
                <a:gd name="connsiteY3" fmla="*/ 52426 h 356006"/>
                <a:gd name="connsiteX4" fmla="*/ 172517 w 379171"/>
                <a:gd name="connsiteY4" fmla="*/ 66446 h 356006"/>
                <a:gd name="connsiteX5" fmla="*/ 174956 w 379171"/>
                <a:gd name="connsiteY5" fmla="*/ 85344 h 356006"/>
                <a:gd name="connsiteX6" fmla="*/ 171908 w 379171"/>
                <a:gd name="connsiteY6" fmla="*/ 96317 h 356006"/>
                <a:gd name="connsiteX7" fmla="*/ 183489 w 379171"/>
                <a:gd name="connsiteY7" fmla="*/ 115824 h 356006"/>
                <a:gd name="connsiteX8" fmla="*/ 213969 w 379171"/>
                <a:gd name="connsiteY8" fmla="*/ 135331 h 356006"/>
                <a:gd name="connsiteX9" fmla="*/ 231648 w 379171"/>
                <a:gd name="connsiteY9" fmla="*/ 167640 h 356006"/>
                <a:gd name="connsiteX10" fmla="*/ 268833 w 379171"/>
                <a:gd name="connsiteY10" fmla="*/ 198730 h 356006"/>
                <a:gd name="connsiteX11" fmla="*/ 293217 w 379171"/>
                <a:gd name="connsiteY11" fmla="*/ 198120 h 356006"/>
                <a:gd name="connsiteX12" fmla="*/ 301752 w 379171"/>
                <a:gd name="connsiteY12" fmla="*/ 206654 h 356006"/>
                <a:gd name="connsiteX13" fmla="*/ 293217 w 379171"/>
                <a:gd name="connsiteY13" fmla="*/ 214579 h 356006"/>
                <a:gd name="connsiteX14" fmla="*/ 322479 w 379171"/>
                <a:gd name="connsiteY14" fmla="*/ 228600 h 356006"/>
                <a:gd name="connsiteX15" fmla="*/ 346863 w 379171"/>
                <a:gd name="connsiteY15" fmla="*/ 240182 h 356006"/>
                <a:gd name="connsiteX16" fmla="*/ 375513 w 379171"/>
                <a:gd name="connsiteY16" fmla="*/ 260909 h 356006"/>
                <a:gd name="connsiteX17" fmla="*/ 379172 w 379171"/>
                <a:gd name="connsiteY17" fmla="*/ 267614 h 356006"/>
                <a:gd name="connsiteX18" fmla="*/ 374295 w 379171"/>
                <a:gd name="connsiteY18" fmla="*/ 281635 h 356006"/>
                <a:gd name="connsiteX19" fmla="*/ 355397 w 379171"/>
                <a:gd name="connsiteY19" fmla="*/ 263347 h 356006"/>
                <a:gd name="connsiteX20" fmla="*/ 327356 w 379171"/>
                <a:gd name="connsiteY20" fmla="*/ 257251 h 356006"/>
                <a:gd name="connsiteX21" fmla="*/ 315773 w 379171"/>
                <a:gd name="connsiteY21" fmla="*/ 282245 h 356006"/>
                <a:gd name="connsiteX22" fmla="*/ 339548 w 379171"/>
                <a:gd name="connsiteY22" fmla="*/ 296875 h 356006"/>
                <a:gd name="connsiteX23" fmla="*/ 337109 w 379171"/>
                <a:gd name="connsiteY23" fmla="*/ 316992 h 356006"/>
                <a:gd name="connsiteX24" fmla="*/ 324308 w 379171"/>
                <a:gd name="connsiteY24" fmla="*/ 319430 h 356006"/>
                <a:gd name="connsiteX25" fmla="*/ 309068 w 379171"/>
                <a:gd name="connsiteY25" fmla="*/ 352958 h 356006"/>
                <a:gd name="connsiteX26" fmla="*/ 295656 w 379171"/>
                <a:gd name="connsiteY26" fmla="*/ 356006 h 356006"/>
                <a:gd name="connsiteX27" fmla="*/ 295047 w 379171"/>
                <a:gd name="connsiteY27" fmla="*/ 343814 h 356006"/>
                <a:gd name="connsiteX28" fmla="*/ 300533 w 379171"/>
                <a:gd name="connsiteY28" fmla="*/ 323088 h 356006"/>
                <a:gd name="connsiteX29" fmla="*/ 307239 w 379171"/>
                <a:gd name="connsiteY29" fmla="*/ 314554 h 356006"/>
                <a:gd name="connsiteX30" fmla="*/ 293217 w 379171"/>
                <a:gd name="connsiteY30" fmla="*/ 291998 h 356006"/>
                <a:gd name="connsiteX31" fmla="*/ 282245 w 379171"/>
                <a:gd name="connsiteY31" fmla="*/ 272491 h 356006"/>
                <a:gd name="connsiteX32" fmla="*/ 268833 w 379171"/>
                <a:gd name="connsiteY32" fmla="*/ 267614 h 356006"/>
                <a:gd name="connsiteX33" fmla="*/ 257861 w 379171"/>
                <a:gd name="connsiteY33" fmla="*/ 251155 h 356006"/>
                <a:gd name="connsiteX34" fmla="*/ 237135 w 379171"/>
                <a:gd name="connsiteY34" fmla="*/ 243840 h 356006"/>
                <a:gd name="connsiteX35" fmla="*/ 222504 w 379171"/>
                <a:gd name="connsiteY35" fmla="*/ 227990 h 356006"/>
                <a:gd name="connsiteX36" fmla="*/ 199340 w 379171"/>
                <a:gd name="connsiteY36" fmla="*/ 225552 h 356006"/>
                <a:gd name="connsiteX37" fmla="*/ 173127 w 379171"/>
                <a:gd name="connsiteY37" fmla="*/ 208483 h 356006"/>
                <a:gd name="connsiteX38" fmla="*/ 143256 w 379171"/>
                <a:gd name="connsiteY38" fmla="*/ 182880 h 356006"/>
                <a:gd name="connsiteX39" fmla="*/ 120701 w 379171"/>
                <a:gd name="connsiteY39" fmla="*/ 160934 h 356006"/>
                <a:gd name="connsiteX40" fmla="*/ 109119 w 379171"/>
                <a:gd name="connsiteY40" fmla="*/ 122530 h 356006"/>
                <a:gd name="connsiteX41" fmla="*/ 93269 w 379171"/>
                <a:gd name="connsiteY41" fmla="*/ 118262 h 356006"/>
                <a:gd name="connsiteX42" fmla="*/ 67665 w 379171"/>
                <a:gd name="connsiteY42" fmla="*/ 105461 h 356006"/>
                <a:gd name="connsiteX43" fmla="*/ 53645 w 379171"/>
                <a:gd name="connsiteY43" fmla="*/ 110338 h 356006"/>
                <a:gd name="connsiteX44" fmla="*/ 35967 w 379171"/>
                <a:gd name="connsiteY44" fmla="*/ 128626 h 356006"/>
                <a:gd name="connsiteX45" fmla="*/ 23165 w 379171"/>
                <a:gd name="connsiteY45" fmla="*/ 131064 h 356006"/>
                <a:gd name="connsiteX46" fmla="*/ 26213 w 379171"/>
                <a:gd name="connsiteY46" fmla="*/ 114605 h 356006"/>
                <a:gd name="connsiteX47" fmla="*/ 9144 w 379171"/>
                <a:gd name="connsiteY47" fmla="*/ 109728 h 356006"/>
                <a:gd name="connsiteX48" fmla="*/ 0 w 379171"/>
                <a:gd name="connsiteY48" fmla="*/ 79858 h 356006"/>
                <a:gd name="connsiteX49" fmla="*/ 10363 w 379171"/>
                <a:gd name="connsiteY49" fmla="*/ 68275 h 356006"/>
                <a:gd name="connsiteX50" fmla="*/ 1219 w 379171"/>
                <a:gd name="connsiteY50" fmla="*/ 53645 h 356006"/>
                <a:gd name="connsiteX51" fmla="*/ 1829 w 379171"/>
                <a:gd name="connsiteY51" fmla="*/ 42672 h 356006"/>
                <a:gd name="connsiteX52" fmla="*/ 15240 w 379171"/>
                <a:gd name="connsiteY52" fmla="*/ 51206 h 356006"/>
                <a:gd name="connsiteX53" fmla="*/ 30480 w 379171"/>
                <a:gd name="connsiteY53" fmla="*/ 49378 h 356006"/>
                <a:gd name="connsiteX54" fmla="*/ 46940 w 379171"/>
                <a:gd name="connsiteY54" fmla="*/ 35966 h 356006"/>
                <a:gd name="connsiteX55" fmla="*/ 52425 w 379171"/>
                <a:gd name="connsiteY55" fmla="*/ 42062 h 356006"/>
                <a:gd name="connsiteX56" fmla="*/ 67056 w 379171"/>
                <a:gd name="connsiteY56" fmla="*/ 40843 h 356006"/>
                <a:gd name="connsiteX57" fmla="*/ 73152 w 379171"/>
                <a:gd name="connsiteY57" fmla="*/ 25603 h 356006"/>
                <a:gd name="connsiteX58" fmla="*/ 96317 w 379171"/>
                <a:gd name="connsiteY58" fmla="*/ 30480 h 356006"/>
                <a:gd name="connsiteX59" fmla="*/ 109119 w 379171"/>
                <a:gd name="connsiteY59" fmla="*/ 23774 h 356006"/>
                <a:gd name="connsiteX60" fmla="*/ 110948 w 379171"/>
                <a:gd name="connsiteY60" fmla="*/ 8534 h 356006"/>
                <a:gd name="connsiteX61" fmla="*/ 129845 w 379171"/>
                <a:gd name="connsiteY61" fmla="*/ 14021 h 356006"/>
                <a:gd name="connsiteX62" fmla="*/ 132893 w 379171"/>
                <a:gd name="connsiteY62" fmla="*/ 6706 h 356006"/>
                <a:gd name="connsiteX63" fmla="*/ 162764 w 379171"/>
                <a:gd name="connsiteY63" fmla="*/ 0 h 356006"/>
                <a:gd name="connsiteX64" fmla="*/ 170688 w 379171"/>
                <a:gd name="connsiteY64" fmla="*/ 12802 h 356006"/>
                <a:gd name="connsiteX65" fmla="*/ 215189 w 379171"/>
                <a:gd name="connsiteY65" fmla="*/ 23165 h 35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79171" h="356006">
                  <a:moveTo>
                    <a:pt x="215189" y="23165"/>
                  </a:moveTo>
                  <a:lnTo>
                    <a:pt x="212751" y="42062"/>
                  </a:lnTo>
                  <a:lnTo>
                    <a:pt x="221285" y="58522"/>
                  </a:lnTo>
                  <a:lnTo>
                    <a:pt x="196292" y="52426"/>
                  </a:lnTo>
                  <a:lnTo>
                    <a:pt x="172517" y="66446"/>
                  </a:lnTo>
                  <a:lnTo>
                    <a:pt x="174956" y="85344"/>
                  </a:lnTo>
                  <a:lnTo>
                    <a:pt x="171908" y="96317"/>
                  </a:lnTo>
                  <a:lnTo>
                    <a:pt x="183489" y="115824"/>
                  </a:lnTo>
                  <a:lnTo>
                    <a:pt x="213969" y="135331"/>
                  </a:lnTo>
                  <a:lnTo>
                    <a:pt x="231648" y="167640"/>
                  </a:lnTo>
                  <a:lnTo>
                    <a:pt x="268833" y="198730"/>
                  </a:lnTo>
                  <a:lnTo>
                    <a:pt x="293217" y="198120"/>
                  </a:lnTo>
                  <a:lnTo>
                    <a:pt x="301752" y="206654"/>
                  </a:lnTo>
                  <a:lnTo>
                    <a:pt x="293217" y="214579"/>
                  </a:lnTo>
                  <a:lnTo>
                    <a:pt x="322479" y="228600"/>
                  </a:lnTo>
                  <a:lnTo>
                    <a:pt x="346863" y="240182"/>
                  </a:lnTo>
                  <a:lnTo>
                    <a:pt x="375513" y="260909"/>
                  </a:lnTo>
                  <a:lnTo>
                    <a:pt x="379172" y="267614"/>
                  </a:lnTo>
                  <a:lnTo>
                    <a:pt x="374295" y="281635"/>
                  </a:lnTo>
                  <a:lnTo>
                    <a:pt x="355397" y="263347"/>
                  </a:lnTo>
                  <a:lnTo>
                    <a:pt x="327356" y="257251"/>
                  </a:lnTo>
                  <a:lnTo>
                    <a:pt x="315773" y="282245"/>
                  </a:lnTo>
                  <a:lnTo>
                    <a:pt x="339548" y="296875"/>
                  </a:lnTo>
                  <a:lnTo>
                    <a:pt x="337109" y="316992"/>
                  </a:lnTo>
                  <a:lnTo>
                    <a:pt x="324308" y="319430"/>
                  </a:lnTo>
                  <a:lnTo>
                    <a:pt x="309068" y="352958"/>
                  </a:lnTo>
                  <a:lnTo>
                    <a:pt x="295656" y="356006"/>
                  </a:lnTo>
                  <a:lnTo>
                    <a:pt x="295047" y="343814"/>
                  </a:lnTo>
                  <a:lnTo>
                    <a:pt x="300533" y="323088"/>
                  </a:lnTo>
                  <a:lnTo>
                    <a:pt x="307239" y="314554"/>
                  </a:lnTo>
                  <a:lnTo>
                    <a:pt x="293217" y="291998"/>
                  </a:lnTo>
                  <a:lnTo>
                    <a:pt x="282245" y="272491"/>
                  </a:lnTo>
                  <a:lnTo>
                    <a:pt x="268833" y="267614"/>
                  </a:lnTo>
                  <a:lnTo>
                    <a:pt x="257861" y="251155"/>
                  </a:lnTo>
                  <a:lnTo>
                    <a:pt x="237135" y="243840"/>
                  </a:lnTo>
                  <a:lnTo>
                    <a:pt x="222504" y="227990"/>
                  </a:lnTo>
                  <a:lnTo>
                    <a:pt x="199340" y="225552"/>
                  </a:lnTo>
                  <a:lnTo>
                    <a:pt x="173127" y="208483"/>
                  </a:lnTo>
                  <a:lnTo>
                    <a:pt x="143256" y="182880"/>
                  </a:lnTo>
                  <a:lnTo>
                    <a:pt x="120701" y="160934"/>
                  </a:lnTo>
                  <a:lnTo>
                    <a:pt x="109119" y="122530"/>
                  </a:lnTo>
                  <a:lnTo>
                    <a:pt x="93269" y="118262"/>
                  </a:lnTo>
                  <a:lnTo>
                    <a:pt x="67665" y="105461"/>
                  </a:lnTo>
                  <a:lnTo>
                    <a:pt x="53645" y="110338"/>
                  </a:lnTo>
                  <a:lnTo>
                    <a:pt x="35967" y="128626"/>
                  </a:lnTo>
                  <a:lnTo>
                    <a:pt x="23165" y="131064"/>
                  </a:lnTo>
                  <a:lnTo>
                    <a:pt x="26213" y="114605"/>
                  </a:lnTo>
                  <a:lnTo>
                    <a:pt x="9144" y="109728"/>
                  </a:lnTo>
                  <a:lnTo>
                    <a:pt x="0" y="79858"/>
                  </a:lnTo>
                  <a:lnTo>
                    <a:pt x="10363" y="68275"/>
                  </a:lnTo>
                  <a:lnTo>
                    <a:pt x="1219" y="53645"/>
                  </a:lnTo>
                  <a:lnTo>
                    <a:pt x="1829" y="42672"/>
                  </a:lnTo>
                  <a:lnTo>
                    <a:pt x="15240" y="51206"/>
                  </a:lnTo>
                  <a:lnTo>
                    <a:pt x="30480" y="49378"/>
                  </a:lnTo>
                  <a:lnTo>
                    <a:pt x="46940" y="35966"/>
                  </a:lnTo>
                  <a:lnTo>
                    <a:pt x="52425" y="42062"/>
                  </a:lnTo>
                  <a:lnTo>
                    <a:pt x="67056" y="40843"/>
                  </a:lnTo>
                  <a:lnTo>
                    <a:pt x="73152" y="25603"/>
                  </a:lnTo>
                  <a:lnTo>
                    <a:pt x="96317" y="30480"/>
                  </a:lnTo>
                  <a:lnTo>
                    <a:pt x="109119" y="23774"/>
                  </a:lnTo>
                  <a:lnTo>
                    <a:pt x="110948" y="8534"/>
                  </a:lnTo>
                  <a:lnTo>
                    <a:pt x="129845" y="14021"/>
                  </a:lnTo>
                  <a:lnTo>
                    <a:pt x="132893" y="6706"/>
                  </a:lnTo>
                  <a:lnTo>
                    <a:pt x="162764" y="0"/>
                  </a:lnTo>
                  <a:lnTo>
                    <a:pt x="170688" y="12802"/>
                  </a:lnTo>
                  <a:lnTo>
                    <a:pt x="215189" y="23165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5" name="Freihandform: Form 134">
              <a:extLst>
                <a:ext uri="{FF2B5EF4-FFF2-40B4-BE49-F238E27FC236}">
                  <a16:creationId xmlns:a16="http://schemas.microsoft.com/office/drawing/2014/main" id="{17497197-F75E-5EDF-B6F4-97078FE139C5}"/>
                </a:ext>
              </a:extLst>
            </p:cNvPr>
            <p:cNvSpPr/>
            <p:nvPr/>
          </p:nvSpPr>
          <p:spPr>
            <a:xfrm>
              <a:off x="2937496" y="3792861"/>
              <a:ext cx="71323" cy="32308"/>
            </a:xfrm>
            <a:custGeom>
              <a:avLst/>
              <a:gdLst>
                <a:gd name="connsiteX0" fmla="*/ 46939 w 71323"/>
                <a:gd name="connsiteY0" fmla="*/ 25603 h 32308"/>
                <a:gd name="connsiteX1" fmla="*/ 35967 w 71323"/>
                <a:gd name="connsiteY1" fmla="*/ 32309 h 32308"/>
                <a:gd name="connsiteX2" fmla="*/ 17679 w 71323"/>
                <a:gd name="connsiteY2" fmla="*/ 25603 h 32308"/>
                <a:gd name="connsiteX3" fmla="*/ 0 w 71323"/>
                <a:gd name="connsiteY3" fmla="*/ 11582 h 32308"/>
                <a:gd name="connsiteX4" fmla="*/ 4877 w 71323"/>
                <a:gd name="connsiteY4" fmla="*/ 2438 h 32308"/>
                <a:gd name="connsiteX5" fmla="*/ 19507 w 71323"/>
                <a:gd name="connsiteY5" fmla="*/ 0 h 32308"/>
                <a:gd name="connsiteX6" fmla="*/ 27432 w 71323"/>
                <a:gd name="connsiteY6" fmla="*/ 1219 h 32308"/>
                <a:gd name="connsiteX7" fmla="*/ 49987 w 71323"/>
                <a:gd name="connsiteY7" fmla="*/ 4877 h 32308"/>
                <a:gd name="connsiteX8" fmla="*/ 66447 w 71323"/>
                <a:gd name="connsiteY8" fmla="*/ 14021 h 32308"/>
                <a:gd name="connsiteX9" fmla="*/ 71323 w 71323"/>
                <a:gd name="connsiteY9" fmla="*/ 24994 h 32308"/>
                <a:gd name="connsiteX10" fmla="*/ 46939 w 71323"/>
                <a:gd name="connsiteY10" fmla="*/ 25603 h 3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323" h="32308">
                  <a:moveTo>
                    <a:pt x="46939" y="25603"/>
                  </a:moveTo>
                  <a:lnTo>
                    <a:pt x="35967" y="32309"/>
                  </a:lnTo>
                  <a:lnTo>
                    <a:pt x="17679" y="25603"/>
                  </a:lnTo>
                  <a:lnTo>
                    <a:pt x="0" y="11582"/>
                  </a:lnTo>
                  <a:lnTo>
                    <a:pt x="4877" y="2438"/>
                  </a:lnTo>
                  <a:lnTo>
                    <a:pt x="19507" y="0"/>
                  </a:lnTo>
                  <a:lnTo>
                    <a:pt x="27432" y="1219"/>
                  </a:lnTo>
                  <a:lnTo>
                    <a:pt x="49987" y="4877"/>
                  </a:lnTo>
                  <a:lnTo>
                    <a:pt x="66447" y="14021"/>
                  </a:lnTo>
                  <a:lnTo>
                    <a:pt x="71323" y="24994"/>
                  </a:lnTo>
                  <a:lnTo>
                    <a:pt x="46939" y="25603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6" name="Freihandform: Form 135">
              <a:extLst>
                <a:ext uri="{FF2B5EF4-FFF2-40B4-BE49-F238E27FC236}">
                  <a16:creationId xmlns:a16="http://schemas.microsoft.com/office/drawing/2014/main" id="{0B97D554-AE59-A817-9D5C-CED62B927A32}"/>
                </a:ext>
              </a:extLst>
            </p:cNvPr>
            <p:cNvSpPr/>
            <p:nvPr/>
          </p:nvSpPr>
          <p:spPr>
            <a:xfrm>
              <a:off x="6765174" y="3211303"/>
              <a:ext cx="130454" cy="163982"/>
            </a:xfrm>
            <a:custGeom>
              <a:avLst/>
              <a:gdLst>
                <a:gd name="connsiteX0" fmla="*/ 130455 w 130454"/>
                <a:gd name="connsiteY0" fmla="*/ 47549 h 163982"/>
                <a:gd name="connsiteX1" fmla="*/ 124968 w 130454"/>
                <a:gd name="connsiteY1" fmla="*/ 53645 h 163982"/>
                <a:gd name="connsiteX2" fmla="*/ 61570 w 130454"/>
                <a:gd name="connsiteY2" fmla="*/ 73152 h 163982"/>
                <a:gd name="connsiteX3" fmla="*/ 98146 w 130454"/>
                <a:gd name="connsiteY3" fmla="*/ 112776 h 163982"/>
                <a:gd name="connsiteX4" fmla="*/ 88392 w 130454"/>
                <a:gd name="connsiteY4" fmla="*/ 118872 h 163982"/>
                <a:gd name="connsiteX5" fmla="*/ 84125 w 130454"/>
                <a:gd name="connsiteY5" fmla="*/ 132283 h 163982"/>
                <a:gd name="connsiteX6" fmla="*/ 59132 w 130454"/>
                <a:gd name="connsiteY6" fmla="*/ 137770 h 163982"/>
                <a:gd name="connsiteX7" fmla="*/ 52426 w 130454"/>
                <a:gd name="connsiteY7" fmla="*/ 151790 h 163982"/>
                <a:gd name="connsiteX8" fmla="*/ 39624 w 130454"/>
                <a:gd name="connsiteY8" fmla="*/ 163982 h 163982"/>
                <a:gd name="connsiteX9" fmla="*/ 1829 w 130454"/>
                <a:gd name="connsiteY9" fmla="*/ 157277 h 163982"/>
                <a:gd name="connsiteX10" fmla="*/ 0 w 130454"/>
                <a:gd name="connsiteY10" fmla="*/ 151790 h 163982"/>
                <a:gd name="connsiteX11" fmla="*/ 10973 w 130454"/>
                <a:gd name="connsiteY11" fmla="*/ 89611 h 163982"/>
                <a:gd name="connsiteX12" fmla="*/ 8535 w 130454"/>
                <a:gd name="connsiteY12" fmla="*/ 74371 h 163982"/>
                <a:gd name="connsiteX13" fmla="*/ 12192 w 130454"/>
                <a:gd name="connsiteY13" fmla="*/ 62789 h 163982"/>
                <a:gd name="connsiteX14" fmla="*/ 9754 w 130454"/>
                <a:gd name="connsiteY14" fmla="*/ 38405 h 163982"/>
                <a:gd name="connsiteX15" fmla="*/ 14021 w 130454"/>
                <a:gd name="connsiteY15" fmla="*/ 26213 h 163982"/>
                <a:gd name="connsiteX16" fmla="*/ 52426 w 130454"/>
                <a:gd name="connsiteY16" fmla="*/ 42062 h 163982"/>
                <a:gd name="connsiteX17" fmla="*/ 111557 w 130454"/>
                <a:gd name="connsiteY17" fmla="*/ 0 h 163982"/>
                <a:gd name="connsiteX18" fmla="*/ 130455 w 130454"/>
                <a:gd name="connsiteY18" fmla="*/ 47549 h 16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0454" h="163982">
                  <a:moveTo>
                    <a:pt x="130455" y="47549"/>
                  </a:moveTo>
                  <a:lnTo>
                    <a:pt x="124968" y="53645"/>
                  </a:lnTo>
                  <a:lnTo>
                    <a:pt x="61570" y="73152"/>
                  </a:lnTo>
                  <a:lnTo>
                    <a:pt x="98146" y="112776"/>
                  </a:lnTo>
                  <a:lnTo>
                    <a:pt x="88392" y="118872"/>
                  </a:lnTo>
                  <a:lnTo>
                    <a:pt x="84125" y="132283"/>
                  </a:lnTo>
                  <a:lnTo>
                    <a:pt x="59132" y="137770"/>
                  </a:lnTo>
                  <a:lnTo>
                    <a:pt x="52426" y="151790"/>
                  </a:lnTo>
                  <a:lnTo>
                    <a:pt x="39624" y="163982"/>
                  </a:lnTo>
                  <a:lnTo>
                    <a:pt x="1829" y="157277"/>
                  </a:lnTo>
                  <a:lnTo>
                    <a:pt x="0" y="151790"/>
                  </a:lnTo>
                  <a:lnTo>
                    <a:pt x="10973" y="89611"/>
                  </a:lnTo>
                  <a:lnTo>
                    <a:pt x="8535" y="74371"/>
                  </a:lnTo>
                  <a:lnTo>
                    <a:pt x="12192" y="62789"/>
                  </a:lnTo>
                  <a:lnTo>
                    <a:pt x="9754" y="38405"/>
                  </a:lnTo>
                  <a:lnTo>
                    <a:pt x="14021" y="26213"/>
                  </a:lnTo>
                  <a:lnTo>
                    <a:pt x="52426" y="42062"/>
                  </a:lnTo>
                  <a:lnTo>
                    <a:pt x="111557" y="0"/>
                  </a:lnTo>
                  <a:lnTo>
                    <a:pt x="130455" y="4754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7" name="Freihandform: Form 136">
              <a:extLst>
                <a:ext uri="{FF2B5EF4-FFF2-40B4-BE49-F238E27FC236}">
                  <a16:creationId xmlns:a16="http://schemas.microsoft.com/office/drawing/2014/main" id="{199767A3-6F45-2C8C-4F98-CDF8C1732A84}"/>
                </a:ext>
              </a:extLst>
            </p:cNvPr>
            <p:cNvSpPr/>
            <p:nvPr/>
          </p:nvSpPr>
          <p:spPr>
            <a:xfrm>
              <a:off x="9944238" y="3172898"/>
              <a:ext cx="72542" cy="64617"/>
            </a:xfrm>
            <a:custGeom>
              <a:avLst/>
              <a:gdLst>
                <a:gd name="connsiteX0" fmla="*/ 62789 w 72542"/>
                <a:gd name="connsiteY0" fmla="*/ 8534 h 64617"/>
                <a:gd name="connsiteX1" fmla="*/ 72543 w 72542"/>
                <a:gd name="connsiteY1" fmla="*/ 21945 h 64617"/>
                <a:gd name="connsiteX2" fmla="*/ 64618 w 72542"/>
                <a:gd name="connsiteY2" fmla="*/ 45720 h 64617"/>
                <a:gd name="connsiteX3" fmla="*/ 45720 w 72542"/>
                <a:gd name="connsiteY3" fmla="*/ 32918 h 64617"/>
                <a:gd name="connsiteX4" fmla="*/ 32919 w 72542"/>
                <a:gd name="connsiteY4" fmla="*/ 42062 h 64617"/>
                <a:gd name="connsiteX5" fmla="*/ 33528 w 72542"/>
                <a:gd name="connsiteY5" fmla="*/ 64617 h 64617"/>
                <a:gd name="connsiteX6" fmla="*/ 7316 w 72542"/>
                <a:gd name="connsiteY6" fmla="*/ 53645 h 64617"/>
                <a:gd name="connsiteX7" fmla="*/ 0 w 72542"/>
                <a:gd name="connsiteY7" fmla="*/ 35357 h 64617"/>
                <a:gd name="connsiteX8" fmla="*/ 7925 w 72542"/>
                <a:gd name="connsiteY8" fmla="*/ 11582 h 64617"/>
                <a:gd name="connsiteX9" fmla="*/ 28652 w 72542"/>
                <a:gd name="connsiteY9" fmla="*/ 16459 h 64617"/>
                <a:gd name="connsiteX10" fmla="*/ 34748 w 72542"/>
                <a:gd name="connsiteY10" fmla="*/ 0 h 64617"/>
                <a:gd name="connsiteX11" fmla="*/ 62789 w 72542"/>
                <a:gd name="connsiteY11" fmla="*/ 8534 h 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542" h="64617">
                  <a:moveTo>
                    <a:pt x="62789" y="8534"/>
                  </a:moveTo>
                  <a:lnTo>
                    <a:pt x="72543" y="21945"/>
                  </a:lnTo>
                  <a:lnTo>
                    <a:pt x="64618" y="45720"/>
                  </a:lnTo>
                  <a:lnTo>
                    <a:pt x="45720" y="32918"/>
                  </a:lnTo>
                  <a:lnTo>
                    <a:pt x="32919" y="42062"/>
                  </a:lnTo>
                  <a:lnTo>
                    <a:pt x="33528" y="64617"/>
                  </a:lnTo>
                  <a:lnTo>
                    <a:pt x="7316" y="53645"/>
                  </a:lnTo>
                  <a:lnTo>
                    <a:pt x="0" y="35357"/>
                  </a:lnTo>
                  <a:lnTo>
                    <a:pt x="7925" y="11582"/>
                  </a:lnTo>
                  <a:lnTo>
                    <a:pt x="28652" y="16459"/>
                  </a:lnTo>
                  <a:lnTo>
                    <a:pt x="34748" y="0"/>
                  </a:lnTo>
                  <a:lnTo>
                    <a:pt x="62789" y="8534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8" name="Freihandform: Form 137">
              <a:extLst>
                <a:ext uri="{FF2B5EF4-FFF2-40B4-BE49-F238E27FC236}">
                  <a16:creationId xmlns:a16="http://schemas.microsoft.com/office/drawing/2014/main" id="{038F64BB-54ED-593F-1768-65F012FA4A72}"/>
                </a:ext>
              </a:extLst>
            </p:cNvPr>
            <p:cNvSpPr/>
            <p:nvPr/>
          </p:nvSpPr>
          <p:spPr>
            <a:xfrm>
              <a:off x="9849750" y="2899187"/>
              <a:ext cx="326136" cy="404164"/>
            </a:xfrm>
            <a:custGeom>
              <a:avLst/>
              <a:gdLst>
                <a:gd name="connsiteX0" fmla="*/ 307239 w 326136"/>
                <a:gd name="connsiteY0" fmla="*/ 165202 h 404164"/>
                <a:gd name="connsiteX1" fmla="*/ 310896 w 326136"/>
                <a:gd name="connsiteY1" fmla="*/ 196291 h 404164"/>
                <a:gd name="connsiteX2" fmla="*/ 326136 w 326136"/>
                <a:gd name="connsiteY2" fmla="*/ 215798 h 404164"/>
                <a:gd name="connsiteX3" fmla="*/ 322479 w 326136"/>
                <a:gd name="connsiteY3" fmla="*/ 243230 h 404164"/>
                <a:gd name="connsiteX4" fmla="*/ 289560 w 326136"/>
                <a:gd name="connsiteY4" fmla="*/ 261518 h 404164"/>
                <a:gd name="connsiteX5" fmla="*/ 233477 w 326136"/>
                <a:gd name="connsiteY5" fmla="*/ 263957 h 404164"/>
                <a:gd name="connsiteX6" fmla="*/ 206655 w 326136"/>
                <a:gd name="connsiteY6" fmla="*/ 309067 h 404164"/>
                <a:gd name="connsiteX7" fmla="*/ 178004 w 326136"/>
                <a:gd name="connsiteY7" fmla="*/ 293827 h 404164"/>
                <a:gd name="connsiteX8" fmla="*/ 163373 w 326136"/>
                <a:gd name="connsiteY8" fmla="*/ 264566 h 404164"/>
                <a:gd name="connsiteX9" fmla="*/ 110948 w 326136"/>
                <a:gd name="connsiteY9" fmla="*/ 273101 h 404164"/>
                <a:gd name="connsiteX10" fmla="*/ 79858 w 326136"/>
                <a:gd name="connsiteY10" fmla="*/ 291389 h 404164"/>
                <a:gd name="connsiteX11" fmla="*/ 42063 w 326136"/>
                <a:gd name="connsiteY11" fmla="*/ 292608 h 404164"/>
                <a:gd name="connsiteX12" fmla="*/ 87173 w 326136"/>
                <a:gd name="connsiteY12" fmla="*/ 321259 h 404164"/>
                <a:gd name="connsiteX13" fmla="*/ 92050 w 326136"/>
                <a:gd name="connsiteY13" fmla="*/ 387706 h 404164"/>
                <a:gd name="connsiteX14" fmla="*/ 76810 w 326136"/>
                <a:gd name="connsiteY14" fmla="*/ 404165 h 404164"/>
                <a:gd name="connsiteX15" fmla="*/ 54864 w 326136"/>
                <a:gd name="connsiteY15" fmla="*/ 388925 h 404164"/>
                <a:gd name="connsiteX16" fmla="*/ 49378 w 326136"/>
                <a:gd name="connsiteY16" fmla="*/ 353568 h 404164"/>
                <a:gd name="connsiteX17" fmla="*/ 24384 w 326136"/>
                <a:gd name="connsiteY17" fmla="*/ 342595 h 404164"/>
                <a:gd name="connsiteX18" fmla="*/ 0 w 326136"/>
                <a:gd name="connsiteY18" fmla="*/ 315773 h 404164"/>
                <a:gd name="connsiteX19" fmla="*/ 26213 w 326136"/>
                <a:gd name="connsiteY19" fmla="*/ 303581 h 404164"/>
                <a:gd name="connsiteX20" fmla="*/ 32919 w 326136"/>
                <a:gd name="connsiteY20" fmla="*/ 278587 h 404164"/>
                <a:gd name="connsiteX21" fmla="*/ 56693 w 326136"/>
                <a:gd name="connsiteY21" fmla="*/ 258470 h 404164"/>
                <a:gd name="connsiteX22" fmla="*/ 68885 w 326136"/>
                <a:gd name="connsiteY22" fmla="*/ 231648 h 404164"/>
                <a:gd name="connsiteX23" fmla="*/ 128016 w 326136"/>
                <a:gd name="connsiteY23" fmla="*/ 220066 h 404164"/>
                <a:gd name="connsiteX24" fmla="*/ 166421 w 326136"/>
                <a:gd name="connsiteY24" fmla="*/ 227990 h 404164"/>
                <a:gd name="connsiteX25" fmla="*/ 166421 w 326136"/>
                <a:gd name="connsiteY25" fmla="*/ 158496 h 404164"/>
                <a:gd name="connsiteX26" fmla="*/ 197511 w 326136"/>
                <a:gd name="connsiteY26" fmla="*/ 177394 h 404164"/>
                <a:gd name="connsiteX27" fmla="*/ 224943 w 326136"/>
                <a:gd name="connsiteY27" fmla="*/ 138379 h 404164"/>
                <a:gd name="connsiteX28" fmla="*/ 235306 w 326136"/>
                <a:gd name="connsiteY28" fmla="*/ 123139 h 404164"/>
                <a:gd name="connsiteX29" fmla="*/ 229210 w 326136"/>
                <a:gd name="connsiteY29" fmla="*/ 75590 h 404164"/>
                <a:gd name="connsiteX30" fmla="*/ 198120 w 326136"/>
                <a:gd name="connsiteY30" fmla="*/ 31699 h 404164"/>
                <a:gd name="connsiteX31" fmla="*/ 196901 w 326136"/>
                <a:gd name="connsiteY31" fmla="*/ 7315 h 404164"/>
                <a:gd name="connsiteX32" fmla="*/ 226162 w 326136"/>
                <a:gd name="connsiteY32" fmla="*/ 0 h 404164"/>
                <a:gd name="connsiteX33" fmla="*/ 276149 w 326136"/>
                <a:gd name="connsiteY33" fmla="*/ 54254 h 404164"/>
                <a:gd name="connsiteX34" fmla="*/ 293218 w 326136"/>
                <a:gd name="connsiteY34" fmla="*/ 85344 h 404164"/>
                <a:gd name="connsiteX35" fmla="*/ 285293 w 326136"/>
                <a:gd name="connsiteY35" fmla="*/ 124968 h 404164"/>
                <a:gd name="connsiteX36" fmla="*/ 307239 w 326136"/>
                <a:gd name="connsiteY36" fmla="*/ 165202 h 40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26136" h="404164">
                  <a:moveTo>
                    <a:pt x="307239" y="165202"/>
                  </a:moveTo>
                  <a:lnTo>
                    <a:pt x="310896" y="196291"/>
                  </a:lnTo>
                  <a:lnTo>
                    <a:pt x="326136" y="215798"/>
                  </a:lnTo>
                  <a:lnTo>
                    <a:pt x="322479" y="243230"/>
                  </a:lnTo>
                  <a:lnTo>
                    <a:pt x="289560" y="261518"/>
                  </a:lnTo>
                  <a:lnTo>
                    <a:pt x="233477" y="263957"/>
                  </a:lnTo>
                  <a:lnTo>
                    <a:pt x="206655" y="309067"/>
                  </a:lnTo>
                  <a:lnTo>
                    <a:pt x="178004" y="293827"/>
                  </a:lnTo>
                  <a:lnTo>
                    <a:pt x="163373" y="264566"/>
                  </a:lnTo>
                  <a:lnTo>
                    <a:pt x="110948" y="273101"/>
                  </a:lnTo>
                  <a:lnTo>
                    <a:pt x="79858" y="291389"/>
                  </a:lnTo>
                  <a:lnTo>
                    <a:pt x="42063" y="292608"/>
                  </a:lnTo>
                  <a:lnTo>
                    <a:pt x="87173" y="321259"/>
                  </a:lnTo>
                  <a:lnTo>
                    <a:pt x="92050" y="387706"/>
                  </a:lnTo>
                  <a:lnTo>
                    <a:pt x="76810" y="404165"/>
                  </a:lnTo>
                  <a:lnTo>
                    <a:pt x="54864" y="388925"/>
                  </a:lnTo>
                  <a:lnTo>
                    <a:pt x="49378" y="353568"/>
                  </a:lnTo>
                  <a:lnTo>
                    <a:pt x="24384" y="342595"/>
                  </a:lnTo>
                  <a:lnTo>
                    <a:pt x="0" y="315773"/>
                  </a:lnTo>
                  <a:lnTo>
                    <a:pt x="26213" y="303581"/>
                  </a:lnTo>
                  <a:lnTo>
                    <a:pt x="32919" y="278587"/>
                  </a:lnTo>
                  <a:lnTo>
                    <a:pt x="56693" y="258470"/>
                  </a:lnTo>
                  <a:lnTo>
                    <a:pt x="68885" y="231648"/>
                  </a:lnTo>
                  <a:lnTo>
                    <a:pt x="128016" y="220066"/>
                  </a:lnTo>
                  <a:lnTo>
                    <a:pt x="166421" y="227990"/>
                  </a:lnTo>
                  <a:lnTo>
                    <a:pt x="166421" y="158496"/>
                  </a:lnTo>
                  <a:lnTo>
                    <a:pt x="197511" y="177394"/>
                  </a:lnTo>
                  <a:lnTo>
                    <a:pt x="224943" y="138379"/>
                  </a:lnTo>
                  <a:lnTo>
                    <a:pt x="235306" y="123139"/>
                  </a:lnTo>
                  <a:lnTo>
                    <a:pt x="229210" y="75590"/>
                  </a:lnTo>
                  <a:lnTo>
                    <a:pt x="198120" y="31699"/>
                  </a:lnTo>
                  <a:lnTo>
                    <a:pt x="196901" y="7315"/>
                  </a:lnTo>
                  <a:lnTo>
                    <a:pt x="226162" y="0"/>
                  </a:lnTo>
                  <a:lnTo>
                    <a:pt x="276149" y="54254"/>
                  </a:lnTo>
                  <a:lnTo>
                    <a:pt x="293218" y="85344"/>
                  </a:lnTo>
                  <a:lnTo>
                    <a:pt x="285293" y="124968"/>
                  </a:lnTo>
                  <a:lnTo>
                    <a:pt x="307239" y="165202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9" name="Freihandform: Form 138">
              <a:extLst>
                <a:ext uri="{FF2B5EF4-FFF2-40B4-BE49-F238E27FC236}">
                  <a16:creationId xmlns:a16="http://schemas.microsoft.com/office/drawing/2014/main" id="{CA0F2D7C-F8DC-BDBF-DE89-DD1805B76FA2}"/>
                </a:ext>
              </a:extLst>
            </p:cNvPr>
            <p:cNvSpPr/>
            <p:nvPr/>
          </p:nvSpPr>
          <p:spPr>
            <a:xfrm>
              <a:off x="9988130" y="2738253"/>
              <a:ext cx="171297" cy="153619"/>
            </a:xfrm>
            <a:custGeom>
              <a:avLst/>
              <a:gdLst>
                <a:gd name="connsiteX0" fmla="*/ 96316 w 171297"/>
                <a:gd name="connsiteY0" fmla="*/ 53035 h 153619"/>
                <a:gd name="connsiteX1" fmla="*/ 123748 w 171297"/>
                <a:gd name="connsiteY1" fmla="*/ 60960 h 153619"/>
                <a:gd name="connsiteX2" fmla="*/ 134721 w 171297"/>
                <a:gd name="connsiteY2" fmla="*/ 45110 h 153619"/>
                <a:gd name="connsiteX3" fmla="*/ 171297 w 171297"/>
                <a:gd name="connsiteY3" fmla="*/ 88392 h 153619"/>
                <a:gd name="connsiteX4" fmla="*/ 132283 w 171297"/>
                <a:gd name="connsiteY4" fmla="*/ 98755 h 153619"/>
                <a:gd name="connsiteX5" fmla="*/ 129844 w 171297"/>
                <a:gd name="connsiteY5" fmla="*/ 137160 h 153619"/>
                <a:gd name="connsiteX6" fmla="*/ 63399 w 171297"/>
                <a:gd name="connsiteY6" fmla="*/ 110947 h 153619"/>
                <a:gd name="connsiteX7" fmla="*/ 73152 w 171297"/>
                <a:gd name="connsiteY7" fmla="*/ 153010 h 153619"/>
                <a:gd name="connsiteX8" fmla="*/ 38404 w 171297"/>
                <a:gd name="connsiteY8" fmla="*/ 153619 h 153619"/>
                <a:gd name="connsiteX9" fmla="*/ 9753 w 171297"/>
                <a:gd name="connsiteY9" fmla="*/ 115214 h 153619"/>
                <a:gd name="connsiteX10" fmla="*/ 6096 w 171297"/>
                <a:gd name="connsiteY10" fmla="*/ 85344 h 153619"/>
                <a:gd name="connsiteX11" fmla="*/ 37795 w 171297"/>
                <a:gd name="connsiteY11" fmla="*/ 83515 h 153619"/>
                <a:gd name="connsiteX12" fmla="*/ 10972 w 171297"/>
                <a:gd name="connsiteY12" fmla="*/ 29870 h 153619"/>
                <a:gd name="connsiteX13" fmla="*/ 0 w 171297"/>
                <a:gd name="connsiteY13" fmla="*/ 0 h 153619"/>
                <a:gd name="connsiteX14" fmla="*/ 64008 w 171297"/>
                <a:gd name="connsiteY14" fmla="*/ 40234 h 153619"/>
                <a:gd name="connsiteX15" fmla="*/ 96316 w 171297"/>
                <a:gd name="connsiteY15" fmla="*/ 53035 h 15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297" h="153619">
                  <a:moveTo>
                    <a:pt x="96316" y="53035"/>
                  </a:moveTo>
                  <a:lnTo>
                    <a:pt x="123748" y="60960"/>
                  </a:lnTo>
                  <a:lnTo>
                    <a:pt x="134721" y="45110"/>
                  </a:lnTo>
                  <a:lnTo>
                    <a:pt x="171297" y="88392"/>
                  </a:lnTo>
                  <a:lnTo>
                    <a:pt x="132283" y="98755"/>
                  </a:lnTo>
                  <a:lnTo>
                    <a:pt x="129844" y="137160"/>
                  </a:lnTo>
                  <a:lnTo>
                    <a:pt x="63399" y="110947"/>
                  </a:lnTo>
                  <a:lnTo>
                    <a:pt x="73152" y="153010"/>
                  </a:lnTo>
                  <a:lnTo>
                    <a:pt x="38404" y="153619"/>
                  </a:lnTo>
                  <a:lnTo>
                    <a:pt x="9753" y="115214"/>
                  </a:lnTo>
                  <a:lnTo>
                    <a:pt x="6096" y="85344"/>
                  </a:lnTo>
                  <a:lnTo>
                    <a:pt x="37795" y="83515"/>
                  </a:lnTo>
                  <a:lnTo>
                    <a:pt x="10972" y="29870"/>
                  </a:lnTo>
                  <a:lnTo>
                    <a:pt x="0" y="0"/>
                  </a:lnTo>
                  <a:lnTo>
                    <a:pt x="64008" y="40234"/>
                  </a:lnTo>
                  <a:lnTo>
                    <a:pt x="96316" y="53035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0" name="Freihandform: Form 139">
              <a:extLst>
                <a:ext uri="{FF2B5EF4-FFF2-40B4-BE49-F238E27FC236}">
                  <a16:creationId xmlns:a16="http://schemas.microsoft.com/office/drawing/2014/main" id="{291CAA7B-6CEA-724D-3D4A-DDC0400308CF}"/>
                </a:ext>
              </a:extLst>
            </p:cNvPr>
            <p:cNvSpPr/>
            <p:nvPr/>
          </p:nvSpPr>
          <p:spPr>
            <a:xfrm>
              <a:off x="7013282" y="2367007"/>
              <a:ext cx="1226514" cy="560222"/>
            </a:xfrm>
            <a:custGeom>
              <a:avLst/>
              <a:gdLst>
                <a:gd name="connsiteX0" fmla="*/ 737007 w 1226514"/>
                <a:gd name="connsiteY0" fmla="*/ 70104 h 560222"/>
                <a:gd name="connsiteX1" fmla="*/ 763828 w 1226514"/>
                <a:gd name="connsiteY1" fmla="*/ 68275 h 560222"/>
                <a:gd name="connsiteX2" fmla="*/ 819912 w 1226514"/>
                <a:gd name="connsiteY2" fmla="*/ 32918 h 560222"/>
                <a:gd name="connsiteX3" fmla="*/ 815035 w 1226514"/>
                <a:gd name="connsiteY3" fmla="*/ 45110 h 560222"/>
                <a:gd name="connsiteX4" fmla="*/ 866241 w 1226514"/>
                <a:gd name="connsiteY4" fmla="*/ 73762 h 560222"/>
                <a:gd name="connsiteX5" fmla="*/ 977799 w 1226514"/>
                <a:gd name="connsiteY5" fmla="*/ 168859 h 560222"/>
                <a:gd name="connsiteX6" fmla="*/ 984504 w 1226514"/>
                <a:gd name="connsiteY6" fmla="*/ 149352 h 560222"/>
                <a:gd name="connsiteX7" fmla="*/ 1035711 w 1226514"/>
                <a:gd name="connsiteY7" fmla="*/ 170688 h 560222"/>
                <a:gd name="connsiteX8" fmla="*/ 1073506 w 1226514"/>
                <a:gd name="connsiteY8" fmla="*/ 160934 h 560222"/>
                <a:gd name="connsiteX9" fmla="*/ 1093623 w 1226514"/>
                <a:gd name="connsiteY9" fmla="*/ 167640 h 560222"/>
                <a:gd name="connsiteX10" fmla="*/ 1118616 w 1226514"/>
                <a:gd name="connsiteY10" fmla="*/ 189586 h 560222"/>
                <a:gd name="connsiteX11" fmla="*/ 1143000 w 1226514"/>
                <a:gd name="connsiteY11" fmla="*/ 196901 h 560222"/>
                <a:gd name="connsiteX12" fmla="*/ 1163116 w 1226514"/>
                <a:gd name="connsiteY12" fmla="*/ 213360 h 560222"/>
                <a:gd name="connsiteX13" fmla="*/ 1199692 w 1226514"/>
                <a:gd name="connsiteY13" fmla="*/ 207874 h 560222"/>
                <a:gd name="connsiteX14" fmla="*/ 1226515 w 1226514"/>
                <a:gd name="connsiteY14" fmla="*/ 231038 h 560222"/>
                <a:gd name="connsiteX15" fmla="*/ 1214932 w 1226514"/>
                <a:gd name="connsiteY15" fmla="*/ 256642 h 560222"/>
                <a:gd name="connsiteX16" fmla="*/ 1191768 w 1226514"/>
                <a:gd name="connsiteY16" fmla="*/ 260299 h 560222"/>
                <a:gd name="connsiteX17" fmla="*/ 1207008 w 1226514"/>
                <a:gd name="connsiteY17" fmla="*/ 298094 h 560222"/>
                <a:gd name="connsiteX18" fmla="*/ 1197255 w 1226514"/>
                <a:gd name="connsiteY18" fmla="*/ 315773 h 560222"/>
                <a:gd name="connsiteX19" fmla="*/ 1131418 w 1226514"/>
                <a:gd name="connsiteY19" fmla="*/ 302971 h 560222"/>
                <a:gd name="connsiteX20" fmla="*/ 1137514 w 1226514"/>
                <a:gd name="connsiteY20" fmla="*/ 371856 h 560222"/>
                <a:gd name="connsiteX21" fmla="*/ 1125322 w 1226514"/>
                <a:gd name="connsiteY21" fmla="*/ 380390 h 560222"/>
                <a:gd name="connsiteX22" fmla="*/ 1069848 w 1226514"/>
                <a:gd name="connsiteY22" fmla="*/ 395630 h 560222"/>
                <a:gd name="connsiteX23" fmla="*/ 1123492 w 1226514"/>
                <a:gd name="connsiteY23" fmla="*/ 462686 h 560222"/>
                <a:gd name="connsiteX24" fmla="*/ 1105815 w 1226514"/>
                <a:gd name="connsiteY24" fmla="*/ 472440 h 560222"/>
                <a:gd name="connsiteX25" fmla="*/ 1116178 w 1226514"/>
                <a:gd name="connsiteY25" fmla="*/ 494995 h 560222"/>
                <a:gd name="connsiteX26" fmla="*/ 1094842 w 1226514"/>
                <a:gd name="connsiteY26" fmla="*/ 488899 h 560222"/>
                <a:gd name="connsiteX27" fmla="*/ 1074115 w 1226514"/>
                <a:gd name="connsiteY27" fmla="*/ 474878 h 560222"/>
                <a:gd name="connsiteX28" fmla="*/ 1025956 w 1226514"/>
                <a:gd name="connsiteY28" fmla="*/ 471221 h 560222"/>
                <a:gd name="connsiteX29" fmla="*/ 973531 w 1226514"/>
                <a:gd name="connsiteY29" fmla="*/ 470002 h 560222"/>
                <a:gd name="connsiteX30" fmla="*/ 963777 w 1226514"/>
                <a:gd name="connsiteY30" fmla="*/ 474269 h 560222"/>
                <a:gd name="connsiteX31" fmla="*/ 913791 w 1226514"/>
                <a:gd name="connsiteY31" fmla="*/ 457810 h 560222"/>
                <a:gd name="connsiteX32" fmla="*/ 898551 w 1226514"/>
                <a:gd name="connsiteY32" fmla="*/ 466344 h 560222"/>
                <a:gd name="connsiteX33" fmla="*/ 901599 w 1226514"/>
                <a:gd name="connsiteY33" fmla="*/ 488899 h 560222"/>
                <a:gd name="connsiteX34" fmla="*/ 845515 w 1226514"/>
                <a:gd name="connsiteY34" fmla="*/ 475488 h 560222"/>
                <a:gd name="connsiteX35" fmla="*/ 826617 w 1226514"/>
                <a:gd name="connsiteY35" fmla="*/ 480974 h 560222"/>
                <a:gd name="connsiteX36" fmla="*/ 824788 w 1226514"/>
                <a:gd name="connsiteY36" fmla="*/ 498043 h 560222"/>
                <a:gd name="connsiteX37" fmla="*/ 808939 w 1226514"/>
                <a:gd name="connsiteY37" fmla="*/ 505358 h 560222"/>
                <a:gd name="connsiteX38" fmla="*/ 776020 w 1226514"/>
                <a:gd name="connsiteY38" fmla="*/ 532181 h 560222"/>
                <a:gd name="connsiteX39" fmla="*/ 770535 w 1226514"/>
                <a:gd name="connsiteY39" fmla="*/ 560222 h 560222"/>
                <a:gd name="connsiteX40" fmla="*/ 758343 w 1226514"/>
                <a:gd name="connsiteY40" fmla="*/ 560222 h 560222"/>
                <a:gd name="connsiteX41" fmla="*/ 744321 w 1226514"/>
                <a:gd name="connsiteY41" fmla="*/ 541934 h 560222"/>
                <a:gd name="connsiteX42" fmla="*/ 703479 w 1226514"/>
                <a:gd name="connsiteY42" fmla="*/ 540715 h 560222"/>
                <a:gd name="connsiteX43" fmla="*/ 688239 w 1226514"/>
                <a:gd name="connsiteY43" fmla="*/ 509016 h 560222"/>
                <a:gd name="connsiteX44" fmla="*/ 672388 w 1226514"/>
                <a:gd name="connsiteY44" fmla="*/ 508406 h 560222"/>
                <a:gd name="connsiteX45" fmla="*/ 663244 w 1226514"/>
                <a:gd name="connsiteY45" fmla="*/ 469392 h 560222"/>
                <a:gd name="connsiteX46" fmla="*/ 616915 w 1226514"/>
                <a:gd name="connsiteY46" fmla="*/ 441350 h 560222"/>
                <a:gd name="connsiteX47" fmla="*/ 564489 w 1226514"/>
                <a:gd name="connsiteY47" fmla="*/ 444398 h 560222"/>
                <a:gd name="connsiteX48" fmla="*/ 529743 w 1226514"/>
                <a:gd name="connsiteY48" fmla="*/ 449885 h 560222"/>
                <a:gd name="connsiteX49" fmla="*/ 489508 w 1226514"/>
                <a:gd name="connsiteY49" fmla="*/ 415138 h 560222"/>
                <a:gd name="connsiteX50" fmla="*/ 460248 w 1226514"/>
                <a:gd name="connsiteY50" fmla="*/ 400507 h 560222"/>
                <a:gd name="connsiteX51" fmla="*/ 404164 w 1226514"/>
                <a:gd name="connsiteY51" fmla="*/ 373075 h 560222"/>
                <a:gd name="connsiteX52" fmla="*/ 397459 w 1226514"/>
                <a:gd name="connsiteY52" fmla="*/ 370027 h 560222"/>
                <a:gd name="connsiteX53" fmla="*/ 324307 w 1226514"/>
                <a:gd name="connsiteY53" fmla="*/ 392582 h 560222"/>
                <a:gd name="connsiteX54" fmla="*/ 362103 w 1226514"/>
                <a:gd name="connsiteY54" fmla="*/ 535229 h 560222"/>
                <a:gd name="connsiteX55" fmla="*/ 346252 w 1226514"/>
                <a:gd name="connsiteY55" fmla="*/ 537058 h 560222"/>
                <a:gd name="connsiteX56" fmla="*/ 316992 w 1226514"/>
                <a:gd name="connsiteY56" fmla="*/ 506578 h 560222"/>
                <a:gd name="connsiteX57" fmla="*/ 293217 w 1226514"/>
                <a:gd name="connsiteY57" fmla="*/ 495605 h 560222"/>
                <a:gd name="connsiteX58" fmla="*/ 259080 w 1226514"/>
                <a:gd name="connsiteY58" fmla="*/ 503530 h 560222"/>
                <a:gd name="connsiteX59" fmla="*/ 248107 w 1226514"/>
                <a:gd name="connsiteY59" fmla="*/ 516941 h 560222"/>
                <a:gd name="connsiteX60" fmla="*/ 244449 w 1226514"/>
                <a:gd name="connsiteY60" fmla="*/ 507187 h 560222"/>
                <a:gd name="connsiteX61" fmla="*/ 248107 w 1226514"/>
                <a:gd name="connsiteY61" fmla="*/ 491338 h 560222"/>
                <a:gd name="connsiteX62" fmla="*/ 238963 w 1226514"/>
                <a:gd name="connsiteY62" fmla="*/ 477926 h 560222"/>
                <a:gd name="connsiteX63" fmla="*/ 199339 w 1226514"/>
                <a:gd name="connsiteY63" fmla="*/ 464515 h 560222"/>
                <a:gd name="connsiteX64" fmla="*/ 176784 w 1226514"/>
                <a:gd name="connsiteY64" fmla="*/ 429768 h 560222"/>
                <a:gd name="connsiteX65" fmla="*/ 157276 w 1226514"/>
                <a:gd name="connsiteY65" fmla="*/ 420014 h 560222"/>
                <a:gd name="connsiteX66" fmla="*/ 153619 w 1226514"/>
                <a:gd name="connsiteY66" fmla="*/ 407213 h 560222"/>
                <a:gd name="connsiteX67" fmla="*/ 184708 w 1226514"/>
                <a:gd name="connsiteY67" fmla="*/ 410870 h 560222"/>
                <a:gd name="connsiteX68" fmla="*/ 178612 w 1226514"/>
                <a:gd name="connsiteY68" fmla="*/ 382829 h 560222"/>
                <a:gd name="connsiteX69" fmla="*/ 203607 w 1226514"/>
                <a:gd name="connsiteY69" fmla="*/ 376733 h 560222"/>
                <a:gd name="connsiteX70" fmla="*/ 232257 w 1226514"/>
                <a:gd name="connsiteY70" fmla="*/ 382219 h 560222"/>
                <a:gd name="connsiteX71" fmla="*/ 227991 w 1226514"/>
                <a:gd name="connsiteY71" fmla="*/ 345034 h 560222"/>
                <a:gd name="connsiteX72" fmla="*/ 216408 w 1226514"/>
                <a:gd name="connsiteY72" fmla="*/ 321259 h 560222"/>
                <a:gd name="connsiteX73" fmla="*/ 185928 w 1226514"/>
                <a:gd name="connsiteY73" fmla="*/ 323088 h 560222"/>
                <a:gd name="connsiteX74" fmla="*/ 157276 w 1226514"/>
                <a:gd name="connsiteY74" fmla="*/ 313944 h 560222"/>
                <a:gd name="connsiteX75" fmla="*/ 126187 w 1226514"/>
                <a:gd name="connsiteY75" fmla="*/ 330403 h 560222"/>
                <a:gd name="connsiteX76" fmla="*/ 99364 w 1226514"/>
                <a:gd name="connsiteY76" fmla="*/ 338938 h 560222"/>
                <a:gd name="connsiteX77" fmla="*/ 82296 w 1226514"/>
                <a:gd name="connsiteY77" fmla="*/ 332232 h 560222"/>
                <a:gd name="connsiteX78" fmla="*/ 81076 w 1226514"/>
                <a:gd name="connsiteY78" fmla="*/ 312725 h 560222"/>
                <a:gd name="connsiteX79" fmla="*/ 54864 w 1226514"/>
                <a:gd name="connsiteY79" fmla="*/ 287122 h 560222"/>
                <a:gd name="connsiteX80" fmla="*/ 32919 w 1226514"/>
                <a:gd name="connsiteY80" fmla="*/ 288341 h 560222"/>
                <a:gd name="connsiteX81" fmla="*/ 609 w 1226514"/>
                <a:gd name="connsiteY81" fmla="*/ 262738 h 560222"/>
                <a:gd name="connsiteX82" fmla="*/ 10972 w 1226514"/>
                <a:gd name="connsiteY82" fmla="*/ 233477 h 560222"/>
                <a:gd name="connsiteX83" fmla="*/ 0 w 1226514"/>
                <a:gd name="connsiteY83" fmla="*/ 226162 h 560222"/>
                <a:gd name="connsiteX84" fmla="*/ 13411 w 1226514"/>
                <a:gd name="connsiteY84" fmla="*/ 184099 h 560222"/>
                <a:gd name="connsiteX85" fmla="*/ 49987 w 1226514"/>
                <a:gd name="connsiteY85" fmla="*/ 206045 h 560222"/>
                <a:gd name="connsiteX86" fmla="*/ 46329 w 1226514"/>
                <a:gd name="connsiteY86" fmla="*/ 178613 h 560222"/>
                <a:gd name="connsiteX87" fmla="*/ 95707 w 1226514"/>
                <a:gd name="connsiteY87" fmla="*/ 137770 h 560222"/>
                <a:gd name="connsiteX88" fmla="*/ 142036 w 1226514"/>
                <a:gd name="connsiteY88" fmla="*/ 136550 h 560222"/>
                <a:gd name="connsiteX89" fmla="*/ 215188 w 1226514"/>
                <a:gd name="connsiteY89" fmla="*/ 162763 h 560222"/>
                <a:gd name="connsiteX90" fmla="*/ 255423 w 1226514"/>
                <a:gd name="connsiteY90" fmla="*/ 178003 h 560222"/>
                <a:gd name="connsiteX91" fmla="*/ 282244 w 1226514"/>
                <a:gd name="connsiteY91" fmla="*/ 162154 h 560222"/>
                <a:gd name="connsiteX92" fmla="*/ 329184 w 1226514"/>
                <a:gd name="connsiteY92" fmla="*/ 161544 h 560222"/>
                <a:gd name="connsiteX93" fmla="*/ 373684 w 1226514"/>
                <a:gd name="connsiteY93" fmla="*/ 181051 h 560222"/>
                <a:gd name="connsiteX94" fmla="*/ 378561 w 1226514"/>
                <a:gd name="connsiteY94" fmla="*/ 169469 h 560222"/>
                <a:gd name="connsiteX95" fmla="*/ 421233 w 1226514"/>
                <a:gd name="connsiteY95" fmla="*/ 171298 h 560222"/>
                <a:gd name="connsiteX96" fmla="*/ 422452 w 1226514"/>
                <a:gd name="connsiteY96" fmla="*/ 153619 h 560222"/>
                <a:gd name="connsiteX97" fmla="*/ 365151 w 1226514"/>
                <a:gd name="connsiteY97" fmla="*/ 127406 h 560222"/>
                <a:gd name="connsiteX98" fmla="*/ 386487 w 1226514"/>
                <a:gd name="connsiteY98" fmla="*/ 109118 h 560222"/>
                <a:gd name="connsiteX99" fmla="*/ 377343 w 1226514"/>
                <a:gd name="connsiteY99" fmla="*/ 99365 h 560222"/>
                <a:gd name="connsiteX100" fmla="*/ 401727 w 1226514"/>
                <a:gd name="connsiteY100" fmla="*/ 89611 h 560222"/>
                <a:gd name="connsiteX101" fmla="*/ 370636 w 1226514"/>
                <a:gd name="connsiteY101" fmla="*/ 64008 h 560222"/>
                <a:gd name="connsiteX102" fmla="*/ 379171 w 1226514"/>
                <a:gd name="connsiteY102" fmla="*/ 51206 h 560222"/>
                <a:gd name="connsiteX103" fmla="*/ 482803 w 1226514"/>
                <a:gd name="connsiteY103" fmla="*/ 38405 h 560222"/>
                <a:gd name="connsiteX104" fmla="*/ 493167 w 1226514"/>
                <a:gd name="connsiteY104" fmla="*/ 29261 h 560222"/>
                <a:gd name="connsiteX105" fmla="*/ 559612 w 1226514"/>
                <a:gd name="connsiteY105" fmla="*/ 15240 h 560222"/>
                <a:gd name="connsiteX106" fmla="*/ 578511 w 1226514"/>
                <a:gd name="connsiteY106" fmla="*/ 0 h 560222"/>
                <a:gd name="connsiteX107" fmla="*/ 633984 w 1226514"/>
                <a:gd name="connsiteY107" fmla="*/ 7925 h 560222"/>
                <a:gd name="connsiteX108" fmla="*/ 660807 w 1226514"/>
                <a:gd name="connsiteY108" fmla="*/ 46330 h 560222"/>
                <a:gd name="connsiteX109" fmla="*/ 687019 w 1226514"/>
                <a:gd name="connsiteY109" fmla="*/ 37186 h 560222"/>
                <a:gd name="connsiteX110" fmla="*/ 730300 w 1226514"/>
                <a:gd name="connsiteY110" fmla="*/ 49987 h 560222"/>
                <a:gd name="connsiteX111" fmla="*/ 737007 w 1226514"/>
                <a:gd name="connsiteY111" fmla="*/ 70104 h 56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226514" h="560222">
                  <a:moveTo>
                    <a:pt x="737007" y="70104"/>
                  </a:moveTo>
                  <a:lnTo>
                    <a:pt x="763828" y="68275"/>
                  </a:lnTo>
                  <a:lnTo>
                    <a:pt x="819912" y="32918"/>
                  </a:lnTo>
                  <a:lnTo>
                    <a:pt x="815035" y="45110"/>
                  </a:lnTo>
                  <a:lnTo>
                    <a:pt x="866241" y="73762"/>
                  </a:lnTo>
                  <a:lnTo>
                    <a:pt x="977799" y="168859"/>
                  </a:lnTo>
                  <a:lnTo>
                    <a:pt x="984504" y="149352"/>
                  </a:lnTo>
                  <a:lnTo>
                    <a:pt x="1035711" y="170688"/>
                  </a:lnTo>
                  <a:lnTo>
                    <a:pt x="1073506" y="160934"/>
                  </a:lnTo>
                  <a:lnTo>
                    <a:pt x="1093623" y="167640"/>
                  </a:lnTo>
                  <a:lnTo>
                    <a:pt x="1118616" y="189586"/>
                  </a:lnTo>
                  <a:lnTo>
                    <a:pt x="1143000" y="196901"/>
                  </a:lnTo>
                  <a:lnTo>
                    <a:pt x="1163116" y="213360"/>
                  </a:lnTo>
                  <a:lnTo>
                    <a:pt x="1199692" y="207874"/>
                  </a:lnTo>
                  <a:lnTo>
                    <a:pt x="1226515" y="231038"/>
                  </a:lnTo>
                  <a:lnTo>
                    <a:pt x="1214932" y="256642"/>
                  </a:lnTo>
                  <a:lnTo>
                    <a:pt x="1191768" y="260299"/>
                  </a:lnTo>
                  <a:lnTo>
                    <a:pt x="1207008" y="298094"/>
                  </a:lnTo>
                  <a:lnTo>
                    <a:pt x="1197255" y="315773"/>
                  </a:lnTo>
                  <a:lnTo>
                    <a:pt x="1131418" y="302971"/>
                  </a:lnTo>
                  <a:lnTo>
                    <a:pt x="1137514" y="371856"/>
                  </a:lnTo>
                  <a:lnTo>
                    <a:pt x="1125322" y="380390"/>
                  </a:lnTo>
                  <a:lnTo>
                    <a:pt x="1069848" y="395630"/>
                  </a:lnTo>
                  <a:lnTo>
                    <a:pt x="1123492" y="462686"/>
                  </a:lnTo>
                  <a:lnTo>
                    <a:pt x="1105815" y="472440"/>
                  </a:lnTo>
                  <a:lnTo>
                    <a:pt x="1116178" y="494995"/>
                  </a:lnTo>
                  <a:lnTo>
                    <a:pt x="1094842" y="488899"/>
                  </a:lnTo>
                  <a:lnTo>
                    <a:pt x="1074115" y="474878"/>
                  </a:lnTo>
                  <a:lnTo>
                    <a:pt x="1025956" y="471221"/>
                  </a:lnTo>
                  <a:lnTo>
                    <a:pt x="973531" y="470002"/>
                  </a:lnTo>
                  <a:lnTo>
                    <a:pt x="963777" y="474269"/>
                  </a:lnTo>
                  <a:lnTo>
                    <a:pt x="913791" y="457810"/>
                  </a:lnTo>
                  <a:lnTo>
                    <a:pt x="898551" y="466344"/>
                  </a:lnTo>
                  <a:lnTo>
                    <a:pt x="901599" y="488899"/>
                  </a:lnTo>
                  <a:lnTo>
                    <a:pt x="845515" y="475488"/>
                  </a:lnTo>
                  <a:lnTo>
                    <a:pt x="826617" y="480974"/>
                  </a:lnTo>
                  <a:lnTo>
                    <a:pt x="824788" y="498043"/>
                  </a:lnTo>
                  <a:lnTo>
                    <a:pt x="808939" y="505358"/>
                  </a:lnTo>
                  <a:lnTo>
                    <a:pt x="776020" y="532181"/>
                  </a:lnTo>
                  <a:lnTo>
                    <a:pt x="770535" y="560222"/>
                  </a:lnTo>
                  <a:lnTo>
                    <a:pt x="758343" y="560222"/>
                  </a:lnTo>
                  <a:lnTo>
                    <a:pt x="744321" y="541934"/>
                  </a:lnTo>
                  <a:lnTo>
                    <a:pt x="703479" y="540715"/>
                  </a:lnTo>
                  <a:lnTo>
                    <a:pt x="688239" y="509016"/>
                  </a:lnTo>
                  <a:lnTo>
                    <a:pt x="672388" y="508406"/>
                  </a:lnTo>
                  <a:lnTo>
                    <a:pt x="663244" y="469392"/>
                  </a:lnTo>
                  <a:lnTo>
                    <a:pt x="616915" y="441350"/>
                  </a:lnTo>
                  <a:lnTo>
                    <a:pt x="564489" y="444398"/>
                  </a:lnTo>
                  <a:lnTo>
                    <a:pt x="529743" y="449885"/>
                  </a:lnTo>
                  <a:lnTo>
                    <a:pt x="489508" y="415138"/>
                  </a:lnTo>
                  <a:lnTo>
                    <a:pt x="460248" y="400507"/>
                  </a:lnTo>
                  <a:lnTo>
                    <a:pt x="404164" y="373075"/>
                  </a:lnTo>
                  <a:lnTo>
                    <a:pt x="397459" y="370027"/>
                  </a:lnTo>
                  <a:lnTo>
                    <a:pt x="324307" y="392582"/>
                  </a:lnTo>
                  <a:lnTo>
                    <a:pt x="362103" y="535229"/>
                  </a:lnTo>
                  <a:lnTo>
                    <a:pt x="346252" y="537058"/>
                  </a:lnTo>
                  <a:lnTo>
                    <a:pt x="316992" y="506578"/>
                  </a:lnTo>
                  <a:lnTo>
                    <a:pt x="293217" y="495605"/>
                  </a:lnTo>
                  <a:lnTo>
                    <a:pt x="259080" y="503530"/>
                  </a:lnTo>
                  <a:lnTo>
                    <a:pt x="248107" y="516941"/>
                  </a:lnTo>
                  <a:lnTo>
                    <a:pt x="244449" y="507187"/>
                  </a:lnTo>
                  <a:lnTo>
                    <a:pt x="248107" y="491338"/>
                  </a:lnTo>
                  <a:lnTo>
                    <a:pt x="238963" y="477926"/>
                  </a:lnTo>
                  <a:lnTo>
                    <a:pt x="199339" y="464515"/>
                  </a:lnTo>
                  <a:lnTo>
                    <a:pt x="176784" y="429768"/>
                  </a:lnTo>
                  <a:lnTo>
                    <a:pt x="157276" y="420014"/>
                  </a:lnTo>
                  <a:lnTo>
                    <a:pt x="153619" y="407213"/>
                  </a:lnTo>
                  <a:lnTo>
                    <a:pt x="184708" y="410870"/>
                  </a:lnTo>
                  <a:lnTo>
                    <a:pt x="178612" y="382829"/>
                  </a:lnTo>
                  <a:lnTo>
                    <a:pt x="203607" y="376733"/>
                  </a:lnTo>
                  <a:lnTo>
                    <a:pt x="232257" y="382219"/>
                  </a:lnTo>
                  <a:lnTo>
                    <a:pt x="227991" y="345034"/>
                  </a:lnTo>
                  <a:lnTo>
                    <a:pt x="216408" y="321259"/>
                  </a:lnTo>
                  <a:lnTo>
                    <a:pt x="185928" y="323088"/>
                  </a:lnTo>
                  <a:lnTo>
                    <a:pt x="157276" y="313944"/>
                  </a:lnTo>
                  <a:lnTo>
                    <a:pt x="126187" y="330403"/>
                  </a:lnTo>
                  <a:lnTo>
                    <a:pt x="99364" y="338938"/>
                  </a:lnTo>
                  <a:lnTo>
                    <a:pt x="82296" y="332232"/>
                  </a:lnTo>
                  <a:lnTo>
                    <a:pt x="81076" y="312725"/>
                  </a:lnTo>
                  <a:lnTo>
                    <a:pt x="54864" y="287122"/>
                  </a:lnTo>
                  <a:lnTo>
                    <a:pt x="32919" y="288341"/>
                  </a:lnTo>
                  <a:lnTo>
                    <a:pt x="609" y="262738"/>
                  </a:lnTo>
                  <a:lnTo>
                    <a:pt x="10972" y="233477"/>
                  </a:lnTo>
                  <a:lnTo>
                    <a:pt x="0" y="226162"/>
                  </a:lnTo>
                  <a:lnTo>
                    <a:pt x="13411" y="184099"/>
                  </a:lnTo>
                  <a:lnTo>
                    <a:pt x="49987" y="206045"/>
                  </a:lnTo>
                  <a:lnTo>
                    <a:pt x="46329" y="178613"/>
                  </a:lnTo>
                  <a:lnTo>
                    <a:pt x="95707" y="137770"/>
                  </a:lnTo>
                  <a:lnTo>
                    <a:pt x="142036" y="136550"/>
                  </a:lnTo>
                  <a:lnTo>
                    <a:pt x="215188" y="162763"/>
                  </a:lnTo>
                  <a:lnTo>
                    <a:pt x="255423" y="178003"/>
                  </a:lnTo>
                  <a:lnTo>
                    <a:pt x="282244" y="162154"/>
                  </a:lnTo>
                  <a:lnTo>
                    <a:pt x="329184" y="161544"/>
                  </a:lnTo>
                  <a:lnTo>
                    <a:pt x="373684" y="181051"/>
                  </a:lnTo>
                  <a:lnTo>
                    <a:pt x="378561" y="169469"/>
                  </a:lnTo>
                  <a:lnTo>
                    <a:pt x="421233" y="171298"/>
                  </a:lnTo>
                  <a:lnTo>
                    <a:pt x="422452" y="153619"/>
                  </a:lnTo>
                  <a:lnTo>
                    <a:pt x="365151" y="127406"/>
                  </a:lnTo>
                  <a:lnTo>
                    <a:pt x="386487" y="109118"/>
                  </a:lnTo>
                  <a:lnTo>
                    <a:pt x="377343" y="99365"/>
                  </a:lnTo>
                  <a:lnTo>
                    <a:pt x="401727" y="89611"/>
                  </a:lnTo>
                  <a:lnTo>
                    <a:pt x="370636" y="64008"/>
                  </a:lnTo>
                  <a:lnTo>
                    <a:pt x="379171" y="51206"/>
                  </a:lnTo>
                  <a:lnTo>
                    <a:pt x="482803" y="38405"/>
                  </a:lnTo>
                  <a:lnTo>
                    <a:pt x="493167" y="29261"/>
                  </a:lnTo>
                  <a:lnTo>
                    <a:pt x="559612" y="15240"/>
                  </a:lnTo>
                  <a:lnTo>
                    <a:pt x="578511" y="0"/>
                  </a:lnTo>
                  <a:lnTo>
                    <a:pt x="633984" y="7925"/>
                  </a:lnTo>
                  <a:lnTo>
                    <a:pt x="660807" y="46330"/>
                  </a:lnTo>
                  <a:lnTo>
                    <a:pt x="687019" y="37186"/>
                  </a:lnTo>
                  <a:lnTo>
                    <a:pt x="730300" y="49987"/>
                  </a:lnTo>
                  <a:lnTo>
                    <a:pt x="737007" y="70104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1" name="Freihandform: Form 140">
              <a:extLst>
                <a:ext uri="{FF2B5EF4-FFF2-40B4-BE49-F238E27FC236}">
                  <a16:creationId xmlns:a16="http://schemas.microsoft.com/office/drawing/2014/main" id="{A90D35CB-4D7B-51D8-3777-C108D9592412}"/>
                </a:ext>
              </a:extLst>
            </p:cNvPr>
            <p:cNvSpPr/>
            <p:nvPr/>
          </p:nvSpPr>
          <p:spPr>
            <a:xfrm>
              <a:off x="6776148" y="4302487"/>
              <a:ext cx="274320" cy="398068"/>
            </a:xfrm>
            <a:custGeom>
              <a:avLst/>
              <a:gdLst>
                <a:gd name="connsiteX0" fmla="*/ 274320 w 274320"/>
                <a:gd name="connsiteY0" fmla="*/ 62179 h 398068"/>
                <a:gd name="connsiteX1" fmla="*/ 244449 w 274320"/>
                <a:gd name="connsiteY1" fmla="*/ 106070 h 398068"/>
                <a:gd name="connsiteX2" fmla="*/ 245669 w 274320"/>
                <a:gd name="connsiteY2" fmla="*/ 248717 h 398068"/>
                <a:gd name="connsiteX3" fmla="*/ 265785 w 274320"/>
                <a:gd name="connsiteY3" fmla="*/ 281025 h 398068"/>
                <a:gd name="connsiteX4" fmla="*/ 241401 w 274320"/>
                <a:gd name="connsiteY4" fmla="*/ 296875 h 398068"/>
                <a:gd name="connsiteX5" fmla="*/ 232867 w 274320"/>
                <a:gd name="connsiteY5" fmla="*/ 313335 h 398068"/>
                <a:gd name="connsiteX6" fmla="*/ 219456 w 274320"/>
                <a:gd name="connsiteY6" fmla="*/ 315773 h 398068"/>
                <a:gd name="connsiteX7" fmla="*/ 214579 w 274320"/>
                <a:gd name="connsiteY7" fmla="*/ 343815 h 398068"/>
                <a:gd name="connsiteX8" fmla="*/ 202997 w 274320"/>
                <a:gd name="connsiteY8" fmla="*/ 359664 h 398068"/>
                <a:gd name="connsiteX9" fmla="*/ 196291 w 274320"/>
                <a:gd name="connsiteY9" fmla="*/ 385267 h 398068"/>
                <a:gd name="connsiteX10" fmla="*/ 182271 w 274320"/>
                <a:gd name="connsiteY10" fmla="*/ 398069 h 398068"/>
                <a:gd name="connsiteX11" fmla="*/ 132893 w 274320"/>
                <a:gd name="connsiteY11" fmla="*/ 359055 h 398068"/>
                <a:gd name="connsiteX12" fmla="*/ 131064 w 274320"/>
                <a:gd name="connsiteY12" fmla="*/ 336499 h 398068"/>
                <a:gd name="connsiteX13" fmla="*/ 6096 w 274320"/>
                <a:gd name="connsiteY13" fmla="*/ 256642 h 398068"/>
                <a:gd name="connsiteX14" fmla="*/ 8535 w 274320"/>
                <a:gd name="connsiteY14" fmla="*/ 227990 h 398068"/>
                <a:gd name="connsiteX15" fmla="*/ 0 w 274320"/>
                <a:gd name="connsiteY15" fmla="*/ 212750 h 398068"/>
                <a:gd name="connsiteX16" fmla="*/ 0 w 274320"/>
                <a:gd name="connsiteY16" fmla="*/ 210922 h 398068"/>
                <a:gd name="connsiteX17" fmla="*/ 9753 w 274320"/>
                <a:gd name="connsiteY17" fmla="*/ 195072 h 398068"/>
                <a:gd name="connsiteX18" fmla="*/ 26823 w 274320"/>
                <a:gd name="connsiteY18" fmla="*/ 169469 h 398068"/>
                <a:gd name="connsiteX19" fmla="*/ 39624 w 274320"/>
                <a:gd name="connsiteY19" fmla="*/ 140818 h 398068"/>
                <a:gd name="connsiteX20" fmla="*/ 23775 w 274320"/>
                <a:gd name="connsiteY20" fmla="*/ 95707 h 398068"/>
                <a:gd name="connsiteX21" fmla="*/ 19507 w 274320"/>
                <a:gd name="connsiteY21" fmla="*/ 76200 h 398068"/>
                <a:gd name="connsiteX22" fmla="*/ 3048 w 274320"/>
                <a:gd name="connsiteY22" fmla="*/ 48768 h 398068"/>
                <a:gd name="connsiteX23" fmla="*/ 23775 w 274320"/>
                <a:gd name="connsiteY23" fmla="*/ 25603 h 398068"/>
                <a:gd name="connsiteX24" fmla="*/ 46939 w 274320"/>
                <a:gd name="connsiteY24" fmla="*/ 0 h 398068"/>
                <a:gd name="connsiteX25" fmla="*/ 64617 w 274320"/>
                <a:gd name="connsiteY25" fmla="*/ 6706 h 398068"/>
                <a:gd name="connsiteX26" fmla="*/ 65227 w 274320"/>
                <a:gd name="connsiteY26" fmla="*/ 28651 h 398068"/>
                <a:gd name="connsiteX27" fmla="*/ 76809 w 274320"/>
                <a:gd name="connsiteY27" fmla="*/ 41453 h 398068"/>
                <a:gd name="connsiteX28" fmla="*/ 101193 w 274320"/>
                <a:gd name="connsiteY28" fmla="*/ 41453 h 398068"/>
                <a:gd name="connsiteX29" fmla="*/ 145085 w 274320"/>
                <a:gd name="connsiteY29" fmla="*/ 74371 h 398068"/>
                <a:gd name="connsiteX30" fmla="*/ 156057 w 274320"/>
                <a:gd name="connsiteY30" fmla="*/ 74981 h 398068"/>
                <a:gd name="connsiteX31" fmla="*/ 163983 w 274320"/>
                <a:gd name="connsiteY31" fmla="*/ 73762 h 398068"/>
                <a:gd name="connsiteX32" fmla="*/ 171907 w 274320"/>
                <a:gd name="connsiteY32" fmla="*/ 78029 h 398068"/>
                <a:gd name="connsiteX33" fmla="*/ 195072 w 274320"/>
                <a:gd name="connsiteY33" fmla="*/ 81686 h 398068"/>
                <a:gd name="connsiteX34" fmla="*/ 204825 w 274320"/>
                <a:gd name="connsiteY34" fmla="*/ 65227 h 398068"/>
                <a:gd name="connsiteX35" fmla="*/ 236525 w 274320"/>
                <a:gd name="connsiteY35" fmla="*/ 48768 h 398068"/>
                <a:gd name="connsiteX36" fmla="*/ 250545 w 274320"/>
                <a:gd name="connsiteY36" fmla="*/ 62179 h 398068"/>
                <a:gd name="connsiteX37" fmla="*/ 274320 w 274320"/>
                <a:gd name="connsiteY37" fmla="*/ 62179 h 398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74320" h="398068">
                  <a:moveTo>
                    <a:pt x="274320" y="62179"/>
                  </a:moveTo>
                  <a:lnTo>
                    <a:pt x="244449" y="106070"/>
                  </a:lnTo>
                  <a:lnTo>
                    <a:pt x="245669" y="248717"/>
                  </a:lnTo>
                  <a:lnTo>
                    <a:pt x="265785" y="281025"/>
                  </a:lnTo>
                  <a:lnTo>
                    <a:pt x="241401" y="296875"/>
                  </a:lnTo>
                  <a:lnTo>
                    <a:pt x="232867" y="313335"/>
                  </a:lnTo>
                  <a:lnTo>
                    <a:pt x="219456" y="315773"/>
                  </a:lnTo>
                  <a:lnTo>
                    <a:pt x="214579" y="343815"/>
                  </a:lnTo>
                  <a:lnTo>
                    <a:pt x="202997" y="359664"/>
                  </a:lnTo>
                  <a:lnTo>
                    <a:pt x="196291" y="385267"/>
                  </a:lnTo>
                  <a:lnTo>
                    <a:pt x="182271" y="398069"/>
                  </a:lnTo>
                  <a:lnTo>
                    <a:pt x="132893" y="359055"/>
                  </a:lnTo>
                  <a:lnTo>
                    <a:pt x="131064" y="336499"/>
                  </a:lnTo>
                  <a:lnTo>
                    <a:pt x="6096" y="256642"/>
                  </a:lnTo>
                  <a:lnTo>
                    <a:pt x="8535" y="227990"/>
                  </a:lnTo>
                  <a:lnTo>
                    <a:pt x="0" y="212750"/>
                  </a:lnTo>
                  <a:lnTo>
                    <a:pt x="0" y="210922"/>
                  </a:lnTo>
                  <a:lnTo>
                    <a:pt x="9753" y="195072"/>
                  </a:lnTo>
                  <a:lnTo>
                    <a:pt x="26823" y="169469"/>
                  </a:lnTo>
                  <a:lnTo>
                    <a:pt x="39624" y="140818"/>
                  </a:lnTo>
                  <a:lnTo>
                    <a:pt x="23775" y="95707"/>
                  </a:lnTo>
                  <a:lnTo>
                    <a:pt x="19507" y="76200"/>
                  </a:lnTo>
                  <a:lnTo>
                    <a:pt x="3048" y="48768"/>
                  </a:lnTo>
                  <a:lnTo>
                    <a:pt x="23775" y="25603"/>
                  </a:lnTo>
                  <a:lnTo>
                    <a:pt x="46939" y="0"/>
                  </a:lnTo>
                  <a:lnTo>
                    <a:pt x="64617" y="6706"/>
                  </a:lnTo>
                  <a:lnTo>
                    <a:pt x="65227" y="28651"/>
                  </a:lnTo>
                  <a:lnTo>
                    <a:pt x="76809" y="41453"/>
                  </a:lnTo>
                  <a:lnTo>
                    <a:pt x="101193" y="41453"/>
                  </a:lnTo>
                  <a:lnTo>
                    <a:pt x="145085" y="74371"/>
                  </a:lnTo>
                  <a:lnTo>
                    <a:pt x="156057" y="74981"/>
                  </a:lnTo>
                  <a:lnTo>
                    <a:pt x="163983" y="73762"/>
                  </a:lnTo>
                  <a:lnTo>
                    <a:pt x="171907" y="78029"/>
                  </a:lnTo>
                  <a:lnTo>
                    <a:pt x="195072" y="81686"/>
                  </a:lnTo>
                  <a:lnTo>
                    <a:pt x="204825" y="65227"/>
                  </a:lnTo>
                  <a:lnTo>
                    <a:pt x="236525" y="48768"/>
                  </a:lnTo>
                  <a:lnTo>
                    <a:pt x="250545" y="62179"/>
                  </a:lnTo>
                  <a:lnTo>
                    <a:pt x="274320" y="6217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2" name="Freihandform: Form 141">
              <a:extLst>
                <a:ext uri="{FF2B5EF4-FFF2-40B4-BE49-F238E27FC236}">
                  <a16:creationId xmlns:a16="http://schemas.microsoft.com/office/drawing/2014/main" id="{4A41DCE9-DEB3-94B7-D6E1-E5261D54DF38}"/>
                </a:ext>
              </a:extLst>
            </p:cNvPr>
            <p:cNvSpPr/>
            <p:nvPr/>
          </p:nvSpPr>
          <p:spPr>
            <a:xfrm>
              <a:off x="7819173" y="2824816"/>
              <a:ext cx="310286" cy="156057"/>
            </a:xfrm>
            <a:custGeom>
              <a:avLst/>
              <a:gdLst>
                <a:gd name="connsiteX0" fmla="*/ 310287 w 310286"/>
                <a:gd name="connsiteY0" fmla="*/ 37186 h 156057"/>
                <a:gd name="connsiteX1" fmla="*/ 309068 w 310286"/>
                <a:gd name="connsiteY1" fmla="*/ 45720 h 156057"/>
                <a:gd name="connsiteX2" fmla="*/ 267005 w 310286"/>
                <a:gd name="connsiteY2" fmla="*/ 66446 h 156057"/>
                <a:gd name="connsiteX3" fmla="*/ 260909 w 310286"/>
                <a:gd name="connsiteY3" fmla="*/ 82296 h 156057"/>
                <a:gd name="connsiteX4" fmla="*/ 221895 w 310286"/>
                <a:gd name="connsiteY4" fmla="*/ 86563 h 156057"/>
                <a:gd name="connsiteX5" fmla="*/ 218237 w 310286"/>
                <a:gd name="connsiteY5" fmla="*/ 111557 h 156057"/>
                <a:gd name="connsiteX6" fmla="*/ 182880 w 310286"/>
                <a:gd name="connsiteY6" fmla="*/ 106070 h 156057"/>
                <a:gd name="connsiteX7" fmla="*/ 163373 w 310286"/>
                <a:gd name="connsiteY7" fmla="*/ 113995 h 156057"/>
                <a:gd name="connsiteX8" fmla="*/ 138380 w 310286"/>
                <a:gd name="connsiteY8" fmla="*/ 132283 h 156057"/>
                <a:gd name="connsiteX9" fmla="*/ 145695 w 310286"/>
                <a:gd name="connsiteY9" fmla="*/ 141427 h 156057"/>
                <a:gd name="connsiteX10" fmla="*/ 138989 w 310286"/>
                <a:gd name="connsiteY10" fmla="*/ 149962 h 156057"/>
                <a:gd name="connsiteX11" fmla="*/ 80468 w 310286"/>
                <a:gd name="connsiteY11" fmla="*/ 156058 h 156057"/>
                <a:gd name="connsiteX12" fmla="*/ 37185 w 310286"/>
                <a:gd name="connsiteY12" fmla="*/ 143256 h 156057"/>
                <a:gd name="connsiteX13" fmla="*/ 3657 w 310286"/>
                <a:gd name="connsiteY13" fmla="*/ 146304 h 156057"/>
                <a:gd name="connsiteX14" fmla="*/ 0 w 310286"/>
                <a:gd name="connsiteY14" fmla="*/ 124358 h 156057"/>
                <a:gd name="connsiteX15" fmla="*/ 36576 w 310286"/>
                <a:gd name="connsiteY15" fmla="*/ 130454 h 156057"/>
                <a:gd name="connsiteX16" fmla="*/ 45111 w 310286"/>
                <a:gd name="connsiteY16" fmla="*/ 118872 h 156057"/>
                <a:gd name="connsiteX17" fmla="*/ 70104 w 310286"/>
                <a:gd name="connsiteY17" fmla="*/ 122530 h 156057"/>
                <a:gd name="connsiteX18" fmla="*/ 102413 w 310286"/>
                <a:gd name="connsiteY18" fmla="*/ 94488 h 156057"/>
                <a:gd name="connsiteX19" fmla="*/ 58521 w 310286"/>
                <a:gd name="connsiteY19" fmla="*/ 73762 h 156057"/>
                <a:gd name="connsiteX20" fmla="*/ 39015 w 310286"/>
                <a:gd name="connsiteY20" fmla="*/ 83515 h 156057"/>
                <a:gd name="connsiteX21" fmla="*/ 10973 w 310286"/>
                <a:gd name="connsiteY21" fmla="*/ 68885 h 156057"/>
                <a:gd name="connsiteX22" fmla="*/ 29261 w 310286"/>
                <a:gd name="connsiteY22" fmla="*/ 43891 h 156057"/>
                <a:gd name="connsiteX23" fmla="*/ 18897 w 310286"/>
                <a:gd name="connsiteY23" fmla="*/ 40234 h 156057"/>
                <a:gd name="connsiteX24" fmla="*/ 20727 w 310286"/>
                <a:gd name="connsiteY24" fmla="*/ 23165 h 156057"/>
                <a:gd name="connsiteX25" fmla="*/ 39624 w 310286"/>
                <a:gd name="connsiteY25" fmla="*/ 17678 h 156057"/>
                <a:gd name="connsiteX26" fmla="*/ 95708 w 310286"/>
                <a:gd name="connsiteY26" fmla="*/ 31090 h 156057"/>
                <a:gd name="connsiteX27" fmla="*/ 92660 w 310286"/>
                <a:gd name="connsiteY27" fmla="*/ 8534 h 156057"/>
                <a:gd name="connsiteX28" fmla="*/ 107900 w 310286"/>
                <a:gd name="connsiteY28" fmla="*/ 0 h 156057"/>
                <a:gd name="connsiteX29" fmla="*/ 157887 w 310286"/>
                <a:gd name="connsiteY29" fmla="*/ 16459 h 156057"/>
                <a:gd name="connsiteX30" fmla="*/ 167640 w 310286"/>
                <a:gd name="connsiteY30" fmla="*/ 12192 h 156057"/>
                <a:gd name="connsiteX31" fmla="*/ 220065 w 310286"/>
                <a:gd name="connsiteY31" fmla="*/ 13411 h 156057"/>
                <a:gd name="connsiteX32" fmla="*/ 268224 w 310286"/>
                <a:gd name="connsiteY32" fmla="*/ 17069 h 156057"/>
                <a:gd name="connsiteX33" fmla="*/ 288951 w 310286"/>
                <a:gd name="connsiteY33" fmla="*/ 31090 h 156057"/>
                <a:gd name="connsiteX34" fmla="*/ 310287 w 310286"/>
                <a:gd name="connsiteY34" fmla="*/ 37186 h 15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10286" h="156057">
                  <a:moveTo>
                    <a:pt x="310287" y="37186"/>
                  </a:moveTo>
                  <a:lnTo>
                    <a:pt x="309068" y="45720"/>
                  </a:lnTo>
                  <a:lnTo>
                    <a:pt x="267005" y="66446"/>
                  </a:lnTo>
                  <a:lnTo>
                    <a:pt x="260909" y="82296"/>
                  </a:lnTo>
                  <a:lnTo>
                    <a:pt x="221895" y="86563"/>
                  </a:lnTo>
                  <a:lnTo>
                    <a:pt x="218237" y="111557"/>
                  </a:lnTo>
                  <a:lnTo>
                    <a:pt x="182880" y="106070"/>
                  </a:lnTo>
                  <a:lnTo>
                    <a:pt x="163373" y="113995"/>
                  </a:lnTo>
                  <a:lnTo>
                    <a:pt x="138380" y="132283"/>
                  </a:lnTo>
                  <a:lnTo>
                    <a:pt x="145695" y="141427"/>
                  </a:lnTo>
                  <a:lnTo>
                    <a:pt x="138989" y="149962"/>
                  </a:lnTo>
                  <a:lnTo>
                    <a:pt x="80468" y="156058"/>
                  </a:lnTo>
                  <a:lnTo>
                    <a:pt x="37185" y="143256"/>
                  </a:lnTo>
                  <a:lnTo>
                    <a:pt x="3657" y="146304"/>
                  </a:lnTo>
                  <a:lnTo>
                    <a:pt x="0" y="124358"/>
                  </a:lnTo>
                  <a:lnTo>
                    <a:pt x="36576" y="130454"/>
                  </a:lnTo>
                  <a:lnTo>
                    <a:pt x="45111" y="118872"/>
                  </a:lnTo>
                  <a:lnTo>
                    <a:pt x="70104" y="122530"/>
                  </a:lnTo>
                  <a:lnTo>
                    <a:pt x="102413" y="94488"/>
                  </a:lnTo>
                  <a:lnTo>
                    <a:pt x="58521" y="73762"/>
                  </a:lnTo>
                  <a:lnTo>
                    <a:pt x="39015" y="83515"/>
                  </a:lnTo>
                  <a:lnTo>
                    <a:pt x="10973" y="68885"/>
                  </a:lnTo>
                  <a:lnTo>
                    <a:pt x="29261" y="43891"/>
                  </a:lnTo>
                  <a:lnTo>
                    <a:pt x="18897" y="40234"/>
                  </a:lnTo>
                  <a:lnTo>
                    <a:pt x="20727" y="23165"/>
                  </a:lnTo>
                  <a:lnTo>
                    <a:pt x="39624" y="17678"/>
                  </a:lnTo>
                  <a:lnTo>
                    <a:pt x="95708" y="31090"/>
                  </a:lnTo>
                  <a:lnTo>
                    <a:pt x="92660" y="8534"/>
                  </a:lnTo>
                  <a:lnTo>
                    <a:pt x="107900" y="0"/>
                  </a:lnTo>
                  <a:lnTo>
                    <a:pt x="157887" y="16459"/>
                  </a:lnTo>
                  <a:lnTo>
                    <a:pt x="167640" y="12192"/>
                  </a:lnTo>
                  <a:lnTo>
                    <a:pt x="220065" y="13411"/>
                  </a:lnTo>
                  <a:lnTo>
                    <a:pt x="268224" y="17069"/>
                  </a:lnTo>
                  <a:lnTo>
                    <a:pt x="288951" y="31090"/>
                  </a:lnTo>
                  <a:lnTo>
                    <a:pt x="310287" y="37186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3" name="Freihandform: Form 142">
              <a:extLst>
                <a:ext uri="{FF2B5EF4-FFF2-40B4-BE49-F238E27FC236}">
                  <a16:creationId xmlns:a16="http://schemas.microsoft.com/office/drawing/2014/main" id="{4A6EE4F2-B09D-1AAD-E089-5634C583223E}"/>
                </a:ext>
              </a:extLst>
            </p:cNvPr>
            <p:cNvSpPr/>
            <p:nvPr/>
          </p:nvSpPr>
          <p:spPr>
            <a:xfrm>
              <a:off x="9113964" y="3947699"/>
              <a:ext cx="181050" cy="159715"/>
            </a:xfrm>
            <a:custGeom>
              <a:avLst/>
              <a:gdLst>
                <a:gd name="connsiteX0" fmla="*/ 169469 w 181050"/>
                <a:gd name="connsiteY0" fmla="*/ 14021 h 159715"/>
                <a:gd name="connsiteX1" fmla="*/ 180441 w 181050"/>
                <a:gd name="connsiteY1" fmla="*/ 40234 h 159715"/>
                <a:gd name="connsiteX2" fmla="*/ 181051 w 181050"/>
                <a:gd name="connsiteY2" fmla="*/ 87173 h 159715"/>
                <a:gd name="connsiteX3" fmla="*/ 126187 w 181050"/>
                <a:gd name="connsiteY3" fmla="*/ 117653 h 159715"/>
                <a:gd name="connsiteX4" fmla="*/ 143256 w 181050"/>
                <a:gd name="connsiteY4" fmla="*/ 140818 h 159715"/>
                <a:gd name="connsiteX5" fmla="*/ 107289 w 181050"/>
                <a:gd name="connsiteY5" fmla="*/ 143866 h 159715"/>
                <a:gd name="connsiteX6" fmla="*/ 79248 w 181050"/>
                <a:gd name="connsiteY6" fmla="*/ 159715 h 159715"/>
                <a:gd name="connsiteX7" fmla="*/ 49987 w 181050"/>
                <a:gd name="connsiteY7" fmla="*/ 154229 h 159715"/>
                <a:gd name="connsiteX8" fmla="*/ 34137 w 181050"/>
                <a:gd name="connsiteY8" fmla="*/ 133503 h 159715"/>
                <a:gd name="connsiteX9" fmla="*/ 12801 w 181050"/>
                <a:gd name="connsiteY9" fmla="*/ 93269 h 159715"/>
                <a:gd name="connsiteX10" fmla="*/ 0 w 181050"/>
                <a:gd name="connsiteY10" fmla="*/ 45720 h 159715"/>
                <a:gd name="connsiteX11" fmla="*/ 18897 w 181050"/>
                <a:gd name="connsiteY11" fmla="*/ 13411 h 159715"/>
                <a:gd name="connsiteX12" fmla="*/ 62179 w 181050"/>
                <a:gd name="connsiteY12" fmla="*/ 6096 h 159715"/>
                <a:gd name="connsiteX13" fmla="*/ 94488 w 181050"/>
                <a:gd name="connsiteY13" fmla="*/ 11583 h 159715"/>
                <a:gd name="connsiteX14" fmla="*/ 124968 w 181050"/>
                <a:gd name="connsiteY14" fmla="*/ 26823 h 159715"/>
                <a:gd name="connsiteX15" fmla="*/ 137160 w 181050"/>
                <a:gd name="connsiteY15" fmla="*/ 0 h 159715"/>
                <a:gd name="connsiteX16" fmla="*/ 169469 w 181050"/>
                <a:gd name="connsiteY16" fmla="*/ 14021 h 15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1050" h="159715">
                  <a:moveTo>
                    <a:pt x="169469" y="14021"/>
                  </a:moveTo>
                  <a:lnTo>
                    <a:pt x="180441" y="40234"/>
                  </a:lnTo>
                  <a:lnTo>
                    <a:pt x="181051" y="87173"/>
                  </a:lnTo>
                  <a:lnTo>
                    <a:pt x="126187" y="117653"/>
                  </a:lnTo>
                  <a:lnTo>
                    <a:pt x="143256" y="140818"/>
                  </a:lnTo>
                  <a:lnTo>
                    <a:pt x="107289" y="143866"/>
                  </a:lnTo>
                  <a:lnTo>
                    <a:pt x="79248" y="159715"/>
                  </a:lnTo>
                  <a:lnTo>
                    <a:pt x="49987" y="154229"/>
                  </a:lnTo>
                  <a:lnTo>
                    <a:pt x="34137" y="133503"/>
                  </a:lnTo>
                  <a:lnTo>
                    <a:pt x="12801" y="93269"/>
                  </a:lnTo>
                  <a:lnTo>
                    <a:pt x="0" y="45720"/>
                  </a:lnTo>
                  <a:lnTo>
                    <a:pt x="18897" y="13411"/>
                  </a:lnTo>
                  <a:lnTo>
                    <a:pt x="62179" y="6096"/>
                  </a:lnTo>
                  <a:lnTo>
                    <a:pt x="94488" y="11583"/>
                  </a:lnTo>
                  <a:lnTo>
                    <a:pt x="124968" y="26823"/>
                  </a:lnTo>
                  <a:lnTo>
                    <a:pt x="137160" y="0"/>
                  </a:lnTo>
                  <a:lnTo>
                    <a:pt x="169469" y="14021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4" name="Freihandform: Form 143">
              <a:extLst>
                <a:ext uri="{FF2B5EF4-FFF2-40B4-BE49-F238E27FC236}">
                  <a16:creationId xmlns:a16="http://schemas.microsoft.com/office/drawing/2014/main" id="{99057BAC-0924-FB14-EE84-6E387C2196B6}"/>
                </a:ext>
              </a:extLst>
            </p:cNvPr>
            <p:cNvSpPr/>
            <p:nvPr/>
          </p:nvSpPr>
          <p:spPr>
            <a:xfrm>
              <a:off x="9668090" y="3007087"/>
              <a:ext cx="144474" cy="164592"/>
            </a:xfrm>
            <a:custGeom>
              <a:avLst/>
              <a:gdLst>
                <a:gd name="connsiteX0" fmla="*/ 0 w 144474"/>
                <a:gd name="connsiteY0" fmla="*/ 33528 h 164592"/>
                <a:gd name="connsiteX1" fmla="*/ 0 w 144474"/>
                <a:gd name="connsiteY1" fmla="*/ 29870 h 164592"/>
                <a:gd name="connsiteX2" fmla="*/ 15240 w 144474"/>
                <a:gd name="connsiteY2" fmla="*/ 31090 h 164592"/>
                <a:gd name="connsiteX3" fmla="*/ 18897 w 144474"/>
                <a:gd name="connsiteY3" fmla="*/ 14021 h 164592"/>
                <a:gd name="connsiteX4" fmla="*/ 40843 w 144474"/>
                <a:gd name="connsiteY4" fmla="*/ 11582 h 164592"/>
                <a:gd name="connsiteX5" fmla="*/ 53035 w 144474"/>
                <a:gd name="connsiteY5" fmla="*/ 9144 h 164592"/>
                <a:gd name="connsiteX6" fmla="*/ 53035 w 144474"/>
                <a:gd name="connsiteY6" fmla="*/ 0 h 164592"/>
                <a:gd name="connsiteX7" fmla="*/ 103632 w 144474"/>
                <a:gd name="connsiteY7" fmla="*/ 45720 h 164592"/>
                <a:gd name="connsiteX8" fmla="*/ 123748 w 144474"/>
                <a:gd name="connsiteY8" fmla="*/ 71323 h 164592"/>
                <a:gd name="connsiteX9" fmla="*/ 144475 w 144474"/>
                <a:gd name="connsiteY9" fmla="*/ 116434 h 164592"/>
                <a:gd name="connsiteX10" fmla="*/ 141427 w 144474"/>
                <a:gd name="connsiteY10" fmla="*/ 137770 h 164592"/>
                <a:gd name="connsiteX11" fmla="*/ 115215 w 144474"/>
                <a:gd name="connsiteY11" fmla="*/ 145085 h 164592"/>
                <a:gd name="connsiteX12" fmla="*/ 96316 w 144474"/>
                <a:gd name="connsiteY12" fmla="*/ 161544 h 164592"/>
                <a:gd name="connsiteX13" fmla="*/ 68275 w 144474"/>
                <a:gd name="connsiteY13" fmla="*/ 164592 h 164592"/>
                <a:gd name="connsiteX14" fmla="*/ 55473 w 144474"/>
                <a:gd name="connsiteY14" fmla="*/ 143256 h 164592"/>
                <a:gd name="connsiteX15" fmla="*/ 48768 w 144474"/>
                <a:gd name="connsiteY15" fmla="*/ 113995 h 164592"/>
                <a:gd name="connsiteX16" fmla="*/ 16459 w 144474"/>
                <a:gd name="connsiteY16" fmla="*/ 73762 h 164592"/>
                <a:gd name="connsiteX17" fmla="*/ 37185 w 144474"/>
                <a:gd name="connsiteY17" fmla="*/ 67056 h 164592"/>
                <a:gd name="connsiteX18" fmla="*/ 0 w 144474"/>
                <a:gd name="connsiteY18" fmla="*/ 33528 h 16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4474" h="164592">
                  <a:moveTo>
                    <a:pt x="0" y="33528"/>
                  </a:moveTo>
                  <a:lnTo>
                    <a:pt x="0" y="29870"/>
                  </a:lnTo>
                  <a:lnTo>
                    <a:pt x="15240" y="31090"/>
                  </a:lnTo>
                  <a:lnTo>
                    <a:pt x="18897" y="14021"/>
                  </a:lnTo>
                  <a:lnTo>
                    <a:pt x="40843" y="11582"/>
                  </a:lnTo>
                  <a:lnTo>
                    <a:pt x="53035" y="9144"/>
                  </a:lnTo>
                  <a:lnTo>
                    <a:pt x="53035" y="0"/>
                  </a:lnTo>
                  <a:lnTo>
                    <a:pt x="103632" y="45720"/>
                  </a:lnTo>
                  <a:lnTo>
                    <a:pt x="123748" y="71323"/>
                  </a:lnTo>
                  <a:lnTo>
                    <a:pt x="144475" y="116434"/>
                  </a:lnTo>
                  <a:lnTo>
                    <a:pt x="141427" y="137770"/>
                  </a:lnTo>
                  <a:lnTo>
                    <a:pt x="115215" y="145085"/>
                  </a:lnTo>
                  <a:lnTo>
                    <a:pt x="96316" y="161544"/>
                  </a:lnTo>
                  <a:lnTo>
                    <a:pt x="68275" y="164592"/>
                  </a:lnTo>
                  <a:lnTo>
                    <a:pt x="55473" y="143256"/>
                  </a:lnTo>
                  <a:lnTo>
                    <a:pt x="48768" y="113995"/>
                  </a:lnTo>
                  <a:lnTo>
                    <a:pt x="16459" y="73762"/>
                  </a:lnTo>
                  <a:lnTo>
                    <a:pt x="37185" y="67056"/>
                  </a:lnTo>
                  <a:lnTo>
                    <a:pt x="0" y="3352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5" name="Freihandform: Form 144">
              <a:extLst>
                <a:ext uri="{FF2B5EF4-FFF2-40B4-BE49-F238E27FC236}">
                  <a16:creationId xmlns:a16="http://schemas.microsoft.com/office/drawing/2014/main" id="{7BE21737-2BF3-BABF-8ACB-68F232382BF5}"/>
                </a:ext>
              </a:extLst>
            </p:cNvPr>
            <p:cNvSpPr/>
            <p:nvPr/>
          </p:nvSpPr>
          <p:spPr>
            <a:xfrm>
              <a:off x="7154100" y="3341147"/>
              <a:ext cx="64617" cy="60350"/>
            </a:xfrm>
            <a:custGeom>
              <a:avLst/>
              <a:gdLst>
                <a:gd name="connsiteX0" fmla="*/ 42672 w 64617"/>
                <a:gd name="connsiteY0" fmla="*/ 3658 h 60350"/>
                <a:gd name="connsiteX1" fmla="*/ 51816 w 64617"/>
                <a:gd name="connsiteY1" fmla="*/ 20727 h 60350"/>
                <a:gd name="connsiteX2" fmla="*/ 49987 w 64617"/>
                <a:gd name="connsiteY2" fmla="*/ 29871 h 60350"/>
                <a:gd name="connsiteX3" fmla="*/ 64617 w 64617"/>
                <a:gd name="connsiteY3" fmla="*/ 59131 h 60350"/>
                <a:gd name="connsiteX4" fmla="*/ 40843 w 64617"/>
                <a:gd name="connsiteY4" fmla="*/ 60351 h 60350"/>
                <a:gd name="connsiteX5" fmla="*/ 30480 w 64617"/>
                <a:gd name="connsiteY5" fmla="*/ 41453 h 60350"/>
                <a:gd name="connsiteX6" fmla="*/ 0 w 64617"/>
                <a:gd name="connsiteY6" fmla="*/ 37795 h 60350"/>
                <a:gd name="connsiteX7" fmla="*/ 20117 w 64617"/>
                <a:gd name="connsiteY7" fmla="*/ 0 h 60350"/>
                <a:gd name="connsiteX8" fmla="*/ 42672 w 64617"/>
                <a:gd name="connsiteY8" fmla="*/ 3658 h 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17" h="60350">
                  <a:moveTo>
                    <a:pt x="42672" y="3658"/>
                  </a:moveTo>
                  <a:lnTo>
                    <a:pt x="51816" y="20727"/>
                  </a:lnTo>
                  <a:lnTo>
                    <a:pt x="49987" y="29871"/>
                  </a:lnTo>
                  <a:lnTo>
                    <a:pt x="64617" y="59131"/>
                  </a:lnTo>
                  <a:lnTo>
                    <a:pt x="40843" y="60351"/>
                  </a:lnTo>
                  <a:lnTo>
                    <a:pt x="30480" y="41453"/>
                  </a:lnTo>
                  <a:lnTo>
                    <a:pt x="0" y="37795"/>
                  </a:lnTo>
                  <a:lnTo>
                    <a:pt x="20117" y="0"/>
                  </a:lnTo>
                  <a:lnTo>
                    <a:pt x="42672" y="365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6" name="Freihandform: Form 145">
              <a:extLst>
                <a:ext uri="{FF2B5EF4-FFF2-40B4-BE49-F238E27FC236}">
                  <a16:creationId xmlns:a16="http://schemas.microsoft.com/office/drawing/2014/main" id="{ABB3FEA6-0583-1C7B-9C8C-CD62948DCB44}"/>
                </a:ext>
              </a:extLst>
            </p:cNvPr>
            <p:cNvSpPr/>
            <p:nvPr/>
          </p:nvSpPr>
          <p:spPr>
            <a:xfrm>
              <a:off x="9001188" y="3638632"/>
              <a:ext cx="283464" cy="335889"/>
            </a:xfrm>
            <a:custGeom>
              <a:avLst/>
              <a:gdLst>
                <a:gd name="connsiteX0" fmla="*/ 282245 w 283464"/>
                <a:gd name="connsiteY0" fmla="*/ 323088 h 335889"/>
                <a:gd name="connsiteX1" fmla="*/ 249936 w 283464"/>
                <a:gd name="connsiteY1" fmla="*/ 309067 h 335889"/>
                <a:gd name="connsiteX2" fmla="*/ 237744 w 283464"/>
                <a:gd name="connsiteY2" fmla="*/ 335890 h 335889"/>
                <a:gd name="connsiteX3" fmla="*/ 207264 w 283464"/>
                <a:gd name="connsiteY3" fmla="*/ 320650 h 335889"/>
                <a:gd name="connsiteX4" fmla="*/ 216408 w 283464"/>
                <a:gd name="connsiteY4" fmla="*/ 302971 h 335889"/>
                <a:gd name="connsiteX5" fmla="*/ 213969 w 283464"/>
                <a:gd name="connsiteY5" fmla="*/ 270053 h 335889"/>
                <a:gd name="connsiteX6" fmla="*/ 181661 w 283464"/>
                <a:gd name="connsiteY6" fmla="*/ 235915 h 335889"/>
                <a:gd name="connsiteX7" fmla="*/ 173736 w 283464"/>
                <a:gd name="connsiteY7" fmla="*/ 196901 h 335889"/>
                <a:gd name="connsiteX8" fmla="*/ 143256 w 283464"/>
                <a:gd name="connsiteY8" fmla="*/ 165202 h 335889"/>
                <a:gd name="connsiteX9" fmla="*/ 117043 w 283464"/>
                <a:gd name="connsiteY9" fmla="*/ 162763 h 335889"/>
                <a:gd name="connsiteX10" fmla="*/ 112167 w 283464"/>
                <a:gd name="connsiteY10" fmla="*/ 176174 h 335889"/>
                <a:gd name="connsiteX11" fmla="*/ 92659 w 283464"/>
                <a:gd name="connsiteY11" fmla="*/ 177394 h 335889"/>
                <a:gd name="connsiteX12" fmla="*/ 81077 w 283464"/>
                <a:gd name="connsiteY12" fmla="*/ 170688 h 335889"/>
                <a:gd name="connsiteX13" fmla="*/ 48768 w 283464"/>
                <a:gd name="connsiteY13" fmla="*/ 193853 h 335889"/>
                <a:gd name="connsiteX14" fmla="*/ 42672 w 283464"/>
                <a:gd name="connsiteY14" fmla="*/ 158496 h 335889"/>
                <a:gd name="connsiteX15" fmla="*/ 45111 w 283464"/>
                <a:gd name="connsiteY15" fmla="*/ 117653 h 335889"/>
                <a:gd name="connsiteX16" fmla="*/ 21945 w 283464"/>
                <a:gd name="connsiteY16" fmla="*/ 115824 h 335889"/>
                <a:gd name="connsiteX17" fmla="*/ 16459 w 283464"/>
                <a:gd name="connsiteY17" fmla="*/ 92050 h 335889"/>
                <a:gd name="connsiteX18" fmla="*/ 0 w 283464"/>
                <a:gd name="connsiteY18" fmla="*/ 79858 h 335889"/>
                <a:gd name="connsiteX19" fmla="*/ 4877 w 283464"/>
                <a:gd name="connsiteY19" fmla="*/ 65837 h 335889"/>
                <a:gd name="connsiteX20" fmla="*/ 29871 w 283464"/>
                <a:gd name="connsiteY20" fmla="*/ 40234 h 335889"/>
                <a:gd name="connsiteX21" fmla="*/ 34747 w 283464"/>
                <a:gd name="connsiteY21" fmla="*/ 49378 h 335889"/>
                <a:gd name="connsiteX22" fmla="*/ 53035 w 283464"/>
                <a:gd name="connsiteY22" fmla="*/ 50597 h 335889"/>
                <a:gd name="connsiteX23" fmla="*/ 40843 w 283464"/>
                <a:gd name="connsiteY23" fmla="*/ 5486 h 335889"/>
                <a:gd name="connsiteX24" fmla="*/ 57303 w 283464"/>
                <a:gd name="connsiteY24" fmla="*/ 0 h 335889"/>
                <a:gd name="connsiteX25" fmla="*/ 81687 w 283464"/>
                <a:gd name="connsiteY25" fmla="*/ 31090 h 335889"/>
                <a:gd name="connsiteX26" fmla="*/ 103023 w 283464"/>
                <a:gd name="connsiteY26" fmla="*/ 66446 h 335889"/>
                <a:gd name="connsiteX27" fmla="*/ 144475 w 283464"/>
                <a:gd name="connsiteY27" fmla="*/ 66446 h 335889"/>
                <a:gd name="connsiteX28" fmla="*/ 162763 w 283464"/>
                <a:gd name="connsiteY28" fmla="*/ 100584 h 335889"/>
                <a:gd name="connsiteX29" fmla="*/ 142647 w 283464"/>
                <a:gd name="connsiteY29" fmla="*/ 110947 h 335889"/>
                <a:gd name="connsiteX30" fmla="*/ 135331 w 283464"/>
                <a:gd name="connsiteY30" fmla="*/ 124968 h 335889"/>
                <a:gd name="connsiteX31" fmla="*/ 179832 w 283464"/>
                <a:gd name="connsiteY31" fmla="*/ 148742 h 335889"/>
                <a:gd name="connsiteX32" fmla="*/ 214579 w 283464"/>
                <a:gd name="connsiteY32" fmla="*/ 195072 h 335889"/>
                <a:gd name="connsiteX33" fmla="*/ 241401 w 283464"/>
                <a:gd name="connsiteY33" fmla="*/ 229210 h 335889"/>
                <a:gd name="connsiteX34" fmla="*/ 271272 w 283464"/>
                <a:gd name="connsiteY34" fmla="*/ 256642 h 335889"/>
                <a:gd name="connsiteX35" fmla="*/ 283464 w 283464"/>
                <a:gd name="connsiteY35" fmla="*/ 284074 h 335889"/>
                <a:gd name="connsiteX36" fmla="*/ 282245 w 283464"/>
                <a:gd name="connsiteY36" fmla="*/ 323088 h 335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3464" h="335889">
                  <a:moveTo>
                    <a:pt x="282245" y="323088"/>
                  </a:moveTo>
                  <a:lnTo>
                    <a:pt x="249936" y="309067"/>
                  </a:lnTo>
                  <a:lnTo>
                    <a:pt x="237744" y="335890"/>
                  </a:lnTo>
                  <a:lnTo>
                    <a:pt x="207264" y="320650"/>
                  </a:lnTo>
                  <a:lnTo>
                    <a:pt x="216408" y="302971"/>
                  </a:lnTo>
                  <a:lnTo>
                    <a:pt x="213969" y="270053"/>
                  </a:lnTo>
                  <a:lnTo>
                    <a:pt x="181661" y="235915"/>
                  </a:lnTo>
                  <a:lnTo>
                    <a:pt x="173736" y="196901"/>
                  </a:lnTo>
                  <a:lnTo>
                    <a:pt x="143256" y="165202"/>
                  </a:lnTo>
                  <a:lnTo>
                    <a:pt x="117043" y="162763"/>
                  </a:lnTo>
                  <a:lnTo>
                    <a:pt x="112167" y="176174"/>
                  </a:lnTo>
                  <a:lnTo>
                    <a:pt x="92659" y="177394"/>
                  </a:lnTo>
                  <a:lnTo>
                    <a:pt x="81077" y="170688"/>
                  </a:lnTo>
                  <a:lnTo>
                    <a:pt x="48768" y="193853"/>
                  </a:lnTo>
                  <a:lnTo>
                    <a:pt x="42672" y="158496"/>
                  </a:lnTo>
                  <a:lnTo>
                    <a:pt x="45111" y="117653"/>
                  </a:lnTo>
                  <a:lnTo>
                    <a:pt x="21945" y="115824"/>
                  </a:lnTo>
                  <a:lnTo>
                    <a:pt x="16459" y="92050"/>
                  </a:lnTo>
                  <a:lnTo>
                    <a:pt x="0" y="79858"/>
                  </a:lnTo>
                  <a:lnTo>
                    <a:pt x="4877" y="65837"/>
                  </a:lnTo>
                  <a:lnTo>
                    <a:pt x="29871" y="40234"/>
                  </a:lnTo>
                  <a:lnTo>
                    <a:pt x="34747" y="49378"/>
                  </a:lnTo>
                  <a:lnTo>
                    <a:pt x="53035" y="50597"/>
                  </a:lnTo>
                  <a:lnTo>
                    <a:pt x="40843" y="5486"/>
                  </a:lnTo>
                  <a:lnTo>
                    <a:pt x="57303" y="0"/>
                  </a:lnTo>
                  <a:lnTo>
                    <a:pt x="81687" y="31090"/>
                  </a:lnTo>
                  <a:lnTo>
                    <a:pt x="103023" y="66446"/>
                  </a:lnTo>
                  <a:lnTo>
                    <a:pt x="144475" y="66446"/>
                  </a:lnTo>
                  <a:lnTo>
                    <a:pt x="162763" y="100584"/>
                  </a:lnTo>
                  <a:lnTo>
                    <a:pt x="142647" y="110947"/>
                  </a:lnTo>
                  <a:lnTo>
                    <a:pt x="135331" y="124968"/>
                  </a:lnTo>
                  <a:lnTo>
                    <a:pt x="179832" y="148742"/>
                  </a:lnTo>
                  <a:lnTo>
                    <a:pt x="214579" y="195072"/>
                  </a:lnTo>
                  <a:lnTo>
                    <a:pt x="241401" y="229210"/>
                  </a:lnTo>
                  <a:lnTo>
                    <a:pt x="271272" y="256642"/>
                  </a:lnTo>
                  <a:lnTo>
                    <a:pt x="283464" y="284074"/>
                  </a:lnTo>
                  <a:lnTo>
                    <a:pt x="282245" y="32308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7" name="Freihandform: Form 146">
              <a:extLst>
                <a:ext uri="{FF2B5EF4-FFF2-40B4-BE49-F238E27FC236}">
                  <a16:creationId xmlns:a16="http://schemas.microsoft.com/office/drawing/2014/main" id="{485B3FA9-2C0A-7DEF-0600-BD4183BC5C5C}"/>
                </a:ext>
              </a:extLst>
            </p:cNvPr>
            <p:cNvSpPr/>
            <p:nvPr/>
          </p:nvSpPr>
          <p:spPr>
            <a:xfrm>
              <a:off x="6757860" y="3161925"/>
              <a:ext cx="43890" cy="60960"/>
            </a:xfrm>
            <a:custGeom>
              <a:avLst/>
              <a:gdLst>
                <a:gd name="connsiteX0" fmla="*/ 21945 w 43890"/>
                <a:gd name="connsiteY0" fmla="*/ 53645 h 60960"/>
                <a:gd name="connsiteX1" fmla="*/ 13411 w 43890"/>
                <a:gd name="connsiteY1" fmla="*/ 54254 h 60960"/>
                <a:gd name="connsiteX2" fmla="*/ 10973 w 43890"/>
                <a:gd name="connsiteY2" fmla="*/ 60960 h 60960"/>
                <a:gd name="connsiteX3" fmla="*/ 0 w 43890"/>
                <a:gd name="connsiteY3" fmla="*/ 60960 h 60960"/>
                <a:gd name="connsiteX4" fmla="*/ 7925 w 43890"/>
                <a:gd name="connsiteY4" fmla="*/ 28651 h 60960"/>
                <a:gd name="connsiteX5" fmla="*/ 21336 w 43890"/>
                <a:gd name="connsiteY5" fmla="*/ 1219 h 60960"/>
                <a:gd name="connsiteX6" fmla="*/ 21336 w 43890"/>
                <a:gd name="connsiteY6" fmla="*/ 0 h 60960"/>
                <a:gd name="connsiteX7" fmla="*/ 36576 w 43890"/>
                <a:gd name="connsiteY7" fmla="*/ 1829 h 60960"/>
                <a:gd name="connsiteX8" fmla="*/ 43891 w 43890"/>
                <a:gd name="connsiteY8" fmla="*/ 17069 h 60960"/>
                <a:gd name="connsiteX9" fmla="*/ 27432 w 43890"/>
                <a:gd name="connsiteY9" fmla="*/ 32309 h 60960"/>
                <a:gd name="connsiteX10" fmla="*/ 21945 w 43890"/>
                <a:gd name="connsiteY10" fmla="*/ 53645 h 60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90" h="60960">
                  <a:moveTo>
                    <a:pt x="21945" y="53645"/>
                  </a:moveTo>
                  <a:lnTo>
                    <a:pt x="13411" y="54254"/>
                  </a:lnTo>
                  <a:lnTo>
                    <a:pt x="10973" y="60960"/>
                  </a:lnTo>
                  <a:lnTo>
                    <a:pt x="0" y="60960"/>
                  </a:lnTo>
                  <a:lnTo>
                    <a:pt x="7925" y="28651"/>
                  </a:lnTo>
                  <a:lnTo>
                    <a:pt x="21336" y="1219"/>
                  </a:lnTo>
                  <a:lnTo>
                    <a:pt x="21336" y="0"/>
                  </a:lnTo>
                  <a:lnTo>
                    <a:pt x="36576" y="1829"/>
                  </a:lnTo>
                  <a:lnTo>
                    <a:pt x="43891" y="17069"/>
                  </a:lnTo>
                  <a:lnTo>
                    <a:pt x="27432" y="32309"/>
                  </a:lnTo>
                  <a:lnTo>
                    <a:pt x="21945" y="53645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8" name="Freihandform: Form 147">
              <a:extLst>
                <a:ext uri="{FF2B5EF4-FFF2-40B4-BE49-F238E27FC236}">
                  <a16:creationId xmlns:a16="http://schemas.microsoft.com/office/drawing/2014/main" id="{DE5F80DD-759E-1B54-2849-6929DD280637}"/>
                </a:ext>
              </a:extLst>
            </p:cNvPr>
            <p:cNvSpPr/>
            <p:nvPr/>
          </p:nvSpPr>
          <p:spPr>
            <a:xfrm>
              <a:off x="5210085" y="4183615"/>
              <a:ext cx="134721" cy="163982"/>
            </a:xfrm>
            <a:custGeom>
              <a:avLst/>
              <a:gdLst>
                <a:gd name="connsiteX0" fmla="*/ 103632 w 134721"/>
                <a:gd name="connsiteY0" fmla="*/ 33528 h 163982"/>
                <a:gd name="connsiteX1" fmla="*/ 102413 w 134721"/>
                <a:gd name="connsiteY1" fmla="*/ 44501 h 163982"/>
                <a:gd name="connsiteX2" fmla="*/ 105461 w 134721"/>
                <a:gd name="connsiteY2" fmla="*/ 63398 h 163982"/>
                <a:gd name="connsiteX3" fmla="*/ 98146 w 134721"/>
                <a:gd name="connsiteY3" fmla="*/ 81077 h 163982"/>
                <a:gd name="connsiteX4" fmla="*/ 107899 w 134721"/>
                <a:gd name="connsiteY4" fmla="*/ 92050 h 163982"/>
                <a:gd name="connsiteX5" fmla="*/ 118872 w 134721"/>
                <a:gd name="connsiteY5" fmla="*/ 94488 h 163982"/>
                <a:gd name="connsiteX6" fmla="*/ 133503 w 134721"/>
                <a:gd name="connsiteY6" fmla="*/ 110947 h 163982"/>
                <a:gd name="connsiteX7" fmla="*/ 134722 w 134721"/>
                <a:gd name="connsiteY7" fmla="*/ 126187 h 163982"/>
                <a:gd name="connsiteX8" fmla="*/ 131064 w 134721"/>
                <a:gd name="connsiteY8" fmla="*/ 131064 h 163982"/>
                <a:gd name="connsiteX9" fmla="*/ 128626 w 134721"/>
                <a:gd name="connsiteY9" fmla="*/ 163373 h 163982"/>
                <a:gd name="connsiteX10" fmla="*/ 119482 w 134721"/>
                <a:gd name="connsiteY10" fmla="*/ 163982 h 163982"/>
                <a:gd name="connsiteX11" fmla="*/ 84125 w 134721"/>
                <a:gd name="connsiteY11" fmla="*/ 145085 h 163982"/>
                <a:gd name="connsiteX12" fmla="*/ 52426 w 134721"/>
                <a:gd name="connsiteY12" fmla="*/ 115214 h 163982"/>
                <a:gd name="connsiteX13" fmla="*/ 23165 w 134721"/>
                <a:gd name="connsiteY13" fmla="*/ 93878 h 163982"/>
                <a:gd name="connsiteX14" fmla="*/ 0 w 134721"/>
                <a:gd name="connsiteY14" fmla="*/ 68885 h 163982"/>
                <a:gd name="connsiteX15" fmla="*/ 8535 w 134721"/>
                <a:gd name="connsiteY15" fmla="*/ 56083 h 163982"/>
                <a:gd name="connsiteX16" fmla="*/ 10363 w 134721"/>
                <a:gd name="connsiteY16" fmla="*/ 44501 h 163982"/>
                <a:gd name="connsiteX17" fmla="*/ 26213 w 134721"/>
                <a:gd name="connsiteY17" fmla="*/ 23774 h 163982"/>
                <a:gd name="connsiteX18" fmla="*/ 42063 w 134721"/>
                <a:gd name="connsiteY18" fmla="*/ 5486 h 163982"/>
                <a:gd name="connsiteX19" fmla="*/ 49987 w 134721"/>
                <a:gd name="connsiteY19" fmla="*/ 4267 h 163982"/>
                <a:gd name="connsiteX20" fmla="*/ 58522 w 134721"/>
                <a:gd name="connsiteY20" fmla="*/ 0 h 163982"/>
                <a:gd name="connsiteX21" fmla="*/ 73152 w 134721"/>
                <a:gd name="connsiteY21" fmla="*/ 23774 h 163982"/>
                <a:gd name="connsiteX22" fmla="*/ 70714 w 134721"/>
                <a:gd name="connsiteY22" fmla="*/ 39624 h 163982"/>
                <a:gd name="connsiteX23" fmla="*/ 77419 w 134721"/>
                <a:gd name="connsiteY23" fmla="*/ 48158 h 163982"/>
                <a:gd name="connsiteX24" fmla="*/ 87173 w 134721"/>
                <a:gd name="connsiteY24" fmla="*/ 48158 h 163982"/>
                <a:gd name="connsiteX25" fmla="*/ 93879 w 134721"/>
                <a:gd name="connsiteY25" fmla="*/ 32309 h 163982"/>
                <a:gd name="connsiteX26" fmla="*/ 103632 w 134721"/>
                <a:gd name="connsiteY26" fmla="*/ 33528 h 16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4721" h="163982">
                  <a:moveTo>
                    <a:pt x="103632" y="33528"/>
                  </a:moveTo>
                  <a:lnTo>
                    <a:pt x="102413" y="44501"/>
                  </a:lnTo>
                  <a:lnTo>
                    <a:pt x="105461" y="63398"/>
                  </a:lnTo>
                  <a:lnTo>
                    <a:pt x="98146" y="81077"/>
                  </a:lnTo>
                  <a:lnTo>
                    <a:pt x="107899" y="92050"/>
                  </a:lnTo>
                  <a:lnTo>
                    <a:pt x="118872" y="94488"/>
                  </a:lnTo>
                  <a:lnTo>
                    <a:pt x="133503" y="110947"/>
                  </a:lnTo>
                  <a:lnTo>
                    <a:pt x="134722" y="126187"/>
                  </a:lnTo>
                  <a:lnTo>
                    <a:pt x="131064" y="131064"/>
                  </a:lnTo>
                  <a:lnTo>
                    <a:pt x="128626" y="163373"/>
                  </a:lnTo>
                  <a:lnTo>
                    <a:pt x="119482" y="163982"/>
                  </a:lnTo>
                  <a:lnTo>
                    <a:pt x="84125" y="145085"/>
                  </a:lnTo>
                  <a:lnTo>
                    <a:pt x="52426" y="115214"/>
                  </a:lnTo>
                  <a:lnTo>
                    <a:pt x="23165" y="93878"/>
                  </a:lnTo>
                  <a:lnTo>
                    <a:pt x="0" y="68885"/>
                  </a:lnTo>
                  <a:lnTo>
                    <a:pt x="8535" y="56083"/>
                  </a:lnTo>
                  <a:lnTo>
                    <a:pt x="10363" y="44501"/>
                  </a:lnTo>
                  <a:lnTo>
                    <a:pt x="26213" y="23774"/>
                  </a:lnTo>
                  <a:lnTo>
                    <a:pt x="42063" y="5486"/>
                  </a:lnTo>
                  <a:lnTo>
                    <a:pt x="49987" y="4267"/>
                  </a:lnTo>
                  <a:lnTo>
                    <a:pt x="58522" y="0"/>
                  </a:lnTo>
                  <a:lnTo>
                    <a:pt x="73152" y="23774"/>
                  </a:lnTo>
                  <a:lnTo>
                    <a:pt x="70714" y="39624"/>
                  </a:lnTo>
                  <a:lnTo>
                    <a:pt x="77419" y="48158"/>
                  </a:lnTo>
                  <a:lnTo>
                    <a:pt x="87173" y="48158"/>
                  </a:lnTo>
                  <a:lnTo>
                    <a:pt x="93879" y="32309"/>
                  </a:lnTo>
                  <a:lnTo>
                    <a:pt x="103632" y="3352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9" name="Freihandform: Form 148">
              <a:extLst>
                <a:ext uri="{FF2B5EF4-FFF2-40B4-BE49-F238E27FC236}">
                  <a16:creationId xmlns:a16="http://schemas.microsoft.com/office/drawing/2014/main" id="{34F0FBA5-E072-F3E0-8801-4ED5E3A27CD8}"/>
                </a:ext>
              </a:extLst>
            </p:cNvPr>
            <p:cNvSpPr/>
            <p:nvPr/>
          </p:nvSpPr>
          <p:spPr>
            <a:xfrm>
              <a:off x="5917221" y="3221056"/>
              <a:ext cx="536448" cy="530352"/>
            </a:xfrm>
            <a:custGeom>
              <a:avLst/>
              <a:gdLst>
                <a:gd name="connsiteX0" fmla="*/ 518160 w 536448"/>
                <a:gd name="connsiteY0" fmla="*/ 60960 h 530352"/>
                <a:gd name="connsiteX1" fmla="*/ 507797 w 536448"/>
                <a:gd name="connsiteY1" fmla="*/ 79858 h 530352"/>
                <a:gd name="connsiteX2" fmla="*/ 513893 w 536448"/>
                <a:gd name="connsiteY2" fmla="*/ 96926 h 530352"/>
                <a:gd name="connsiteX3" fmla="*/ 507188 w 536448"/>
                <a:gd name="connsiteY3" fmla="*/ 120701 h 530352"/>
                <a:gd name="connsiteX4" fmla="*/ 519380 w 536448"/>
                <a:gd name="connsiteY4" fmla="*/ 152400 h 530352"/>
                <a:gd name="connsiteX5" fmla="*/ 527304 w 536448"/>
                <a:gd name="connsiteY5" fmla="*/ 291389 h 530352"/>
                <a:gd name="connsiteX6" fmla="*/ 533400 w 536448"/>
                <a:gd name="connsiteY6" fmla="*/ 435864 h 530352"/>
                <a:gd name="connsiteX7" fmla="*/ 536448 w 536448"/>
                <a:gd name="connsiteY7" fmla="*/ 513893 h 530352"/>
                <a:gd name="connsiteX8" fmla="*/ 497433 w 536448"/>
                <a:gd name="connsiteY8" fmla="*/ 513893 h 530352"/>
                <a:gd name="connsiteX9" fmla="*/ 497433 w 536448"/>
                <a:gd name="connsiteY9" fmla="*/ 530352 h 530352"/>
                <a:gd name="connsiteX10" fmla="*/ 359664 w 536448"/>
                <a:gd name="connsiteY10" fmla="*/ 455371 h 530352"/>
                <a:gd name="connsiteX11" fmla="*/ 222504 w 536448"/>
                <a:gd name="connsiteY11" fmla="*/ 380390 h 530352"/>
                <a:gd name="connsiteX12" fmla="*/ 188976 w 536448"/>
                <a:gd name="connsiteY12" fmla="*/ 401726 h 530352"/>
                <a:gd name="connsiteX13" fmla="*/ 165812 w 536448"/>
                <a:gd name="connsiteY13" fmla="*/ 416357 h 530352"/>
                <a:gd name="connsiteX14" fmla="*/ 146304 w 536448"/>
                <a:gd name="connsiteY14" fmla="*/ 395021 h 530352"/>
                <a:gd name="connsiteX15" fmla="*/ 92660 w 536448"/>
                <a:gd name="connsiteY15" fmla="*/ 377952 h 530352"/>
                <a:gd name="connsiteX16" fmla="*/ 77420 w 536448"/>
                <a:gd name="connsiteY16" fmla="*/ 353568 h 530352"/>
                <a:gd name="connsiteX17" fmla="*/ 49988 w 536448"/>
                <a:gd name="connsiteY17" fmla="*/ 335280 h 530352"/>
                <a:gd name="connsiteX18" fmla="*/ 34748 w 536448"/>
                <a:gd name="connsiteY18" fmla="*/ 342595 h 530352"/>
                <a:gd name="connsiteX19" fmla="*/ 21945 w 536448"/>
                <a:gd name="connsiteY19" fmla="*/ 320650 h 530352"/>
                <a:gd name="connsiteX20" fmla="*/ 20727 w 536448"/>
                <a:gd name="connsiteY20" fmla="*/ 304190 h 530352"/>
                <a:gd name="connsiteX21" fmla="*/ 0 w 536448"/>
                <a:gd name="connsiteY21" fmla="*/ 275539 h 530352"/>
                <a:gd name="connsiteX22" fmla="*/ 13412 w 536448"/>
                <a:gd name="connsiteY22" fmla="*/ 259080 h 530352"/>
                <a:gd name="connsiteX23" fmla="*/ 9753 w 536448"/>
                <a:gd name="connsiteY23" fmla="*/ 234696 h 530352"/>
                <a:gd name="connsiteX24" fmla="*/ 13412 w 536448"/>
                <a:gd name="connsiteY24" fmla="*/ 213360 h 530352"/>
                <a:gd name="connsiteX25" fmla="*/ 10973 w 536448"/>
                <a:gd name="connsiteY25" fmla="*/ 195072 h 530352"/>
                <a:gd name="connsiteX26" fmla="*/ 15849 w 536448"/>
                <a:gd name="connsiteY26" fmla="*/ 163373 h 530352"/>
                <a:gd name="connsiteX27" fmla="*/ 13412 w 536448"/>
                <a:gd name="connsiteY27" fmla="*/ 145085 h 530352"/>
                <a:gd name="connsiteX28" fmla="*/ 1829 w 536448"/>
                <a:gd name="connsiteY28" fmla="*/ 110338 h 530352"/>
                <a:gd name="connsiteX29" fmla="*/ 17679 w 536448"/>
                <a:gd name="connsiteY29" fmla="*/ 101803 h 530352"/>
                <a:gd name="connsiteX30" fmla="*/ 20117 w 536448"/>
                <a:gd name="connsiteY30" fmla="*/ 84734 h 530352"/>
                <a:gd name="connsiteX31" fmla="*/ 16460 w 536448"/>
                <a:gd name="connsiteY31" fmla="*/ 68885 h 530352"/>
                <a:gd name="connsiteX32" fmla="*/ 38405 w 536448"/>
                <a:gd name="connsiteY32" fmla="*/ 53645 h 530352"/>
                <a:gd name="connsiteX33" fmla="*/ 48159 w 536448"/>
                <a:gd name="connsiteY33" fmla="*/ 40843 h 530352"/>
                <a:gd name="connsiteX34" fmla="*/ 64008 w 536448"/>
                <a:gd name="connsiteY34" fmla="*/ 29870 h 530352"/>
                <a:gd name="connsiteX35" fmla="*/ 64617 w 536448"/>
                <a:gd name="connsiteY35" fmla="*/ 0 h 530352"/>
                <a:gd name="connsiteX36" fmla="*/ 103632 w 536448"/>
                <a:gd name="connsiteY36" fmla="*/ 13411 h 530352"/>
                <a:gd name="connsiteX37" fmla="*/ 117653 w 536448"/>
                <a:gd name="connsiteY37" fmla="*/ 9754 h 530352"/>
                <a:gd name="connsiteX38" fmla="*/ 145085 w 536448"/>
                <a:gd name="connsiteY38" fmla="*/ 16459 h 530352"/>
                <a:gd name="connsiteX39" fmla="*/ 189585 w 536448"/>
                <a:gd name="connsiteY39" fmla="*/ 34138 h 530352"/>
                <a:gd name="connsiteX40" fmla="*/ 206655 w 536448"/>
                <a:gd name="connsiteY40" fmla="*/ 68885 h 530352"/>
                <a:gd name="connsiteX41" fmla="*/ 236525 w 536448"/>
                <a:gd name="connsiteY41" fmla="*/ 76200 h 530352"/>
                <a:gd name="connsiteX42" fmla="*/ 284073 w 536448"/>
                <a:gd name="connsiteY42" fmla="*/ 92659 h 530352"/>
                <a:gd name="connsiteX43" fmla="*/ 320649 w 536448"/>
                <a:gd name="connsiteY43" fmla="*/ 112166 h 530352"/>
                <a:gd name="connsiteX44" fmla="*/ 335889 w 536448"/>
                <a:gd name="connsiteY44" fmla="*/ 101803 h 530352"/>
                <a:gd name="connsiteX45" fmla="*/ 351129 w 536448"/>
                <a:gd name="connsiteY45" fmla="*/ 84125 h 530352"/>
                <a:gd name="connsiteX46" fmla="*/ 341376 w 536448"/>
                <a:gd name="connsiteY46" fmla="*/ 54254 h 530352"/>
                <a:gd name="connsiteX47" fmla="*/ 350520 w 536448"/>
                <a:gd name="connsiteY47" fmla="*/ 34747 h 530352"/>
                <a:gd name="connsiteX48" fmla="*/ 373076 w 536448"/>
                <a:gd name="connsiteY48" fmla="*/ 16459 h 530352"/>
                <a:gd name="connsiteX49" fmla="*/ 395631 w 536448"/>
                <a:gd name="connsiteY49" fmla="*/ 11582 h 530352"/>
                <a:gd name="connsiteX50" fmla="*/ 440741 w 536448"/>
                <a:gd name="connsiteY50" fmla="*/ 19507 h 530352"/>
                <a:gd name="connsiteX51" fmla="*/ 452933 w 536448"/>
                <a:gd name="connsiteY51" fmla="*/ 36576 h 530352"/>
                <a:gd name="connsiteX52" fmla="*/ 465125 w 536448"/>
                <a:gd name="connsiteY52" fmla="*/ 37186 h 530352"/>
                <a:gd name="connsiteX53" fmla="*/ 476097 w 536448"/>
                <a:gd name="connsiteY53" fmla="*/ 43891 h 530352"/>
                <a:gd name="connsiteX54" fmla="*/ 509016 w 536448"/>
                <a:gd name="connsiteY54" fmla="*/ 48158 h 530352"/>
                <a:gd name="connsiteX55" fmla="*/ 518160 w 536448"/>
                <a:gd name="connsiteY55" fmla="*/ 60960 h 53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536448" h="530352">
                  <a:moveTo>
                    <a:pt x="518160" y="60960"/>
                  </a:moveTo>
                  <a:lnTo>
                    <a:pt x="507797" y="79858"/>
                  </a:lnTo>
                  <a:lnTo>
                    <a:pt x="513893" y="96926"/>
                  </a:lnTo>
                  <a:lnTo>
                    <a:pt x="507188" y="120701"/>
                  </a:lnTo>
                  <a:lnTo>
                    <a:pt x="519380" y="152400"/>
                  </a:lnTo>
                  <a:lnTo>
                    <a:pt x="527304" y="291389"/>
                  </a:lnTo>
                  <a:lnTo>
                    <a:pt x="533400" y="435864"/>
                  </a:lnTo>
                  <a:lnTo>
                    <a:pt x="536448" y="513893"/>
                  </a:lnTo>
                  <a:lnTo>
                    <a:pt x="497433" y="513893"/>
                  </a:lnTo>
                  <a:lnTo>
                    <a:pt x="497433" y="530352"/>
                  </a:lnTo>
                  <a:lnTo>
                    <a:pt x="359664" y="455371"/>
                  </a:lnTo>
                  <a:lnTo>
                    <a:pt x="222504" y="380390"/>
                  </a:lnTo>
                  <a:lnTo>
                    <a:pt x="188976" y="401726"/>
                  </a:lnTo>
                  <a:lnTo>
                    <a:pt x="165812" y="416357"/>
                  </a:lnTo>
                  <a:lnTo>
                    <a:pt x="146304" y="395021"/>
                  </a:lnTo>
                  <a:lnTo>
                    <a:pt x="92660" y="377952"/>
                  </a:lnTo>
                  <a:lnTo>
                    <a:pt x="77420" y="353568"/>
                  </a:lnTo>
                  <a:lnTo>
                    <a:pt x="49988" y="335280"/>
                  </a:lnTo>
                  <a:lnTo>
                    <a:pt x="34748" y="342595"/>
                  </a:lnTo>
                  <a:lnTo>
                    <a:pt x="21945" y="320650"/>
                  </a:lnTo>
                  <a:lnTo>
                    <a:pt x="20727" y="304190"/>
                  </a:lnTo>
                  <a:lnTo>
                    <a:pt x="0" y="275539"/>
                  </a:lnTo>
                  <a:lnTo>
                    <a:pt x="13412" y="259080"/>
                  </a:lnTo>
                  <a:lnTo>
                    <a:pt x="9753" y="234696"/>
                  </a:lnTo>
                  <a:lnTo>
                    <a:pt x="13412" y="213360"/>
                  </a:lnTo>
                  <a:lnTo>
                    <a:pt x="10973" y="195072"/>
                  </a:lnTo>
                  <a:lnTo>
                    <a:pt x="15849" y="163373"/>
                  </a:lnTo>
                  <a:lnTo>
                    <a:pt x="13412" y="145085"/>
                  </a:lnTo>
                  <a:lnTo>
                    <a:pt x="1829" y="110338"/>
                  </a:lnTo>
                  <a:lnTo>
                    <a:pt x="17679" y="101803"/>
                  </a:lnTo>
                  <a:lnTo>
                    <a:pt x="20117" y="84734"/>
                  </a:lnTo>
                  <a:lnTo>
                    <a:pt x="16460" y="68885"/>
                  </a:lnTo>
                  <a:lnTo>
                    <a:pt x="38405" y="53645"/>
                  </a:lnTo>
                  <a:lnTo>
                    <a:pt x="48159" y="40843"/>
                  </a:lnTo>
                  <a:lnTo>
                    <a:pt x="64008" y="29870"/>
                  </a:lnTo>
                  <a:lnTo>
                    <a:pt x="64617" y="0"/>
                  </a:lnTo>
                  <a:lnTo>
                    <a:pt x="103632" y="13411"/>
                  </a:lnTo>
                  <a:lnTo>
                    <a:pt x="117653" y="9754"/>
                  </a:lnTo>
                  <a:lnTo>
                    <a:pt x="145085" y="16459"/>
                  </a:lnTo>
                  <a:lnTo>
                    <a:pt x="189585" y="34138"/>
                  </a:lnTo>
                  <a:lnTo>
                    <a:pt x="206655" y="68885"/>
                  </a:lnTo>
                  <a:lnTo>
                    <a:pt x="236525" y="76200"/>
                  </a:lnTo>
                  <a:lnTo>
                    <a:pt x="284073" y="92659"/>
                  </a:lnTo>
                  <a:lnTo>
                    <a:pt x="320649" y="112166"/>
                  </a:lnTo>
                  <a:lnTo>
                    <a:pt x="335889" y="101803"/>
                  </a:lnTo>
                  <a:lnTo>
                    <a:pt x="351129" y="84125"/>
                  </a:lnTo>
                  <a:lnTo>
                    <a:pt x="341376" y="54254"/>
                  </a:lnTo>
                  <a:lnTo>
                    <a:pt x="350520" y="34747"/>
                  </a:lnTo>
                  <a:lnTo>
                    <a:pt x="373076" y="16459"/>
                  </a:lnTo>
                  <a:lnTo>
                    <a:pt x="395631" y="11582"/>
                  </a:lnTo>
                  <a:lnTo>
                    <a:pt x="440741" y="19507"/>
                  </a:lnTo>
                  <a:lnTo>
                    <a:pt x="452933" y="36576"/>
                  </a:lnTo>
                  <a:lnTo>
                    <a:pt x="465125" y="37186"/>
                  </a:lnTo>
                  <a:lnTo>
                    <a:pt x="476097" y="43891"/>
                  </a:lnTo>
                  <a:lnTo>
                    <a:pt x="509016" y="48158"/>
                  </a:lnTo>
                  <a:lnTo>
                    <a:pt x="518160" y="6096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0" name="Freihandform: Form 149">
              <a:extLst>
                <a:ext uri="{FF2B5EF4-FFF2-40B4-BE49-F238E27FC236}">
                  <a16:creationId xmlns:a16="http://schemas.microsoft.com/office/drawing/2014/main" id="{A755E9D2-2398-4F86-6FB5-299E23D96ACF}"/>
                </a:ext>
              </a:extLst>
            </p:cNvPr>
            <p:cNvSpPr/>
            <p:nvPr/>
          </p:nvSpPr>
          <p:spPr>
            <a:xfrm>
              <a:off x="8350745" y="4133627"/>
              <a:ext cx="73152" cy="150571"/>
            </a:xfrm>
            <a:custGeom>
              <a:avLst/>
              <a:gdLst>
                <a:gd name="connsiteX0" fmla="*/ 55473 w 73152"/>
                <a:gd name="connsiteY0" fmla="*/ 141427 h 150571"/>
                <a:gd name="connsiteX1" fmla="*/ 26212 w 73152"/>
                <a:gd name="connsiteY1" fmla="*/ 150571 h 150571"/>
                <a:gd name="connsiteX2" fmla="*/ 8534 w 73152"/>
                <a:gd name="connsiteY2" fmla="*/ 119482 h 150571"/>
                <a:gd name="connsiteX3" fmla="*/ 0 w 73152"/>
                <a:gd name="connsiteY3" fmla="*/ 63399 h 150571"/>
                <a:gd name="connsiteX4" fmla="*/ 12192 w 73152"/>
                <a:gd name="connsiteY4" fmla="*/ 0 h 150571"/>
                <a:gd name="connsiteX5" fmla="*/ 37185 w 73152"/>
                <a:gd name="connsiteY5" fmla="*/ 21336 h 150571"/>
                <a:gd name="connsiteX6" fmla="*/ 54254 w 73152"/>
                <a:gd name="connsiteY6" fmla="*/ 48768 h 150571"/>
                <a:gd name="connsiteX7" fmla="*/ 73152 w 73152"/>
                <a:gd name="connsiteY7" fmla="*/ 89611 h 150571"/>
                <a:gd name="connsiteX8" fmla="*/ 69494 w 73152"/>
                <a:gd name="connsiteY8" fmla="*/ 130455 h 150571"/>
                <a:gd name="connsiteX9" fmla="*/ 55473 w 73152"/>
                <a:gd name="connsiteY9" fmla="*/ 141427 h 15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152" h="150571">
                  <a:moveTo>
                    <a:pt x="55473" y="141427"/>
                  </a:moveTo>
                  <a:lnTo>
                    <a:pt x="26212" y="150571"/>
                  </a:lnTo>
                  <a:lnTo>
                    <a:pt x="8534" y="119482"/>
                  </a:lnTo>
                  <a:lnTo>
                    <a:pt x="0" y="63399"/>
                  </a:lnTo>
                  <a:lnTo>
                    <a:pt x="12192" y="0"/>
                  </a:lnTo>
                  <a:lnTo>
                    <a:pt x="37185" y="21336"/>
                  </a:lnTo>
                  <a:lnTo>
                    <a:pt x="54254" y="48768"/>
                  </a:lnTo>
                  <a:lnTo>
                    <a:pt x="73152" y="89611"/>
                  </a:lnTo>
                  <a:lnTo>
                    <a:pt x="69494" y="130455"/>
                  </a:lnTo>
                  <a:lnTo>
                    <a:pt x="55473" y="141427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1" name="Freihandform: Form 150">
              <a:extLst>
                <a:ext uri="{FF2B5EF4-FFF2-40B4-BE49-F238E27FC236}">
                  <a16:creationId xmlns:a16="http://schemas.microsoft.com/office/drawing/2014/main" id="{59FFE66F-6AED-5D06-43EF-60ECE2006746}"/>
                </a:ext>
              </a:extLst>
            </p:cNvPr>
            <p:cNvSpPr/>
            <p:nvPr/>
          </p:nvSpPr>
          <p:spPr>
            <a:xfrm>
              <a:off x="6501218" y="5638730"/>
              <a:ext cx="78638" cy="78638"/>
            </a:xfrm>
            <a:custGeom>
              <a:avLst/>
              <a:gdLst>
                <a:gd name="connsiteX0" fmla="*/ 34747 w 78638"/>
                <a:gd name="connsiteY0" fmla="*/ 74371 h 78638"/>
                <a:gd name="connsiteX1" fmla="*/ 22555 w 78638"/>
                <a:gd name="connsiteY1" fmla="*/ 78638 h 78638"/>
                <a:gd name="connsiteX2" fmla="*/ 0 w 78638"/>
                <a:gd name="connsiteY2" fmla="*/ 48158 h 78638"/>
                <a:gd name="connsiteX3" fmla="*/ 19507 w 78638"/>
                <a:gd name="connsiteY3" fmla="*/ 23774 h 78638"/>
                <a:gd name="connsiteX4" fmla="*/ 38404 w 78638"/>
                <a:gd name="connsiteY4" fmla="*/ 8534 h 78638"/>
                <a:gd name="connsiteX5" fmla="*/ 54864 w 78638"/>
                <a:gd name="connsiteY5" fmla="*/ 0 h 78638"/>
                <a:gd name="connsiteX6" fmla="*/ 68275 w 78638"/>
                <a:gd name="connsiteY6" fmla="*/ 12192 h 78638"/>
                <a:gd name="connsiteX7" fmla="*/ 78639 w 78638"/>
                <a:gd name="connsiteY7" fmla="*/ 24384 h 78638"/>
                <a:gd name="connsiteX8" fmla="*/ 67056 w 78638"/>
                <a:gd name="connsiteY8" fmla="*/ 43281 h 78638"/>
                <a:gd name="connsiteX9" fmla="*/ 60351 w 78638"/>
                <a:gd name="connsiteY9" fmla="*/ 56083 h 78638"/>
                <a:gd name="connsiteX10" fmla="*/ 41452 w 78638"/>
                <a:gd name="connsiteY10" fmla="*/ 62179 h 78638"/>
                <a:gd name="connsiteX11" fmla="*/ 34747 w 78638"/>
                <a:gd name="connsiteY11" fmla="*/ 74371 h 7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638" h="78638">
                  <a:moveTo>
                    <a:pt x="34747" y="74371"/>
                  </a:moveTo>
                  <a:lnTo>
                    <a:pt x="22555" y="78638"/>
                  </a:lnTo>
                  <a:lnTo>
                    <a:pt x="0" y="48158"/>
                  </a:lnTo>
                  <a:lnTo>
                    <a:pt x="19507" y="23774"/>
                  </a:lnTo>
                  <a:lnTo>
                    <a:pt x="38404" y="8534"/>
                  </a:lnTo>
                  <a:lnTo>
                    <a:pt x="54864" y="0"/>
                  </a:lnTo>
                  <a:lnTo>
                    <a:pt x="68275" y="12192"/>
                  </a:lnTo>
                  <a:lnTo>
                    <a:pt x="78639" y="24384"/>
                  </a:lnTo>
                  <a:lnTo>
                    <a:pt x="67056" y="43281"/>
                  </a:lnTo>
                  <a:lnTo>
                    <a:pt x="60351" y="56083"/>
                  </a:lnTo>
                  <a:lnTo>
                    <a:pt x="41452" y="62179"/>
                  </a:lnTo>
                  <a:lnTo>
                    <a:pt x="34747" y="74371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2" name="Freihandform: Form 151">
              <a:extLst>
                <a:ext uri="{FF2B5EF4-FFF2-40B4-BE49-F238E27FC236}">
                  <a16:creationId xmlns:a16="http://schemas.microsoft.com/office/drawing/2014/main" id="{16742D79-282F-CC97-2BD7-0E4AE8885FB5}"/>
                </a:ext>
              </a:extLst>
            </p:cNvPr>
            <p:cNvSpPr/>
            <p:nvPr/>
          </p:nvSpPr>
          <p:spPr>
            <a:xfrm>
              <a:off x="6207390" y="2331040"/>
              <a:ext cx="163982" cy="90830"/>
            </a:xfrm>
            <a:custGeom>
              <a:avLst/>
              <a:gdLst>
                <a:gd name="connsiteX0" fmla="*/ 157887 w 163982"/>
                <a:gd name="connsiteY0" fmla="*/ 27432 h 90830"/>
                <a:gd name="connsiteX1" fmla="*/ 163983 w 163982"/>
                <a:gd name="connsiteY1" fmla="*/ 43891 h 90830"/>
                <a:gd name="connsiteX2" fmla="*/ 142037 w 163982"/>
                <a:gd name="connsiteY2" fmla="*/ 56083 h 90830"/>
                <a:gd name="connsiteX3" fmla="*/ 138989 w 163982"/>
                <a:gd name="connsiteY3" fmla="*/ 76810 h 90830"/>
                <a:gd name="connsiteX4" fmla="*/ 109728 w 163982"/>
                <a:gd name="connsiteY4" fmla="*/ 90830 h 90830"/>
                <a:gd name="connsiteX5" fmla="*/ 81077 w 163982"/>
                <a:gd name="connsiteY5" fmla="*/ 90830 h 90830"/>
                <a:gd name="connsiteX6" fmla="*/ 72543 w 163982"/>
                <a:gd name="connsiteY6" fmla="*/ 79248 h 90830"/>
                <a:gd name="connsiteX7" fmla="*/ 57303 w 163982"/>
                <a:gd name="connsiteY7" fmla="*/ 74981 h 90830"/>
                <a:gd name="connsiteX8" fmla="*/ 53645 w 163982"/>
                <a:gd name="connsiteY8" fmla="*/ 65837 h 90830"/>
                <a:gd name="connsiteX9" fmla="*/ 54864 w 163982"/>
                <a:gd name="connsiteY9" fmla="*/ 55474 h 90830"/>
                <a:gd name="connsiteX10" fmla="*/ 41453 w 163982"/>
                <a:gd name="connsiteY10" fmla="*/ 49987 h 90830"/>
                <a:gd name="connsiteX11" fmla="*/ 10364 w 163982"/>
                <a:gd name="connsiteY11" fmla="*/ 43282 h 90830"/>
                <a:gd name="connsiteX12" fmla="*/ 0 w 163982"/>
                <a:gd name="connsiteY12" fmla="*/ 12192 h 90830"/>
                <a:gd name="connsiteX13" fmla="*/ 31090 w 163982"/>
                <a:gd name="connsiteY13" fmla="*/ 1219 h 90830"/>
                <a:gd name="connsiteX14" fmla="*/ 79248 w 163982"/>
                <a:gd name="connsiteY14" fmla="*/ 3658 h 90830"/>
                <a:gd name="connsiteX15" fmla="*/ 106680 w 163982"/>
                <a:gd name="connsiteY15" fmla="*/ 0 h 90830"/>
                <a:gd name="connsiteX16" fmla="*/ 112167 w 163982"/>
                <a:gd name="connsiteY16" fmla="*/ 7315 h 90830"/>
                <a:gd name="connsiteX17" fmla="*/ 127407 w 163982"/>
                <a:gd name="connsiteY17" fmla="*/ 9754 h 90830"/>
                <a:gd name="connsiteX18" fmla="*/ 157887 w 163982"/>
                <a:gd name="connsiteY18" fmla="*/ 27432 h 9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3982" h="90830">
                  <a:moveTo>
                    <a:pt x="157887" y="27432"/>
                  </a:moveTo>
                  <a:lnTo>
                    <a:pt x="163983" y="43891"/>
                  </a:lnTo>
                  <a:lnTo>
                    <a:pt x="142037" y="56083"/>
                  </a:lnTo>
                  <a:lnTo>
                    <a:pt x="138989" y="76810"/>
                  </a:lnTo>
                  <a:lnTo>
                    <a:pt x="109728" y="90830"/>
                  </a:lnTo>
                  <a:lnTo>
                    <a:pt x="81077" y="90830"/>
                  </a:lnTo>
                  <a:lnTo>
                    <a:pt x="72543" y="79248"/>
                  </a:lnTo>
                  <a:lnTo>
                    <a:pt x="57303" y="74981"/>
                  </a:lnTo>
                  <a:lnTo>
                    <a:pt x="53645" y="65837"/>
                  </a:lnTo>
                  <a:lnTo>
                    <a:pt x="54864" y="55474"/>
                  </a:lnTo>
                  <a:lnTo>
                    <a:pt x="41453" y="49987"/>
                  </a:lnTo>
                  <a:lnTo>
                    <a:pt x="10364" y="43282"/>
                  </a:lnTo>
                  <a:lnTo>
                    <a:pt x="0" y="12192"/>
                  </a:lnTo>
                  <a:lnTo>
                    <a:pt x="31090" y="1219"/>
                  </a:lnTo>
                  <a:lnTo>
                    <a:pt x="79248" y="3658"/>
                  </a:lnTo>
                  <a:lnTo>
                    <a:pt x="106680" y="0"/>
                  </a:lnTo>
                  <a:lnTo>
                    <a:pt x="112167" y="7315"/>
                  </a:lnTo>
                  <a:lnTo>
                    <a:pt x="127407" y="9754"/>
                  </a:lnTo>
                  <a:lnTo>
                    <a:pt x="157887" y="27432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3" name="Freihandform: Form 152">
              <a:extLst>
                <a:ext uri="{FF2B5EF4-FFF2-40B4-BE49-F238E27FC236}">
                  <a16:creationId xmlns:a16="http://schemas.microsoft.com/office/drawing/2014/main" id="{90EA4BC7-52AD-25B4-6E3F-2BF0262FC4CA}"/>
                </a:ext>
              </a:extLst>
            </p:cNvPr>
            <p:cNvSpPr/>
            <p:nvPr/>
          </p:nvSpPr>
          <p:spPr>
            <a:xfrm>
              <a:off x="5775794" y="2563907"/>
              <a:ext cx="16458" cy="25603"/>
            </a:xfrm>
            <a:custGeom>
              <a:avLst/>
              <a:gdLst>
                <a:gd name="connsiteX0" fmla="*/ 15240 w 16458"/>
                <a:gd name="connsiteY0" fmla="*/ 24994 h 25603"/>
                <a:gd name="connsiteX1" fmla="*/ 6705 w 16458"/>
                <a:gd name="connsiteY1" fmla="*/ 25603 h 25603"/>
                <a:gd name="connsiteX2" fmla="*/ 0 w 16458"/>
                <a:gd name="connsiteY2" fmla="*/ 22555 h 25603"/>
                <a:gd name="connsiteX3" fmla="*/ 2438 w 16458"/>
                <a:gd name="connsiteY3" fmla="*/ 1219 h 25603"/>
                <a:gd name="connsiteX4" fmla="*/ 10363 w 16458"/>
                <a:gd name="connsiteY4" fmla="*/ 0 h 25603"/>
                <a:gd name="connsiteX5" fmla="*/ 16459 w 16458"/>
                <a:gd name="connsiteY5" fmla="*/ 8534 h 25603"/>
                <a:gd name="connsiteX6" fmla="*/ 15240 w 16458"/>
                <a:gd name="connsiteY6" fmla="*/ 24994 h 25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58" h="25603">
                  <a:moveTo>
                    <a:pt x="15240" y="24994"/>
                  </a:moveTo>
                  <a:lnTo>
                    <a:pt x="6705" y="25603"/>
                  </a:lnTo>
                  <a:lnTo>
                    <a:pt x="0" y="22555"/>
                  </a:lnTo>
                  <a:lnTo>
                    <a:pt x="2438" y="1219"/>
                  </a:lnTo>
                  <a:lnTo>
                    <a:pt x="10363" y="0"/>
                  </a:lnTo>
                  <a:lnTo>
                    <a:pt x="16459" y="8534"/>
                  </a:lnTo>
                  <a:lnTo>
                    <a:pt x="15240" y="24994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4" name="Freihandform: Form 153">
              <a:extLst>
                <a:ext uri="{FF2B5EF4-FFF2-40B4-BE49-F238E27FC236}">
                  <a16:creationId xmlns:a16="http://schemas.microsoft.com/office/drawing/2014/main" id="{E863BA58-4923-3E5F-751C-78C343BD74D5}"/>
                </a:ext>
              </a:extLst>
            </p:cNvPr>
            <p:cNvSpPr/>
            <p:nvPr/>
          </p:nvSpPr>
          <p:spPr>
            <a:xfrm>
              <a:off x="6204342" y="2272519"/>
              <a:ext cx="205435" cy="85953"/>
            </a:xfrm>
            <a:custGeom>
              <a:avLst/>
              <a:gdLst>
                <a:gd name="connsiteX0" fmla="*/ 171298 w 205435"/>
                <a:gd name="connsiteY0" fmla="*/ 18288 h 85953"/>
                <a:gd name="connsiteX1" fmla="*/ 186538 w 205435"/>
                <a:gd name="connsiteY1" fmla="*/ 26213 h 85953"/>
                <a:gd name="connsiteX2" fmla="*/ 192634 w 205435"/>
                <a:gd name="connsiteY2" fmla="*/ 43891 h 85953"/>
                <a:gd name="connsiteX3" fmla="*/ 205436 w 205435"/>
                <a:gd name="connsiteY3" fmla="*/ 65837 h 85953"/>
                <a:gd name="connsiteX4" fmla="*/ 177394 w 205435"/>
                <a:gd name="connsiteY4" fmla="*/ 79858 h 85953"/>
                <a:gd name="connsiteX5" fmla="*/ 160935 w 205435"/>
                <a:gd name="connsiteY5" fmla="*/ 85954 h 85953"/>
                <a:gd name="connsiteX6" fmla="*/ 130455 w 205435"/>
                <a:gd name="connsiteY6" fmla="*/ 68275 h 85953"/>
                <a:gd name="connsiteX7" fmla="*/ 115215 w 205435"/>
                <a:gd name="connsiteY7" fmla="*/ 65837 h 85953"/>
                <a:gd name="connsiteX8" fmla="*/ 109728 w 205435"/>
                <a:gd name="connsiteY8" fmla="*/ 58522 h 85953"/>
                <a:gd name="connsiteX9" fmla="*/ 82296 w 205435"/>
                <a:gd name="connsiteY9" fmla="*/ 62179 h 85953"/>
                <a:gd name="connsiteX10" fmla="*/ 34138 w 205435"/>
                <a:gd name="connsiteY10" fmla="*/ 59741 h 85953"/>
                <a:gd name="connsiteX11" fmla="*/ 3048 w 205435"/>
                <a:gd name="connsiteY11" fmla="*/ 70714 h 85953"/>
                <a:gd name="connsiteX12" fmla="*/ 0 w 205435"/>
                <a:gd name="connsiteY12" fmla="*/ 43282 h 85953"/>
                <a:gd name="connsiteX13" fmla="*/ 10364 w 205435"/>
                <a:gd name="connsiteY13" fmla="*/ 20117 h 85953"/>
                <a:gd name="connsiteX14" fmla="*/ 35357 w 205435"/>
                <a:gd name="connsiteY14" fmla="*/ 7925 h 85953"/>
                <a:gd name="connsiteX15" fmla="*/ 62180 w 205435"/>
                <a:gd name="connsiteY15" fmla="*/ 35357 h 85953"/>
                <a:gd name="connsiteX16" fmla="*/ 84735 w 205435"/>
                <a:gd name="connsiteY16" fmla="*/ 34138 h 85953"/>
                <a:gd name="connsiteX17" fmla="*/ 85344 w 205435"/>
                <a:gd name="connsiteY17" fmla="*/ 6096 h 85953"/>
                <a:gd name="connsiteX18" fmla="*/ 108509 w 205435"/>
                <a:gd name="connsiteY18" fmla="*/ 0 h 85953"/>
                <a:gd name="connsiteX19" fmla="*/ 121311 w 205435"/>
                <a:gd name="connsiteY19" fmla="*/ 4267 h 85953"/>
                <a:gd name="connsiteX20" fmla="*/ 148133 w 205435"/>
                <a:gd name="connsiteY20" fmla="*/ 17678 h 85953"/>
                <a:gd name="connsiteX21" fmla="*/ 171298 w 205435"/>
                <a:gd name="connsiteY21" fmla="*/ 18288 h 85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5435" h="85953">
                  <a:moveTo>
                    <a:pt x="171298" y="18288"/>
                  </a:moveTo>
                  <a:lnTo>
                    <a:pt x="186538" y="26213"/>
                  </a:lnTo>
                  <a:lnTo>
                    <a:pt x="192634" y="43891"/>
                  </a:lnTo>
                  <a:lnTo>
                    <a:pt x="205436" y="65837"/>
                  </a:lnTo>
                  <a:lnTo>
                    <a:pt x="177394" y="79858"/>
                  </a:lnTo>
                  <a:lnTo>
                    <a:pt x="160935" y="85954"/>
                  </a:lnTo>
                  <a:lnTo>
                    <a:pt x="130455" y="68275"/>
                  </a:lnTo>
                  <a:lnTo>
                    <a:pt x="115215" y="65837"/>
                  </a:lnTo>
                  <a:lnTo>
                    <a:pt x="109728" y="58522"/>
                  </a:lnTo>
                  <a:lnTo>
                    <a:pt x="82296" y="62179"/>
                  </a:lnTo>
                  <a:lnTo>
                    <a:pt x="34138" y="59741"/>
                  </a:lnTo>
                  <a:lnTo>
                    <a:pt x="3048" y="70714"/>
                  </a:lnTo>
                  <a:lnTo>
                    <a:pt x="0" y="43282"/>
                  </a:lnTo>
                  <a:lnTo>
                    <a:pt x="10364" y="20117"/>
                  </a:lnTo>
                  <a:lnTo>
                    <a:pt x="35357" y="7925"/>
                  </a:lnTo>
                  <a:lnTo>
                    <a:pt x="62180" y="35357"/>
                  </a:lnTo>
                  <a:lnTo>
                    <a:pt x="84735" y="34138"/>
                  </a:lnTo>
                  <a:lnTo>
                    <a:pt x="85344" y="6096"/>
                  </a:lnTo>
                  <a:lnTo>
                    <a:pt x="108509" y="0"/>
                  </a:lnTo>
                  <a:lnTo>
                    <a:pt x="121311" y="4267"/>
                  </a:lnTo>
                  <a:lnTo>
                    <a:pt x="148133" y="17678"/>
                  </a:lnTo>
                  <a:lnTo>
                    <a:pt x="171298" y="1828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5" name="Freihandform: Form 154">
              <a:extLst>
                <a:ext uri="{FF2B5EF4-FFF2-40B4-BE49-F238E27FC236}">
                  <a16:creationId xmlns:a16="http://schemas.microsoft.com/office/drawing/2014/main" id="{6C5105D1-E2F9-588A-F417-92F0EB9F67DC}"/>
                </a:ext>
              </a:extLst>
            </p:cNvPr>
            <p:cNvSpPr/>
            <p:nvPr/>
          </p:nvSpPr>
          <p:spPr>
            <a:xfrm>
              <a:off x="5028424" y="3118034"/>
              <a:ext cx="539496" cy="561441"/>
            </a:xfrm>
            <a:custGeom>
              <a:avLst/>
              <a:gdLst>
                <a:gd name="connsiteX0" fmla="*/ 505968 w 539496"/>
                <a:gd name="connsiteY0" fmla="*/ 23165 h 561441"/>
                <a:gd name="connsiteX1" fmla="*/ 517551 w 539496"/>
                <a:gd name="connsiteY1" fmla="*/ 48158 h 561441"/>
                <a:gd name="connsiteX2" fmla="*/ 519379 w 539496"/>
                <a:gd name="connsiteY2" fmla="*/ 71933 h 561441"/>
                <a:gd name="connsiteX3" fmla="*/ 530962 w 539496"/>
                <a:gd name="connsiteY3" fmla="*/ 113385 h 561441"/>
                <a:gd name="connsiteX4" fmla="*/ 539496 w 539496"/>
                <a:gd name="connsiteY4" fmla="*/ 121920 h 561441"/>
                <a:gd name="connsiteX5" fmla="*/ 533400 w 539496"/>
                <a:gd name="connsiteY5" fmla="*/ 137160 h 561441"/>
                <a:gd name="connsiteX6" fmla="*/ 490119 w 539496"/>
                <a:gd name="connsiteY6" fmla="*/ 143865 h 561441"/>
                <a:gd name="connsiteX7" fmla="*/ 474879 w 539496"/>
                <a:gd name="connsiteY7" fmla="*/ 157886 h 561441"/>
                <a:gd name="connsiteX8" fmla="*/ 455981 w 539496"/>
                <a:gd name="connsiteY8" fmla="*/ 161544 h 561441"/>
                <a:gd name="connsiteX9" fmla="*/ 454152 w 539496"/>
                <a:gd name="connsiteY9" fmla="*/ 190805 h 561441"/>
                <a:gd name="connsiteX10" fmla="*/ 415138 w 539496"/>
                <a:gd name="connsiteY10" fmla="*/ 206045 h 561441"/>
                <a:gd name="connsiteX11" fmla="*/ 402336 w 539496"/>
                <a:gd name="connsiteY11" fmla="*/ 225552 h 561441"/>
                <a:gd name="connsiteX12" fmla="*/ 374904 w 539496"/>
                <a:gd name="connsiteY12" fmla="*/ 235915 h 561441"/>
                <a:gd name="connsiteX13" fmla="*/ 341986 w 539496"/>
                <a:gd name="connsiteY13" fmla="*/ 242011 h 561441"/>
                <a:gd name="connsiteX14" fmla="*/ 287731 w 539496"/>
                <a:gd name="connsiteY14" fmla="*/ 271272 h 561441"/>
                <a:gd name="connsiteX15" fmla="*/ 287122 w 539496"/>
                <a:gd name="connsiteY15" fmla="*/ 317601 h 561441"/>
                <a:gd name="connsiteX16" fmla="*/ 281635 w 539496"/>
                <a:gd name="connsiteY16" fmla="*/ 317601 h 561441"/>
                <a:gd name="connsiteX17" fmla="*/ 282245 w 539496"/>
                <a:gd name="connsiteY17" fmla="*/ 338328 h 561441"/>
                <a:gd name="connsiteX18" fmla="*/ 261519 w 539496"/>
                <a:gd name="connsiteY18" fmla="*/ 339547 h 561441"/>
                <a:gd name="connsiteX19" fmla="*/ 250546 w 539496"/>
                <a:gd name="connsiteY19" fmla="*/ 348691 h 561441"/>
                <a:gd name="connsiteX20" fmla="*/ 235306 w 539496"/>
                <a:gd name="connsiteY20" fmla="*/ 348691 h 561441"/>
                <a:gd name="connsiteX21" fmla="*/ 223114 w 539496"/>
                <a:gd name="connsiteY21" fmla="*/ 343205 h 561441"/>
                <a:gd name="connsiteX22" fmla="*/ 195072 w 539496"/>
                <a:gd name="connsiteY22" fmla="*/ 347472 h 561441"/>
                <a:gd name="connsiteX23" fmla="*/ 183490 w 539496"/>
                <a:gd name="connsiteY23" fmla="*/ 377952 h 561441"/>
                <a:gd name="connsiteX24" fmla="*/ 172517 w 539496"/>
                <a:gd name="connsiteY24" fmla="*/ 381000 h 561441"/>
                <a:gd name="connsiteX25" fmla="*/ 156058 w 539496"/>
                <a:gd name="connsiteY25" fmla="*/ 430377 h 561441"/>
                <a:gd name="connsiteX26" fmla="*/ 107899 w 539496"/>
                <a:gd name="connsiteY26" fmla="*/ 472440 h 561441"/>
                <a:gd name="connsiteX27" fmla="*/ 95707 w 539496"/>
                <a:gd name="connsiteY27" fmla="*/ 526694 h 561441"/>
                <a:gd name="connsiteX28" fmla="*/ 81077 w 539496"/>
                <a:gd name="connsiteY28" fmla="*/ 544373 h 561441"/>
                <a:gd name="connsiteX29" fmla="*/ 76810 w 539496"/>
                <a:gd name="connsiteY29" fmla="*/ 558393 h 561441"/>
                <a:gd name="connsiteX30" fmla="*/ 610 w 539496"/>
                <a:gd name="connsiteY30" fmla="*/ 561441 h 561441"/>
                <a:gd name="connsiteX31" fmla="*/ 0 w 539496"/>
                <a:gd name="connsiteY31" fmla="*/ 561441 h 561441"/>
                <a:gd name="connsiteX32" fmla="*/ 1829 w 539496"/>
                <a:gd name="connsiteY32" fmla="*/ 543153 h 561441"/>
                <a:gd name="connsiteX33" fmla="*/ 15240 w 539496"/>
                <a:gd name="connsiteY33" fmla="*/ 532790 h 561441"/>
                <a:gd name="connsiteX34" fmla="*/ 26823 w 539496"/>
                <a:gd name="connsiteY34" fmla="*/ 512064 h 561441"/>
                <a:gd name="connsiteX35" fmla="*/ 24994 w 539496"/>
                <a:gd name="connsiteY35" fmla="*/ 498653 h 561441"/>
                <a:gd name="connsiteX36" fmla="*/ 37186 w 539496"/>
                <a:gd name="connsiteY36" fmla="*/ 471221 h 561441"/>
                <a:gd name="connsiteX37" fmla="*/ 56693 w 539496"/>
                <a:gd name="connsiteY37" fmla="*/ 446227 h 561441"/>
                <a:gd name="connsiteX38" fmla="*/ 68275 w 539496"/>
                <a:gd name="connsiteY38" fmla="*/ 440131 h 561441"/>
                <a:gd name="connsiteX39" fmla="*/ 78029 w 539496"/>
                <a:gd name="connsiteY39" fmla="*/ 417576 h 561441"/>
                <a:gd name="connsiteX40" fmla="*/ 79248 w 539496"/>
                <a:gd name="connsiteY40" fmla="*/ 396240 h 561441"/>
                <a:gd name="connsiteX41" fmla="*/ 92050 w 539496"/>
                <a:gd name="connsiteY41" fmla="*/ 372465 h 561441"/>
                <a:gd name="connsiteX42" fmla="*/ 115215 w 539496"/>
                <a:gd name="connsiteY42" fmla="*/ 357835 h 561441"/>
                <a:gd name="connsiteX43" fmla="*/ 137160 w 539496"/>
                <a:gd name="connsiteY43" fmla="*/ 318211 h 561441"/>
                <a:gd name="connsiteX44" fmla="*/ 137770 w 539496"/>
                <a:gd name="connsiteY44" fmla="*/ 317601 h 561441"/>
                <a:gd name="connsiteX45" fmla="*/ 155448 w 539496"/>
                <a:gd name="connsiteY45" fmla="*/ 302361 h 561441"/>
                <a:gd name="connsiteX46" fmla="*/ 186538 w 539496"/>
                <a:gd name="connsiteY46" fmla="*/ 298094 h 561441"/>
                <a:gd name="connsiteX47" fmla="*/ 213360 w 539496"/>
                <a:gd name="connsiteY47" fmla="*/ 271272 h 561441"/>
                <a:gd name="connsiteX48" fmla="*/ 230429 w 539496"/>
                <a:gd name="connsiteY48" fmla="*/ 260909 h 561441"/>
                <a:gd name="connsiteX49" fmla="*/ 259080 w 539496"/>
                <a:gd name="connsiteY49" fmla="*/ 227990 h 561441"/>
                <a:gd name="connsiteX50" fmla="*/ 251765 w 539496"/>
                <a:gd name="connsiteY50" fmla="*/ 179832 h 561441"/>
                <a:gd name="connsiteX51" fmla="*/ 265176 w 539496"/>
                <a:gd name="connsiteY51" fmla="*/ 145694 h 561441"/>
                <a:gd name="connsiteX52" fmla="*/ 270663 w 539496"/>
                <a:gd name="connsiteY52" fmla="*/ 124968 h 561441"/>
                <a:gd name="connsiteX53" fmla="*/ 292608 w 539496"/>
                <a:gd name="connsiteY53" fmla="*/ 98755 h 561441"/>
                <a:gd name="connsiteX54" fmla="*/ 325527 w 539496"/>
                <a:gd name="connsiteY54" fmla="*/ 81077 h 561441"/>
                <a:gd name="connsiteX55" fmla="*/ 350520 w 539496"/>
                <a:gd name="connsiteY55" fmla="*/ 64617 h 561441"/>
                <a:gd name="connsiteX56" fmla="*/ 373075 w 539496"/>
                <a:gd name="connsiteY56" fmla="*/ 24384 h 561441"/>
                <a:gd name="connsiteX57" fmla="*/ 384048 w 539496"/>
                <a:gd name="connsiteY57" fmla="*/ 0 h 561441"/>
                <a:gd name="connsiteX58" fmla="*/ 407823 w 539496"/>
                <a:gd name="connsiteY58" fmla="*/ 609 h 561441"/>
                <a:gd name="connsiteX59" fmla="*/ 426720 w 539496"/>
                <a:gd name="connsiteY59" fmla="*/ 17069 h 561441"/>
                <a:gd name="connsiteX60" fmla="*/ 457810 w 539496"/>
                <a:gd name="connsiteY60" fmla="*/ 14630 h 561441"/>
                <a:gd name="connsiteX61" fmla="*/ 491338 w 539496"/>
                <a:gd name="connsiteY61" fmla="*/ 23165 h 561441"/>
                <a:gd name="connsiteX62" fmla="*/ 505968 w 539496"/>
                <a:gd name="connsiteY62" fmla="*/ 23165 h 56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39496" h="561441">
                  <a:moveTo>
                    <a:pt x="505968" y="23165"/>
                  </a:moveTo>
                  <a:lnTo>
                    <a:pt x="517551" y="48158"/>
                  </a:lnTo>
                  <a:lnTo>
                    <a:pt x="519379" y="71933"/>
                  </a:lnTo>
                  <a:lnTo>
                    <a:pt x="530962" y="113385"/>
                  </a:lnTo>
                  <a:lnTo>
                    <a:pt x="539496" y="121920"/>
                  </a:lnTo>
                  <a:lnTo>
                    <a:pt x="533400" y="137160"/>
                  </a:lnTo>
                  <a:lnTo>
                    <a:pt x="490119" y="143865"/>
                  </a:lnTo>
                  <a:lnTo>
                    <a:pt x="474879" y="157886"/>
                  </a:lnTo>
                  <a:lnTo>
                    <a:pt x="455981" y="161544"/>
                  </a:lnTo>
                  <a:lnTo>
                    <a:pt x="454152" y="190805"/>
                  </a:lnTo>
                  <a:lnTo>
                    <a:pt x="415138" y="206045"/>
                  </a:lnTo>
                  <a:lnTo>
                    <a:pt x="402336" y="225552"/>
                  </a:lnTo>
                  <a:lnTo>
                    <a:pt x="374904" y="235915"/>
                  </a:lnTo>
                  <a:lnTo>
                    <a:pt x="341986" y="242011"/>
                  </a:lnTo>
                  <a:lnTo>
                    <a:pt x="287731" y="271272"/>
                  </a:lnTo>
                  <a:lnTo>
                    <a:pt x="287122" y="317601"/>
                  </a:lnTo>
                  <a:lnTo>
                    <a:pt x="281635" y="317601"/>
                  </a:lnTo>
                  <a:lnTo>
                    <a:pt x="282245" y="338328"/>
                  </a:lnTo>
                  <a:lnTo>
                    <a:pt x="261519" y="339547"/>
                  </a:lnTo>
                  <a:lnTo>
                    <a:pt x="250546" y="348691"/>
                  </a:lnTo>
                  <a:lnTo>
                    <a:pt x="235306" y="348691"/>
                  </a:lnTo>
                  <a:lnTo>
                    <a:pt x="223114" y="343205"/>
                  </a:lnTo>
                  <a:lnTo>
                    <a:pt x="195072" y="347472"/>
                  </a:lnTo>
                  <a:lnTo>
                    <a:pt x="183490" y="377952"/>
                  </a:lnTo>
                  <a:lnTo>
                    <a:pt x="172517" y="381000"/>
                  </a:lnTo>
                  <a:lnTo>
                    <a:pt x="156058" y="430377"/>
                  </a:lnTo>
                  <a:lnTo>
                    <a:pt x="107899" y="472440"/>
                  </a:lnTo>
                  <a:lnTo>
                    <a:pt x="95707" y="526694"/>
                  </a:lnTo>
                  <a:lnTo>
                    <a:pt x="81077" y="544373"/>
                  </a:lnTo>
                  <a:lnTo>
                    <a:pt x="76810" y="558393"/>
                  </a:lnTo>
                  <a:lnTo>
                    <a:pt x="610" y="561441"/>
                  </a:lnTo>
                  <a:lnTo>
                    <a:pt x="0" y="561441"/>
                  </a:lnTo>
                  <a:lnTo>
                    <a:pt x="1829" y="543153"/>
                  </a:lnTo>
                  <a:lnTo>
                    <a:pt x="15240" y="532790"/>
                  </a:lnTo>
                  <a:lnTo>
                    <a:pt x="26823" y="512064"/>
                  </a:lnTo>
                  <a:lnTo>
                    <a:pt x="24994" y="498653"/>
                  </a:lnTo>
                  <a:lnTo>
                    <a:pt x="37186" y="471221"/>
                  </a:lnTo>
                  <a:lnTo>
                    <a:pt x="56693" y="446227"/>
                  </a:lnTo>
                  <a:lnTo>
                    <a:pt x="68275" y="440131"/>
                  </a:lnTo>
                  <a:lnTo>
                    <a:pt x="78029" y="417576"/>
                  </a:lnTo>
                  <a:lnTo>
                    <a:pt x="79248" y="396240"/>
                  </a:lnTo>
                  <a:lnTo>
                    <a:pt x="92050" y="372465"/>
                  </a:lnTo>
                  <a:lnTo>
                    <a:pt x="115215" y="357835"/>
                  </a:lnTo>
                  <a:lnTo>
                    <a:pt x="137160" y="318211"/>
                  </a:lnTo>
                  <a:lnTo>
                    <a:pt x="137770" y="317601"/>
                  </a:lnTo>
                  <a:lnTo>
                    <a:pt x="155448" y="302361"/>
                  </a:lnTo>
                  <a:lnTo>
                    <a:pt x="186538" y="298094"/>
                  </a:lnTo>
                  <a:lnTo>
                    <a:pt x="213360" y="271272"/>
                  </a:lnTo>
                  <a:lnTo>
                    <a:pt x="230429" y="260909"/>
                  </a:lnTo>
                  <a:lnTo>
                    <a:pt x="259080" y="227990"/>
                  </a:lnTo>
                  <a:lnTo>
                    <a:pt x="251765" y="179832"/>
                  </a:lnTo>
                  <a:lnTo>
                    <a:pt x="265176" y="145694"/>
                  </a:lnTo>
                  <a:lnTo>
                    <a:pt x="270663" y="124968"/>
                  </a:lnTo>
                  <a:lnTo>
                    <a:pt x="292608" y="98755"/>
                  </a:lnTo>
                  <a:lnTo>
                    <a:pt x="325527" y="81077"/>
                  </a:lnTo>
                  <a:lnTo>
                    <a:pt x="350520" y="64617"/>
                  </a:lnTo>
                  <a:lnTo>
                    <a:pt x="373075" y="24384"/>
                  </a:lnTo>
                  <a:lnTo>
                    <a:pt x="384048" y="0"/>
                  </a:lnTo>
                  <a:lnTo>
                    <a:pt x="407823" y="609"/>
                  </a:lnTo>
                  <a:lnTo>
                    <a:pt x="426720" y="17069"/>
                  </a:lnTo>
                  <a:lnTo>
                    <a:pt x="457810" y="14630"/>
                  </a:lnTo>
                  <a:lnTo>
                    <a:pt x="491338" y="23165"/>
                  </a:lnTo>
                  <a:lnTo>
                    <a:pt x="505968" y="23165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6" name="Freihandform: Form 155">
              <a:extLst>
                <a:ext uri="{FF2B5EF4-FFF2-40B4-BE49-F238E27FC236}">
                  <a16:creationId xmlns:a16="http://schemas.microsoft.com/office/drawing/2014/main" id="{F6A0944C-592A-7FAC-DC4A-E9FE2030EC3D}"/>
                </a:ext>
              </a:extLst>
            </p:cNvPr>
            <p:cNvSpPr/>
            <p:nvPr/>
          </p:nvSpPr>
          <p:spPr>
            <a:xfrm>
              <a:off x="6412826" y="2626696"/>
              <a:ext cx="113994" cy="113995"/>
            </a:xfrm>
            <a:custGeom>
              <a:avLst/>
              <a:gdLst>
                <a:gd name="connsiteX0" fmla="*/ 64008 w 113994"/>
                <a:gd name="connsiteY0" fmla="*/ 113995 h 113995"/>
                <a:gd name="connsiteX1" fmla="*/ 56083 w 113994"/>
                <a:gd name="connsiteY1" fmla="*/ 96317 h 113995"/>
                <a:gd name="connsiteX2" fmla="*/ 57303 w 113994"/>
                <a:gd name="connsiteY2" fmla="*/ 79858 h 113995"/>
                <a:gd name="connsiteX3" fmla="*/ 53644 w 113994"/>
                <a:gd name="connsiteY3" fmla="*/ 63398 h 113995"/>
                <a:gd name="connsiteX4" fmla="*/ 32919 w 113994"/>
                <a:gd name="connsiteY4" fmla="*/ 40234 h 113995"/>
                <a:gd name="connsiteX5" fmla="*/ 20727 w 113994"/>
                <a:gd name="connsiteY5" fmla="*/ 24384 h 113995"/>
                <a:gd name="connsiteX6" fmla="*/ 9753 w 113994"/>
                <a:gd name="connsiteY6" fmla="*/ 13411 h 113995"/>
                <a:gd name="connsiteX7" fmla="*/ 0 w 113994"/>
                <a:gd name="connsiteY7" fmla="*/ 9144 h 113995"/>
                <a:gd name="connsiteX8" fmla="*/ 6705 w 113994"/>
                <a:gd name="connsiteY8" fmla="*/ 3658 h 113995"/>
                <a:gd name="connsiteX9" fmla="*/ 26212 w 113994"/>
                <a:gd name="connsiteY9" fmla="*/ 0 h 113995"/>
                <a:gd name="connsiteX10" fmla="*/ 50596 w 113994"/>
                <a:gd name="connsiteY10" fmla="*/ 11582 h 113995"/>
                <a:gd name="connsiteX11" fmla="*/ 62788 w 113994"/>
                <a:gd name="connsiteY11" fmla="*/ 13411 h 113995"/>
                <a:gd name="connsiteX12" fmla="*/ 78639 w 113994"/>
                <a:gd name="connsiteY12" fmla="*/ 23774 h 113995"/>
                <a:gd name="connsiteX13" fmla="*/ 78028 w 113994"/>
                <a:gd name="connsiteY13" fmla="*/ 36576 h 113995"/>
                <a:gd name="connsiteX14" fmla="*/ 90220 w 113994"/>
                <a:gd name="connsiteY14" fmla="*/ 42672 h 113995"/>
                <a:gd name="connsiteX15" fmla="*/ 96927 w 113994"/>
                <a:gd name="connsiteY15" fmla="*/ 58522 h 113995"/>
                <a:gd name="connsiteX16" fmla="*/ 109119 w 113994"/>
                <a:gd name="connsiteY16" fmla="*/ 68275 h 113995"/>
                <a:gd name="connsiteX17" fmla="*/ 107899 w 113994"/>
                <a:gd name="connsiteY17" fmla="*/ 74371 h 113995"/>
                <a:gd name="connsiteX18" fmla="*/ 113995 w 113994"/>
                <a:gd name="connsiteY18" fmla="*/ 78029 h 113995"/>
                <a:gd name="connsiteX19" fmla="*/ 106071 w 113994"/>
                <a:gd name="connsiteY19" fmla="*/ 81077 h 113995"/>
                <a:gd name="connsiteX20" fmla="*/ 87783 w 113994"/>
                <a:gd name="connsiteY20" fmla="*/ 79858 h 113995"/>
                <a:gd name="connsiteX21" fmla="*/ 84124 w 113994"/>
                <a:gd name="connsiteY21" fmla="*/ 74371 h 113995"/>
                <a:gd name="connsiteX22" fmla="*/ 78028 w 113994"/>
                <a:gd name="connsiteY22" fmla="*/ 77419 h 113995"/>
                <a:gd name="connsiteX23" fmla="*/ 81687 w 113994"/>
                <a:gd name="connsiteY23" fmla="*/ 84125 h 113995"/>
                <a:gd name="connsiteX24" fmla="*/ 74980 w 113994"/>
                <a:gd name="connsiteY24" fmla="*/ 96926 h 113995"/>
                <a:gd name="connsiteX25" fmla="*/ 71323 w 113994"/>
                <a:gd name="connsiteY25" fmla="*/ 109728 h 113995"/>
                <a:gd name="connsiteX26" fmla="*/ 64008 w 113994"/>
                <a:gd name="connsiteY26" fmla="*/ 113995 h 113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3994" h="113995">
                  <a:moveTo>
                    <a:pt x="64008" y="113995"/>
                  </a:moveTo>
                  <a:lnTo>
                    <a:pt x="56083" y="96317"/>
                  </a:lnTo>
                  <a:lnTo>
                    <a:pt x="57303" y="79858"/>
                  </a:lnTo>
                  <a:lnTo>
                    <a:pt x="53644" y="63398"/>
                  </a:lnTo>
                  <a:lnTo>
                    <a:pt x="32919" y="40234"/>
                  </a:lnTo>
                  <a:lnTo>
                    <a:pt x="20727" y="24384"/>
                  </a:lnTo>
                  <a:lnTo>
                    <a:pt x="9753" y="13411"/>
                  </a:lnTo>
                  <a:lnTo>
                    <a:pt x="0" y="9144"/>
                  </a:lnTo>
                  <a:lnTo>
                    <a:pt x="6705" y="3658"/>
                  </a:lnTo>
                  <a:lnTo>
                    <a:pt x="26212" y="0"/>
                  </a:lnTo>
                  <a:lnTo>
                    <a:pt x="50596" y="11582"/>
                  </a:lnTo>
                  <a:lnTo>
                    <a:pt x="62788" y="13411"/>
                  </a:lnTo>
                  <a:lnTo>
                    <a:pt x="78639" y="23774"/>
                  </a:lnTo>
                  <a:lnTo>
                    <a:pt x="78028" y="36576"/>
                  </a:lnTo>
                  <a:lnTo>
                    <a:pt x="90220" y="42672"/>
                  </a:lnTo>
                  <a:lnTo>
                    <a:pt x="96927" y="58522"/>
                  </a:lnTo>
                  <a:lnTo>
                    <a:pt x="109119" y="68275"/>
                  </a:lnTo>
                  <a:lnTo>
                    <a:pt x="107899" y="74371"/>
                  </a:lnTo>
                  <a:lnTo>
                    <a:pt x="113995" y="78029"/>
                  </a:lnTo>
                  <a:lnTo>
                    <a:pt x="106071" y="81077"/>
                  </a:lnTo>
                  <a:lnTo>
                    <a:pt x="87783" y="79858"/>
                  </a:lnTo>
                  <a:lnTo>
                    <a:pt x="84124" y="74371"/>
                  </a:lnTo>
                  <a:lnTo>
                    <a:pt x="78028" y="77419"/>
                  </a:lnTo>
                  <a:lnTo>
                    <a:pt x="81687" y="84125"/>
                  </a:lnTo>
                  <a:lnTo>
                    <a:pt x="74980" y="96926"/>
                  </a:lnTo>
                  <a:lnTo>
                    <a:pt x="71323" y="109728"/>
                  </a:lnTo>
                  <a:lnTo>
                    <a:pt x="64008" y="113995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7" name="Freihandform: Form 156">
              <a:extLst>
                <a:ext uri="{FF2B5EF4-FFF2-40B4-BE49-F238E27FC236}">
                  <a16:creationId xmlns:a16="http://schemas.microsoft.com/office/drawing/2014/main" id="{E28B83F6-E87A-B646-D221-159142574329}"/>
                </a:ext>
              </a:extLst>
            </p:cNvPr>
            <p:cNvSpPr/>
            <p:nvPr/>
          </p:nvSpPr>
          <p:spPr>
            <a:xfrm>
              <a:off x="7068146" y="4988896"/>
              <a:ext cx="263346" cy="530961"/>
            </a:xfrm>
            <a:custGeom>
              <a:avLst/>
              <a:gdLst>
                <a:gd name="connsiteX0" fmla="*/ 252984 w 263346"/>
                <a:gd name="connsiteY0" fmla="*/ 59741 h 530961"/>
                <a:gd name="connsiteX1" fmla="*/ 255423 w 263346"/>
                <a:gd name="connsiteY1" fmla="*/ 106680 h 530961"/>
                <a:gd name="connsiteX2" fmla="*/ 263347 w 263346"/>
                <a:gd name="connsiteY2" fmla="*/ 124968 h 530961"/>
                <a:gd name="connsiteX3" fmla="*/ 259080 w 263346"/>
                <a:gd name="connsiteY3" fmla="*/ 143866 h 530961"/>
                <a:gd name="connsiteX4" fmla="*/ 251764 w 263346"/>
                <a:gd name="connsiteY4" fmla="*/ 154839 h 530961"/>
                <a:gd name="connsiteX5" fmla="*/ 242011 w 263346"/>
                <a:gd name="connsiteY5" fmla="*/ 132283 h 530961"/>
                <a:gd name="connsiteX6" fmla="*/ 234696 w 263346"/>
                <a:gd name="connsiteY6" fmla="*/ 143866 h 530961"/>
                <a:gd name="connsiteX7" fmla="*/ 239572 w 263346"/>
                <a:gd name="connsiteY7" fmla="*/ 172517 h 530961"/>
                <a:gd name="connsiteX8" fmla="*/ 235305 w 263346"/>
                <a:gd name="connsiteY8" fmla="*/ 189586 h 530961"/>
                <a:gd name="connsiteX9" fmla="*/ 224943 w 263346"/>
                <a:gd name="connsiteY9" fmla="*/ 198120 h 530961"/>
                <a:gd name="connsiteX10" fmla="*/ 220675 w 263346"/>
                <a:gd name="connsiteY10" fmla="*/ 231648 h 530961"/>
                <a:gd name="connsiteX11" fmla="*/ 204216 w 263346"/>
                <a:gd name="connsiteY11" fmla="*/ 277368 h 530961"/>
                <a:gd name="connsiteX12" fmla="*/ 183489 w 263346"/>
                <a:gd name="connsiteY12" fmla="*/ 331013 h 530961"/>
                <a:gd name="connsiteX13" fmla="*/ 157276 w 263346"/>
                <a:gd name="connsiteY13" fmla="*/ 405384 h 530961"/>
                <a:gd name="connsiteX14" fmla="*/ 139599 w 263346"/>
                <a:gd name="connsiteY14" fmla="*/ 459639 h 530961"/>
                <a:gd name="connsiteX15" fmla="*/ 120700 w 263346"/>
                <a:gd name="connsiteY15" fmla="*/ 505359 h 530961"/>
                <a:gd name="connsiteX16" fmla="*/ 92659 w 263346"/>
                <a:gd name="connsiteY16" fmla="*/ 514503 h 530961"/>
                <a:gd name="connsiteX17" fmla="*/ 61569 w 263346"/>
                <a:gd name="connsiteY17" fmla="*/ 530962 h 530961"/>
                <a:gd name="connsiteX18" fmla="*/ 43281 w 263346"/>
                <a:gd name="connsiteY18" fmla="*/ 521208 h 530961"/>
                <a:gd name="connsiteX19" fmla="*/ 17679 w 263346"/>
                <a:gd name="connsiteY19" fmla="*/ 507187 h 530961"/>
                <a:gd name="connsiteX20" fmla="*/ 10363 w 263346"/>
                <a:gd name="connsiteY20" fmla="*/ 486461 h 530961"/>
                <a:gd name="connsiteX21" fmla="*/ 10363 w 263346"/>
                <a:gd name="connsiteY21" fmla="*/ 451714 h 530961"/>
                <a:gd name="connsiteX22" fmla="*/ 1219 w 263346"/>
                <a:gd name="connsiteY22" fmla="*/ 420624 h 530961"/>
                <a:gd name="connsiteX23" fmla="*/ 0 w 263346"/>
                <a:gd name="connsiteY23" fmla="*/ 391973 h 530961"/>
                <a:gd name="connsiteX24" fmla="*/ 7924 w 263346"/>
                <a:gd name="connsiteY24" fmla="*/ 363931 h 530961"/>
                <a:gd name="connsiteX25" fmla="*/ 23775 w 263346"/>
                <a:gd name="connsiteY25" fmla="*/ 357226 h 530961"/>
                <a:gd name="connsiteX26" fmla="*/ 24993 w 263346"/>
                <a:gd name="connsiteY26" fmla="*/ 344424 h 530961"/>
                <a:gd name="connsiteX27" fmla="*/ 42672 w 263346"/>
                <a:gd name="connsiteY27" fmla="*/ 314554 h 530961"/>
                <a:gd name="connsiteX28" fmla="*/ 47548 w 263346"/>
                <a:gd name="connsiteY28" fmla="*/ 289560 h 530961"/>
                <a:gd name="connsiteX29" fmla="*/ 40843 w 263346"/>
                <a:gd name="connsiteY29" fmla="*/ 271272 h 530961"/>
                <a:gd name="connsiteX30" fmla="*/ 35967 w 263346"/>
                <a:gd name="connsiteY30" fmla="*/ 246279 h 530961"/>
                <a:gd name="connsiteX31" fmla="*/ 35356 w 263346"/>
                <a:gd name="connsiteY31" fmla="*/ 210312 h 530961"/>
                <a:gd name="connsiteX32" fmla="*/ 48768 w 263346"/>
                <a:gd name="connsiteY32" fmla="*/ 188367 h 530961"/>
                <a:gd name="connsiteX33" fmla="*/ 54864 w 263346"/>
                <a:gd name="connsiteY33" fmla="*/ 163373 h 530961"/>
                <a:gd name="connsiteX34" fmla="*/ 71932 w 263346"/>
                <a:gd name="connsiteY34" fmla="*/ 162154 h 530961"/>
                <a:gd name="connsiteX35" fmla="*/ 91440 w 263346"/>
                <a:gd name="connsiteY35" fmla="*/ 154229 h 530961"/>
                <a:gd name="connsiteX36" fmla="*/ 104851 w 263346"/>
                <a:gd name="connsiteY36" fmla="*/ 146914 h 530961"/>
                <a:gd name="connsiteX37" fmla="*/ 119481 w 263346"/>
                <a:gd name="connsiteY37" fmla="*/ 146304 h 530961"/>
                <a:gd name="connsiteX38" fmla="*/ 140208 w 263346"/>
                <a:gd name="connsiteY38" fmla="*/ 124359 h 530961"/>
                <a:gd name="connsiteX39" fmla="*/ 170079 w 263346"/>
                <a:gd name="connsiteY39" fmla="*/ 99975 h 530961"/>
                <a:gd name="connsiteX40" fmla="*/ 181051 w 263346"/>
                <a:gd name="connsiteY40" fmla="*/ 80467 h 530961"/>
                <a:gd name="connsiteX41" fmla="*/ 177393 w 263346"/>
                <a:gd name="connsiteY41" fmla="*/ 63399 h 530961"/>
                <a:gd name="connsiteX42" fmla="*/ 192024 w 263346"/>
                <a:gd name="connsiteY42" fmla="*/ 68275 h 530961"/>
                <a:gd name="connsiteX43" fmla="*/ 212140 w 263346"/>
                <a:gd name="connsiteY43" fmla="*/ 41453 h 530961"/>
                <a:gd name="connsiteX44" fmla="*/ 213969 w 263346"/>
                <a:gd name="connsiteY44" fmla="*/ 17679 h 530961"/>
                <a:gd name="connsiteX45" fmla="*/ 226161 w 263346"/>
                <a:gd name="connsiteY45" fmla="*/ 0 h 530961"/>
                <a:gd name="connsiteX46" fmla="*/ 237135 w 263346"/>
                <a:gd name="connsiteY46" fmla="*/ 17069 h 530961"/>
                <a:gd name="connsiteX47" fmla="*/ 245668 w 263346"/>
                <a:gd name="connsiteY47" fmla="*/ 33528 h 530961"/>
                <a:gd name="connsiteX48" fmla="*/ 252984 w 263346"/>
                <a:gd name="connsiteY48" fmla="*/ 59741 h 53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63346" h="530961">
                  <a:moveTo>
                    <a:pt x="252984" y="59741"/>
                  </a:moveTo>
                  <a:lnTo>
                    <a:pt x="255423" y="106680"/>
                  </a:lnTo>
                  <a:lnTo>
                    <a:pt x="263347" y="124968"/>
                  </a:lnTo>
                  <a:lnTo>
                    <a:pt x="259080" y="143866"/>
                  </a:lnTo>
                  <a:lnTo>
                    <a:pt x="251764" y="154839"/>
                  </a:lnTo>
                  <a:lnTo>
                    <a:pt x="242011" y="132283"/>
                  </a:lnTo>
                  <a:lnTo>
                    <a:pt x="234696" y="143866"/>
                  </a:lnTo>
                  <a:lnTo>
                    <a:pt x="239572" y="172517"/>
                  </a:lnTo>
                  <a:lnTo>
                    <a:pt x="235305" y="189586"/>
                  </a:lnTo>
                  <a:lnTo>
                    <a:pt x="224943" y="198120"/>
                  </a:lnTo>
                  <a:lnTo>
                    <a:pt x="220675" y="231648"/>
                  </a:lnTo>
                  <a:lnTo>
                    <a:pt x="204216" y="277368"/>
                  </a:lnTo>
                  <a:lnTo>
                    <a:pt x="183489" y="331013"/>
                  </a:lnTo>
                  <a:lnTo>
                    <a:pt x="157276" y="405384"/>
                  </a:lnTo>
                  <a:lnTo>
                    <a:pt x="139599" y="459639"/>
                  </a:lnTo>
                  <a:lnTo>
                    <a:pt x="120700" y="505359"/>
                  </a:lnTo>
                  <a:lnTo>
                    <a:pt x="92659" y="514503"/>
                  </a:lnTo>
                  <a:lnTo>
                    <a:pt x="61569" y="530962"/>
                  </a:lnTo>
                  <a:lnTo>
                    <a:pt x="43281" y="521208"/>
                  </a:lnTo>
                  <a:lnTo>
                    <a:pt x="17679" y="507187"/>
                  </a:lnTo>
                  <a:lnTo>
                    <a:pt x="10363" y="486461"/>
                  </a:lnTo>
                  <a:lnTo>
                    <a:pt x="10363" y="451714"/>
                  </a:lnTo>
                  <a:lnTo>
                    <a:pt x="1219" y="420624"/>
                  </a:lnTo>
                  <a:lnTo>
                    <a:pt x="0" y="391973"/>
                  </a:lnTo>
                  <a:lnTo>
                    <a:pt x="7924" y="363931"/>
                  </a:lnTo>
                  <a:lnTo>
                    <a:pt x="23775" y="357226"/>
                  </a:lnTo>
                  <a:lnTo>
                    <a:pt x="24993" y="344424"/>
                  </a:lnTo>
                  <a:lnTo>
                    <a:pt x="42672" y="314554"/>
                  </a:lnTo>
                  <a:lnTo>
                    <a:pt x="47548" y="289560"/>
                  </a:lnTo>
                  <a:lnTo>
                    <a:pt x="40843" y="271272"/>
                  </a:lnTo>
                  <a:lnTo>
                    <a:pt x="35967" y="246279"/>
                  </a:lnTo>
                  <a:lnTo>
                    <a:pt x="35356" y="210312"/>
                  </a:lnTo>
                  <a:lnTo>
                    <a:pt x="48768" y="188367"/>
                  </a:lnTo>
                  <a:lnTo>
                    <a:pt x="54864" y="163373"/>
                  </a:lnTo>
                  <a:lnTo>
                    <a:pt x="71932" y="162154"/>
                  </a:lnTo>
                  <a:lnTo>
                    <a:pt x="91440" y="154229"/>
                  </a:lnTo>
                  <a:lnTo>
                    <a:pt x="104851" y="146914"/>
                  </a:lnTo>
                  <a:lnTo>
                    <a:pt x="119481" y="146304"/>
                  </a:lnTo>
                  <a:lnTo>
                    <a:pt x="140208" y="124359"/>
                  </a:lnTo>
                  <a:lnTo>
                    <a:pt x="170079" y="99975"/>
                  </a:lnTo>
                  <a:lnTo>
                    <a:pt x="181051" y="80467"/>
                  </a:lnTo>
                  <a:lnTo>
                    <a:pt x="177393" y="63399"/>
                  </a:lnTo>
                  <a:lnTo>
                    <a:pt x="192024" y="68275"/>
                  </a:lnTo>
                  <a:lnTo>
                    <a:pt x="212140" y="41453"/>
                  </a:lnTo>
                  <a:lnTo>
                    <a:pt x="213969" y="17679"/>
                  </a:lnTo>
                  <a:lnTo>
                    <a:pt x="226161" y="0"/>
                  </a:lnTo>
                  <a:lnTo>
                    <a:pt x="237135" y="17069"/>
                  </a:lnTo>
                  <a:lnTo>
                    <a:pt x="245668" y="33528"/>
                  </a:lnTo>
                  <a:lnTo>
                    <a:pt x="252984" y="59741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8" name="Freihandform: Form 157">
              <a:extLst>
                <a:ext uri="{FF2B5EF4-FFF2-40B4-BE49-F238E27FC236}">
                  <a16:creationId xmlns:a16="http://schemas.microsoft.com/office/drawing/2014/main" id="{47244E35-9EC6-20EF-3188-DC43FAB23318}"/>
                </a:ext>
              </a:extLst>
            </p:cNvPr>
            <p:cNvSpPr/>
            <p:nvPr/>
          </p:nvSpPr>
          <p:spPr>
            <a:xfrm>
              <a:off x="1751824" y="3236906"/>
              <a:ext cx="912571" cy="712012"/>
            </a:xfrm>
            <a:custGeom>
              <a:avLst/>
              <a:gdLst>
                <a:gd name="connsiteX0" fmla="*/ 579120 w 912571"/>
                <a:gd name="connsiteY0" fmla="*/ 269443 h 712012"/>
                <a:gd name="connsiteX1" fmla="*/ 592531 w 912571"/>
                <a:gd name="connsiteY1" fmla="*/ 268224 h 712012"/>
                <a:gd name="connsiteX2" fmla="*/ 573024 w 912571"/>
                <a:gd name="connsiteY2" fmla="*/ 302971 h 712012"/>
                <a:gd name="connsiteX3" fmla="*/ 562051 w 912571"/>
                <a:gd name="connsiteY3" fmla="*/ 331013 h 712012"/>
                <a:gd name="connsiteX4" fmla="*/ 551079 w 912571"/>
                <a:gd name="connsiteY4" fmla="*/ 383438 h 712012"/>
                <a:gd name="connsiteX5" fmla="*/ 544373 w 912571"/>
                <a:gd name="connsiteY5" fmla="*/ 402336 h 712012"/>
                <a:gd name="connsiteX6" fmla="*/ 546811 w 912571"/>
                <a:gd name="connsiteY6" fmla="*/ 423672 h 712012"/>
                <a:gd name="connsiteX7" fmla="*/ 554736 w 912571"/>
                <a:gd name="connsiteY7" fmla="*/ 443179 h 712012"/>
                <a:gd name="connsiteX8" fmla="*/ 557175 w 912571"/>
                <a:gd name="connsiteY8" fmla="*/ 473049 h 712012"/>
                <a:gd name="connsiteX9" fmla="*/ 575463 w 912571"/>
                <a:gd name="connsiteY9" fmla="*/ 502310 h 712012"/>
                <a:gd name="connsiteX10" fmla="*/ 580339 w 912571"/>
                <a:gd name="connsiteY10" fmla="*/ 524865 h 712012"/>
                <a:gd name="connsiteX11" fmla="*/ 590703 w 912571"/>
                <a:gd name="connsiteY11" fmla="*/ 543763 h 712012"/>
                <a:gd name="connsiteX12" fmla="*/ 625450 w 912571"/>
                <a:gd name="connsiteY12" fmla="*/ 554126 h 712012"/>
                <a:gd name="connsiteX13" fmla="*/ 637032 w 912571"/>
                <a:gd name="connsiteY13" fmla="*/ 570585 h 712012"/>
                <a:gd name="connsiteX14" fmla="*/ 668731 w 912571"/>
                <a:gd name="connsiteY14" fmla="*/ 559613 h 712012"/>
                <a:gd name="connsiteX15" fmla="*/ 694944 w 912571"/>
                <a:gd name="connsiteY15" fmla="*/ 555955 h 712012"/>
                <a:gd name="connsiteX16" fmla="*/ 721767 w 912571"/>
                <a:gd name="connsiteY16" fmla="*/ 548640 h 712012"/>
                <a:gd name="connsiteX17" fmla="*/ 743712 w 912571"/>
                <a:gd name="connsiteY17" fmla="*/ 541934 h 712012"/>
                <a:gd name="connsiteX18" fmla="*/ 767487 w 912571"/>
                <a:gd name="connsiteY18" fmla="*/ 526085 h 712012"/>
                <a:gd name="connsiteX19" fmla="*/ 778459 w 912571"/>
                <a:gd name="connsiteY19" fmla="*/ 503529 h 712012"/>
                <a:gd name="connsiteX20" fmla="*/ 785775 w 912571"/>
                <a:gd name="connsiteY20" fmla="*/ 470611 h 712012"/>
                <a:gd name="connsiteX21" fmla="*/ 793090 w 912571"/>
                <a:gd name="connsiteY21" fmla="*/ 459029 h 712012"/>
                <a:gd name="connsiteX22" fmla="*/ 817474 w 912571"/>
                <a:gd name="connsiteY22" fmla="*/ 448665 h 712012"/>
                <a:gd name="connsiteX23" fmla="*/ 854659 w 912571"/>
                <a:gd name="connsiteY23" fmla="*/ 439521 h 712012"/>
                <a:gd name="connsiteX24" fmla="*/ 884530 w 912571"/>
                <a:gd name="connsiteY24" fmla="*/ 441350 h 712012"/>
                <a:gd name="connsiteX25" fmla="*/ 905256 w 912571"/>
                <a:gd name="connsiteY25" fmla="*/ 437693 h 712012"/>
                <a:gd name="connsiteX26" fmla="*/ 912571 w 912571"/>
                <a:gd name="connsiteY26" fmla="*/ 446227 h 712012"/>
                <a:gd name="connsiteX27" fmla="*/ 908914 w 912571"/>
                <a:gd name="connsiteY27" fmla="*/ 465125 h 712012"/>
                <a:gd name="connsiteX28" fmla="*/ 887578 w 912571"/>
                <a:gd name="connsiteY28" fmla="*/ 488289 h 712012"/>
                <a:gd name="connsiteX29" fmla="*/ 876605 w 912571"/>
                <a:gd name="connsiteY29" fmla="*/ 512064 h 712012"/>
                <a:gd name="connsiteX30" fmla="*/ 882091 w 912571"/>
                <a:gd name="connsiteY30" fmla="*/ 518769 h 712012"/>
                <a:gd name="connsiteX31" fmla="*/ 874776 w 912571"/>
                <a:gd name="connsiteY31" fmla="*/ 535838 h 712012"/>
                <a:gd name="connsiteX32" fmla="*/ 861975 w 912571"/>
                <a:gd name="connsiteY32" fmla="*/ 566318 h 712012"/>
                <a:gd name="connsiteX33" fmla="*/ 854659 w 912571"/>
                <a:gd name="connsiteY33" fmla="*/ 555955 h 712012"/>
                <a:gd name="connsiteX34" fmla="*/ 847954 w 912571"/>
                <a:gd name="connsiteY34" fmla="*/ 556565 h 712012"/>
                <a:gd name="connsiteX35" fmla="*/ 841248 w 912571"/>
                <a:gd name="connsiteY35" fmla="*/ 557174 h 712012"/>
                <a:gd name="connsiteX36" fmla="*/ 826008 w 912571"/>
                <a:gd name="connsiteY36" fmla="*/ 580949 h 712012"/>
                <a:gd name="connsiteX37" fmla="*/ 820522 w 912571"/>
                <a:gd name="connsiteY37" fmla="*/ 576072 h 712012"/>
                <a:gd name="connsiteX38" fmla="*/ 816255 w 912571"/>
                <a:gd name="connsiteY38" fmla="*/ 577901 h 712012"/>
                <a:gd name="connsiteX39" fmla="*/ 815645 w 912571"/>
                <a:gd name="connsiteY39" fmla="*/ 583997 h 712012"/>
                <a:gd name="connsiteX40" fmla="*/ 783946 w 912571"/>
                <a:gd name="connsiteY40" fmla="*/ 583387 h 712012"/>
                <a:gd name="connsiteX41" fmla="*/ 752247 w 912571"/>
                <a:gd name="connsiteY41" fmla="*/ 583387 h 712012"/>
                <a:gd name="connsiteX42" fmla="*/ 749199 w 912571"/>
                <a:gd name="connsiteY42" fmla="*/ 605333 h 712012"/>
                <a:gd name="connsiteX43" fmla="*/ 733959 w 912571"/>
                <a:gd name="connsiteY43" fmla="*/ 605942 h 712012"/>
                <a:gd name="connsiteX44" fmla="*/ 744931 w 912571"/>
                <a:gd name="connsiteY44" fmla="*/ 618744 h 712012"/>
                <a:gd name="connsiteX45" fmla="*/ 756514 w 912571"/>
                <a:gd name="connsiteY45" fmla="*/ 627888 h 712012"/>
                <a:gd name="connsiteX46" fmla="*/ 759562 w 912571"/>
                <a:gd name="connsiteY46" fmla="*/ 636422 h 712012"/>
                <a:gd name="connsiteX47" fmla="*/ 764439 w 912571"/>
                <a:gd name="connsiteY47" fmla="*/ 638861 h 712012"/>
                <a:gd name="connsiteX48" fmla="*/ 762000 w 912571"/>
                <a:gd name="connsiteY48" fmla="*/ 652272 h 712012"/>
                <a:gd name="connsiteX49" fmla="*/ 718109 w 912571"/>
                <a:gd name="connsiteY49" fmla="*/ 652272 h 712012"/>
                <a:gd name="connsiteX50" fmla="*/ 697992 w 912571"/>
                <a:gd name="connsiteY50" fmla="*/ 683971 h 712012"/>
                <a:gd name="connsiteX51" fmla="*/ 702259 w 912571"/>
                <a:gd name="connsiteY51" fmla="*/ 691286 h 712012"/>
                <a:gd name="connsiteX52" fmla="*/ 697383 w 912571"/>
                <a:gd name="connsiteY52" fmla="*/ 700430 h 712012"/>
                <a:gd name="connsiteX53" fmla="*/ 694944 w 912571"/>
                <a:gd name="connsiteY53" fmla="*/ 712013 h 712012"/>
                <a:gd name="connsiteX54" fmla="*/ 660807 w 912571"/>
                <a:gd name="connsiteY54" fmla="*/ 669950 h 712012"/>
                <a:gd name="connsiteX55" fmla="*/ 644957 w 912571"/>
                <a:gd name="connsiteY55" fmla="*/ 657149 h 712012"/>
                <a:gd name="connsiteX56" fmla="*/ 618135 w 912571"/>
                <a:gd name="connsiteY56" fmla="*/ 646785 h 712012"/>
                <a:gd name="connsiteX57" fmla="*/ 598627 w 912571"/>
                <a:gd name="connsiteY57" fmla="*/ 649833 h 712012"/>
                <a:gd name="connsiteX58" fmla="*/ 569367 w 912571"/>
                <a:gd name="connsiteY58" fmla="*/ 664464 h 712012"/>
                <a:gd name="connsiteX59" fmla="*/ 551688 w 912571"/>
                <a:gd name="connsiteY59" fmla="*/ 668121 h 712012"/>
                <a:gd name="connsiteX60" fmla="*/ 529133 w 912571"/>
                <a:gd name="connsiteY60" fmla="*/ 657758 h 712012"/>
                <a:gd name="connsiteX61" fmla="*/ 504139 w 912571"/>
                <a:gd name="connsiteY61" fmla="*/ 650443 h 712012"/>
                <a:gd name="connsiteX62" fmla="*/ 474879 w 912571"/>
                <a:gd name="connsiteY62" fmla="*/ 632765 h 712012"/>
                <a:gd name="connsiteX63" fmla="*/ 449885 w 912571"/>
                <a:gd name="connsiteY63" fmla="*/ 627278 h 712012"/>
                <a:gd name="connsiteX64" fmla="*/ 413919 w 912571"/>
                <a:gd name="connsiteY64" fmla="*/ 608990 h 712012"/>
                <a:gd name="connsiteX65" fmla="*/ 387706 w 912571"/>
                <a:gd name="connsiteY65" fmla="*/ 590093 h 712012"/>
                <a:gd name="connsiteX66" fmla="*/ 381000 w 912571"/>
                <a:gd name="connsiteY66" fmla="*/ 579729 h 712012"/>
                <a:gd name="connsiteX67" fmla="*/ 362103 w 912571"/>
                <a:gd name="connsiteY67" fmla="*/ 577291 h 712012"/>
                <a:gd name="connsiteX68" fmla="*/ 329184 w 912571"/>
                <a:gd name="connsiteY68" fmla="*/ 565099 h 712012"/>
                <a:gd name="connsiteX69" fmla="*/ 317602 w 912571"/>
                <a:gd name="connsiteY69" fmla="*/ 547421 h 712012"/>
                <a:gd name="connsiteX70" fmla="*/ 284683 w 912571"/>
                <a:gd name="connsiteY70" fmla="*/ 524865 h 712012"/>
                <a:gd name="connsiteX71" fmla="*/ 271272 w 912571"/>
                <a:gd name="connsiteY71" fmla="*/ 500481 h 712012"/>
                <a:gd name="connsiteX72" fmla="*/ 266395 w 912571"/>
                <a:gd name="connsiteY72" fmla="*/ 480974 h 712012"/>
                <a:gd name="connsiteX73" fmla="*/ 277978 w 912571"/>
                <a:gd name="connsiteY73" fmla="*/ 477317 h 712012"/>
                <a:gd name="connsiteX74" fmla="*/ 276149 w 912571"/>
                <a:gd name="connsiteY74" fmla="*/ 466344 h 712012"/>
                <a:gd name="connsiteX75" fmla="*/ 285903 w 912571"/>
                <a:gd name="connsiteY75" fmla="*/ 455981 h 712012"/>
                <a:gd name="connsiteX76" fmla="*/ 288341 w 912571"/>
                <a:gd name="connsiteY76" fmla="*/ 442569 h 712012"/>
                <a:gd name="connsiteX77" fmla="*/ 279197 w 912571"/>
                <a:gd name="connsiteY77" fmla="*/ 424891 h 712012"/>
                <a:gd name="connsiteX78" fmla="*/ 279197 w 912571"/>
                <a:gd name="connsiteY78" fmla="*/ 409651 h 712012"/>
                <a:gd name="connsiteX79" fmla="*/ 271272 w 912571"/>
                <a:gd name="connsiteY79" fmla="*/ 389534 h 712012"/>
                <a:gd name="connsiteX80" fmla="*/ 248107 w 912571"/>
                <a:gd name="connsiteY80" fmla="*/ 350520 h 712012"/>
                <a:gd name="connsiteX81" fmla="*/ 220066 w 912571"/>
                <a:gd name="connsiteY81" fmla="*/ 320040 h 712012"/>
                <a:gd name="connsiteX82" fmla="*/ 208483 w 912571"/>
                <a:gd name="connsiteY82" fmla="*/ 295656 h 712012"/>
                <a:gd name="connsiteX83" fmla="*/ 183490 w 912571"/>
                <a:gd name="connsiteY83" fmla="*/ 279806 h 712012"/>
                <a:gd name="connsiteX84" fmla="*/ 179223 w 912571"/>
                <a:gd name="connsiteY84" fmla="*/ 270053 h 712012"/>
                <a:gd name="connsiteX85" fmla="*/ 189586 w 912571"/>
                <a:gd name="connsiteY85" fmla="*/ 246278 h 712012"/>
                <a:gd name="connsiteX86" fmla="*/ 174955 w 912571"/>
                <a:gd name="connsiteY86" fmla="*/ 237134 h 712012"/>
                <a:gd name="connsiteX87" fmla="*/ 159715 w 912571"/>
                <a:gd name="connsiteY87" fmla="*/ 217627 h 712012"/>
                <a:gd name="connsiteX88" fmla="*/ 158496 w 912571"/>
                <a:gd name="connsiteY88" fmla="*/ 190805 h 712012"/>
                <a:gd name="connsiteX89" fmla="*/ 141427 w 912571"/>
                <a:gd name="connsiteY89" fmla="*/ 187147 h 712012"/>
                <a:gd name="connsiteX90" fmla="*/ 127407 w 912571"/>
                <a:gd name="connsiteY90" fmla="*/ 167030 h 712012"/>
                <a:gd name="connsiteX91" fmla="*/ 117043 w 912571"/>
                <a:gd name="connsiteY91" fmla="*/ 147523 h 712012"/>
                <a:gd name="connsiteX92" fmla="*/ 118872 w 912571"/>
                <a:gd name="connsiteY92" fmla="*/ 135331 h 712012"/>
                <a:gd name="connsiteX93" fmla="*/ 109728 w 912571"/>
                <a:gd name="connsiteY93" fmla="*/ 106070 h 712012"/>
                <a:gd name="connsiteX94" fmla="*/ 107899 w 912571"/>
                <a:gd name="connsiteY94" fmla="*/ 76200 h 712012"/>
                <a:gd name="connsiteX95" fmla="*/ 112776 w 912571"/>
                <a:gd name="connsiteY95" fmla="*/ 60960 h 712012"/>
                <a:gd name="connsiteX96" fmla="*/ 93879 w 912571"/>
                <a:gd name="connsiteY96" fmla="*/ 45110 h 712012"/>
                <a:gd name="connsiteX97" fmla="*/ 82296 w 912571"/>
                <a:gd name="connsiteY97" fmla="*/ 46939 h 712012"/>
                <a:gd name="connsiteX98" fmla="*/ 67666 w 912571"/>
                <a:gd name="connsiteY98" fmla="*/ 36576 h 712012"/>
                <a:gd name="connsiteX99" fmla="*/ 56693 w 912571"/>
                <a:gd name="connsiteY99" fmla="*/ 52425 h 712012"/>
                <a:gd name="connsiteX100" fmla="*/ 56083 w 912571"/>
                <a:gd name="connsiteY100" fmla="*/ 70713 h 712012"/>
                <a:gd name="connsiteX101" fmla="*/ 49987 w 912571"/>
                <a:gd name="connsiteY101" fmla="*/ 100584 h 712012"/>
                <a:gd name="connsiteX102" fmla="*/ 56083 w 912571"/>
                <a:gd name="connsiteY102" fmla="*/ 116433 h 712012"/>
                <a:gd name="connsiteX103" fmla="*/ 73152 w 912571"/>
                <a:gd name="connsiteY103" fmla="*/ 143256 h 712012"/>
                <a:gd name="connsiteX104" fmla="*/ 75591 w 912571"/>
                <a:gd name="connsiteY104" fmla="*/ 153009 h 712012"/>
                <a:gd name="connsiteX105" fmla="*/ 79858 w 912571"/>
                <a:gd name="connsiteY105" fmla="*/ 155448 h 712012"/>
                <a:gd name="connsiteX106" fmla="*/ 80467 w 912571"/>
                <a:gd name="connsiteY106" fmla="*/ 168859 h 712012"/>
                <a:gd name="connsiteX107" fmla="*/ 86563 w 912571"/>
                <a:gd name="connsiteY107" fmla="*/ 168249 h 712012"/>
                <a:gd name="connsiteX108" fmla="*/ 86563 w 912571"/>
                <a:gd name="connsiteY108" fmla="*/ 193853 h 712012"/>
                <a:gd name="connsiteX109" fmla="*/ 94488 w 912571"/>
                <a:gd name="connsiteY109" fmla="*/ 203606 h 712012"/>
                <a:gd name="connsiteX110" fmla="*/ 97536 w 912571"/>
                <a:gd name="connsiteY110" fmla="*/ 217627 h 712012"/>
                <a:gd name="connsiteX111" fmla="*/ 113995 w 912571"/>
                <a:gd name="connsiteY111" fmla="*/ 237134 h 712012"/>
                <a:gd name="connsiteX112" fmla="*/ 116434 w 912571"/>
                <a:gd name="connsiteY112" fmla="*/ 273710 h 712012"/>
                <a:gd name="connsiteX113" fmla="*/ 122530 w 912571"/>
                <a:gd name="connsiteY113" fmla="*/ 290779 h 712012"/>
                <a:gd name="connsiteX114" fmla="*/ 128016 w 912571"/>
                <a:gd name="connsiteY114" fmla="*/ 309067 h 712012"/>
                <a:gd name="connsiteX115" fmla="*/ 126187 w 912571"/>
                <a:gd name="connsiteY115" fmla="*/ 329793 h 712012"/>
                <a:gd name="connsiteX116" fmla="*/ 142037 w 912571"/>
                <a:gd name="connsiteY116" fmla="*/ 331013 h 712012"/>
                <a:gd name="connsiteX117" fmla="*/ 151791 w 912571"/>
                <a:gd name="connsiteY117" fmla="*/ 348691 h 712012"/>
                <a:gd name="connsiteX118" fmla="*/ 160935 w 912571"/>
                <a:gd name="connsiteY118" fmla="*/ 366369 h 712012"/>
                <a:gd name="connsiteX119" fmla="*/ 159106 w 912571"/>
                <a:gd name="connsiteY119" fmla="*/ 373685 h 712012"/>
                <a:gd name="connsiteX120" fmla="*/ 142037 w 912571"/>
                <a:gd name="connsiteY120" fmla="*/ 387705 h 712012"/>
                <a:gd name="connsiteX121" fmla="*/ 135941 w 912571"/>
                <a:gd name="connsiteY121" fmla="*/ 387705 h 712012"/>
                <a:gd name="connsiteX122" fmla="*/ 131674 w 912571"/>
                <a:gd name="connsiteY122" fmla="*/ 363931 h 712012"/>
                <a:gd name="connsiteX123" fmla="*/ 113995 w 912571"/>
                <a:gd name="connsiteY123" fmla="*/ 341376 h 712012"/>
                <a:gd name="connsiteX124" fmla="*/ 93269 w 912571"/>
                <a:gd name="connsiteY124" fmla="*/ 322478 h 712012"/>
                <a:gd name="connsiteX125" fmla="*/ 78029 w 912571"/>
                <a:gd name="connsiteY125" fmla="*/ 312725 h 712012"/>
                <a:gd name="connsiteX126" fmla="*/ 85344 w 912571"/>
                <a:gd name="connsiteY126" fmla="*/ 284073 h 712012"/>
                <a:gd name="connsiteX127" fmla="*/ 84735 w 912571"/>
                <a:gd name="connsiteY127" fmla="*/ 262737 h 712012"/>
                <a:gd name="connsiteX128" fmla="*/ 71933 w 912571"/>
                <a:gd name="connsiteY128" fmla="*/ 250545 h 712012"/>
                <a:gd name="connsiteX129" fmla="*/ 53035 w 912571"/>
                <a:gd name="connsiteY129" fmla="*/ 233477 h 712012"/>
                <a:gd name="connsiteX130" fmla="*/ 47549 w 912571"/>
                <a:gd name="connsiteY130" fmla="*/ 238353 h 712012"/>
                <a:gd name="connsiteX131" fmla="*/ 41453 w 912571"/>
                <a:gd name="connsiteY131" fmla="*/ 227990 h 712012"/>
                <a:gd name="connsiteX132" fmla="*/ 23165 w 912571"/>
                <a:gd name="connsiteY132" fmla="*/ 218846 h 712012"/>
                <a:gd name="connsiteX133" fmla="*/ 9754 w 912571"/>
                <a:gd name="connsiteY133" fmla="*/ 195681 h 712012"/>
                <a:gd name="connsiteX134" fmla="*/ 12802 w 912571"/>
                <a:gd name="connsiteY134" fmla="*/ 193243 h 712012"/>
                <a:gd name="connsiteX135" fmla="*/ 25603 w 912571"/>
                <a:gd name="connsiteY135" fmla="*/ 195072 h 712012"/>
                <a:gd name="connsiteX136" fmla="*/ 42063 w 912571"/>
                <a:gd name="connsiteY136" fmla="*/ 180441 h 712012"/>
                <a:gd name="connsiteX137" fmla="*/ 48159 w 912571"/>
                <a:gd name="connsiteY137" fmla="*/ 162763 h 712012"/>
                <a:gd name="connsiteX138" fmla="*/ 30480 w 912571"/>
                <a:gd name="connsiteY138" fmla="*/ 134721 h 712012"/>
                <a:gd name="connsiteX139" fmla="*/ 14631 w 912571"/>
                <a:gd name="connsiteY139" fmla="*/ 124358 h 712012"/>
                <a:gd name="connsiteX140" fmla="*/ 9754 w 912571"/>
                <a:gd name="connsiteY140" fmla="*/ 99974 h 712012"/>
                <a:gd name="connsiteX141" fmla="*/ 6096 w 912571"/>
                <a:gd name="connsiteY141" fmla="*/ 73761 h 712012"/>
                <a:gd name="connsiteX142" fmla="*/ 1219 w 912571"/>
                <a:gd name="connsiteY142" fmla="*/ 42672 h 712012"/>
                <a:gd name="connsiteX143" fmla="*/ 0 w 912571"/>
                <a:gd name="connsiteY143" fmla="*/ 7315 h 712012"/>
                <a:gd name="connsiteX144" fmla="*/ 38405 w 912571"/>
                <a:gd name="connsiteY144" fmla="*/ 4267 h 712012"/>
                <a:gd name="connsiteX145" fmla="*/ 81687 w 912571"/>
                <a:gd name="connsiteY145" fmla="*/ 0 h 712012"/>
                <a:gd name="connsiteX146" fmla="*/ 76200 w 912571"/>
                <a:gd name="connsiteY146" fmla="*/ 7925 h 712012"/>
                <a:gd name="connsiteX147" fmla="*/ 118872 w 912571"/>
                <a:gd name="connsiteY147" fmla="*/ 26822 h 712012"/>
                <a:gd name="connsiteX148" fmla="*/ 185319 w 912571"/>
                <a:gd name="connsiteY148" fmla="*/ 54254 h 712012"/>
                <a:gd name="connsiteX149" fmla="*/ 251155 w 912571"/>
                <a:gd name="connsiteY149" fmla="*/ 54254 h 712012"/>
                <a:gd name="connsiteX150" fmla="*/ 277368 w 912571"/>
                <a:gd name="connsiteY150" fmla="*/ 54254 h 712012"/>
                <a:gd name="connsiteX151" fmla="*/ 282245 w 912571"/>
                <a:gd name="connsiteY151" fmla="*/ 37795 h 712012"/>
                <a:gd name="connsiteX152" fmla="*/ 339547 w 912571"/>
                <a:gd name="connsiteY152" fmla="*/ 37795 h 712012"/>
                <a:gd name="connsiteX153" fmla="*/ 347472 w 912571"/>
                <a:gd name="connsiteY153" fmla="*/ 51816 h 712012"/>
                <a:gd name="connsiteX154" fmla="*/ 360274 w 912571"/>
                <a:gd name="connsiteY154" fmla="*/ 64617 h 712012"/>
                <a:gd name="connsiteX155" fmla="*/ 374904 w 912571"/>
                <a:gd name="connsiteY155" fmla="*/ 81686 h 712012"/>
                <a:gd name="connsiteX156" fmla="*/ 379781 w 912571"/>
                <a:gd name="connsiteY156" fmla="*/ 101803 h 712012"/>
                <a:gd name="connsiteX157" fmla="*/ 382219 w 912571"/>
                <a:gd name="connsiteY157" fmla="*/ 123749 h 712012"/>
                <a:gd name="connsiteX158" fmla="*/ 396240 w 912571"/>
                <a:gd name="connsiteY158" fmla="*/ 135331 h 712012"/>
                <a:gd name="connsiteX159" fmla="*/ 420624 w 912571"/>
                <a:gd name="connsiteY159" fmla="*/ 146913 h 712012"/>
                <a:gd name="connsiteX160" fmla="*/ 449885 w 912571"/>
                <a:gd name="connsiteY160" fmla="*/ 116433 h 712012"/>
                <a:gd name="connsiteX161" fmla="*/ 477317 w 912571"/>
                <a:gd name="connsiteY161" fmla="*/ 115214 h 712012"/>
                <a:gd name="connsiteX162" fmla="*/ 496824 w 912571"/>
                <a:gd name="connsiteY162" fmla="*/ 131064 h 712012"/>
                <a:gd name="connsiteX163" fmla="*/ 506578 w 912571"/>
                <a:gd name="connsiteY163" fmla="*/ 157886 h 712012"/>
                <a:gd name="connsiteX164" fmla="*/ 512064 w 912571"/>
                <a:gd name="connsiteY164" fmla="*/ 181051 h 712012"/>
                <a:gd name="connsiteX165" fmla="*/ 526695 w 912571"/>
                <a:gd name="connsiteY165" fmla="*/ 202997 h 712012"/>
                <a:gd name="connsiteX166" fmla="*/ 527914 w 912571"/>
                <a:gd name="connsiteY166" fmla="*/ 230429 h 712012"/>
                <a:gd name="connsiteX167" fmla="*/ 533400 w 912571"/>
                <a:gd name="connsiteY167" fmla="*/ 248717 h 712012"/>
                <a:gd name="connsiteX168" fmla="*/ 557175 w 912571"/>
                <a:gd name="connsiteY168" fmla="*/ 260909 h 712012"/>
                <a:gd name="connsiteX169" fmla="*/ 579120 w 912571"/>
                <a:gd name="connsiteY169" fmla="*/ 269443 h 712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912571" h="712012">
                  <a:moveTo>
                    <a:pt x="579120" y="269443"/>
                  </a:moveTo>
                  <a:lnTo>
                    <a:pt x="592531" y="268224"/>
                  </a:lnTo>
                  <a:lnTo>
                    <a:pt x="573024" y="302971"/>
                  </a:lnTo>
                  <a:lnTo>
                    <a:pt x="562051" y="331013"/>
                  </a:lnTo>
                  <a:lnTo>
                    <a:pt x="551079" y="383438"/>
                  </a:lnTo>
                  <a:lnTo>
                    <a:pt x="544373" y="402336"/>
                  </a:lnTo>
                  <a:lnTo>
                    <a:pt x="546811" y="423672"/>
                  </a:lnTo>
                  <a:lnTo>
                    <a:pt x="554736" y="443179"/>
                  </a:lnTo>
                  <a:lnTo>
                    <a:pt x="557175" y="473049"/>
                  </a:lnTo>
                  <a:lnTo>
                    <a:pt x="575463" y="502310"/>
                  </a:lnTo>
                  <a:lnTo>
                    <a:pt x="580339" y="524865"/>
                  </a:lnTo>
                  <a:lnTo>
                    <a:pt x="590703" y="543763"/>
                  </a:lnTo>
                  <a:lnTo>
                    <a:pt x="625450" y="554126"/>
                  </a:lnTo>
                  <a:lnTo>
                    <a:pt x="637032" y="570585"/>
                  </a:lnTo>
                  <a:lnTo>
                    <a:pt x="668731" y="559613"/>
                  </a:lnTo>
                  <a:lnTo>
                    <a:pt x="694944" y="555955"/>
                  </a:lnTo>
                  <a:lnTo>
                    <a:pt x="721767" y="548640"/>
                  </a:lnTo>
                  <a:lnTo>
                    <a:pt x="743712" y="541934"/>
                  </a:lnTo>
                  <a:lnTo>
                    <a:pt x="767487" y="526085"/>
                  </a:lnTo>
                  <a:lnTo>
                    <a:pt x="778459" y="503529"/>
                  </a:lnTo>
                  <a:lnTo>
                    <a:pt x="785775" y="470611"/>
                  </a:lnTo>
                  <a:lnTo>
                    <a:pt x="793090" y="459029"/>
                  </a:lnTo>
                  <a:lnTo>
                    <a:pt x="817474" y="448665"/>
                  </a:lnTo>
                  <a:lnTo>
                    <a:pt x="854659" y="439521"/>
                  </a:lnTo>
                  <a:lnTo>
                    <a:pt x="884530" y="441350"/>
                  </a:lnTo>
                  <a:lnTo>
                    <a:pt x="905256" y="437693"/>
                  </a:lnTo>
                  <a:lnTo>
                    <a:pt x="912571" y="446227"/>
                  </a:lnTo>
                  <a:lnTo>
                    <a:pt x="908914" y="465125"/>
                  </a:lnTo>
                  <a:lnTo>
                    <a:pt x="887578" y="488289"/>
                  </a:lnTo>
                  <a:lnTo>
                    <a:pt x="876605" y="512064"/>
                  </a:lnTo>
                  <a:lnTo>
                    <a:pt x="882091" y="518769"/>
                  </a:lnTo>
                  <a:lnTo>
                    <a:pt x="874776" y="535838"/>
                  </a:lnTo>
                  <a:lnTo>
                    <a:pt x="861975" y="566318"/>
                  </a:lnTo>
                  <a:lnTo>
                    <a:pt x="854659" y="555955"/>
                  </a:lnTo>
                  <a:lnTo>
                    <a:pt x="847954" y="556565"/>
                  </a:lnTo>
                  <a:lnTo>
                    <a:pt x="841248" y="557174"/>
                  </a:lnTo>
                  <a:lnTo>
                    <a:pt x="826008" y="580949"/>
                  </a:lnTo>
                  <a:lnTo>
                    <a:pt x="820522" y="576072"/>
                  </a:lnTo>
                  <a:lnTo>
                    <a:pt x="816255" y="577901"/>
                  </a:lnTo>
                  <a:lnTo>
                    <a:pt x="815645" y="583997"/>
                  </a:lnTo>
                  <a:lnTo>
                    <a:pt x="783946" y="583387"/>
                  </a:lnTo>
                  <a:lnTo>
                    <a:pt x="752247" y="583387"/>
                  </a:lnTo>
                  <a:lnTo>
                    <a:pt x="749199" y="605333"/>
                  </a:lnTo>
                  <a:lnTo>
                    <a:pt x="733959" y="605942"/>
                  </a:lnTo>
                  <a:lnTo>
                    <a:pt x="744931" y="618744"/>
                  </a:lnTo>
                  <a:lnTo>
                    <a:pt x="756514" y="627888"/>
                  </a:lnTo>
                  <a:lnTo>
                    <a:pt x="759562" y="636422"/>
                  </a:lnTo>
                  <a:lnTo>
                    <a:pt x="764439" y="638861"/>
                  </a:lnTo>
                  <a:lnTo>
                    <a:pt x="762000" y="652272"/>
                  </a:lnTo>
                  <a:lnTo>
                    <a:pt x="718109" y="652272"/>
                  </a:lnTo>
                  <a:lnTo>
                    <a:pt x="697992" y="683971"/>
                  </a:lnTo>
                  <a:lnTo>
                    <a:pt x="702259" y="691286"/>
                  </a:lnTo>
                  <a:lnTo>
                    <a:pt x="697383" y="700430"/>
                  </a:lnTo>
                  <a:lnTo>
                    <a:pt x="694944" y="712013"/>
                  </a:lnTo>
                  <a:lnTo>
                    <a:pt x="660807" y="669950"/>
                  </a:lnTo>
                  <a:lnTo>
                    <a:pt x="644957" y="657149"/>
                  </a:lnTo>
                  <a:lnTo>
                    <a:pt x="618135" y="646785"/>
                  </a:lnTo>
                  <a:lnTo>
                    <a:pt x="598627" y="649833"/>
                  </a:lnTo>
                  <a:lnTo>
                    <a:pt x="569367" y="664464"/>
                  </a:lnTo>
                  <a:lnTo>
                    <a:pt x="551688" y="668121"/>
                  </a:lnTo>
                  <a:lnTo>
                    <a:pt x="529133" y="657758"/>
                  </a:lnTo>
                  <a:lnTo>
                    <a:pt x="504139" y="650443"/>
                  </a:lnTo>
                  <a:lnTo>
                    <a:pt x="474879" y="632765"/>
                  </a:lnTo>
                  <a:lnTo>
                    <a:pt x="449885" y="627278"/>
                  </a:lnTo>
                  <a:lnTo>
                    <a:pt x="413919" y="608990"/>
                  </a:lnTo>
                  <a:lnTo>
                    <a:pt x="387706" y="590093"/>
                  </a:lnTo>
                  <a:lnTo>
                    <a:pt x="381000" y="579729"/>
                  </a:lnTo>
                  <a:lnTo>
                    <a:pt x="362103" y="577291"/>
                  </a:lnTo>
                  <a:lnTo>
                    <a:pt x="329184" y="565099"/>
                  </a:lnTo>
                  <a:lnTo>
                    <a:pt x="317602" y="547421"/>
                  </a:lnTo>
                  <a:lnTo>
                    <a:pt x="284683" y="524865"/>
                  </a:lnTo>
                  <a:lnTo>
                    <a:pt x="271272" y="500481"/>
                  </a:lnTo>
                  <a:lnTo>
                    <a:pt x="266395" y="480974"/>
                  </a:lnTo>
                  <a:lnTo>
                    <a:pt x="277978" y="477317"/>
                  </a:lnTo>
                  <a:lnTo>
                    <a:pt x="276149" y="466344"/>
                  </a:lnTo>
                  <a:lnTo>
                    <a:pt x="285903" y="455981"/>
                  </a:lnTo>
                  <a:lnTo>
                    <a:pt x="288341" y="442569"/>
                  </a:lnTo>
                  <a:lnTo>
                    <a:pt x="279197" y="424891"/>
                  </a:lnTo>
                  <a:lnTo>
                    <a:pt x="279197" y="409651"/>
                  </a:lnTo>
                  <a:lnTo>
                    <a:pt x="271272" y="389534"/>
                  </a:lnTo>
                  <a:lnTo>
                    <a:pt x="248107" y="350520"/>
                  </a:lnTo>
                  <a:lnTo>
                    <a:pt x="220066" y="320040"/>
                  </a:lnTo>
                  <a:lnTo>
                    <a:pt x="208483" y="295656"/>
                  </a:lnTo>
                  <a:lnTo>
                    <a:pt x="183490" y="279806"/>
                  </a:lnTo>
                  <a:lnTo>
                    <a:pt x="179223" y="270053"/>
                  </a:lnTo>
                  <a:lnTo>
                    <a:pt x="189586" y="246278"/>
                  </a:lnTo>
                  <a:lnTo>
                    <a:pt x="174955" y="237134"/>
                  </a:lnTo>
                  <a:lnTo>
                    <a:pt x="159715" y="217627"/>
                  </a:lnTo>
                  <a:lnTo>
                    <a:pt x="158496" y="190805"/>
                  </a:lnTo>
                  <a:lnTo>
                    <a:pt x="141427" y="187147"/>
                  </a:lnTo>
                  <a:lnTo>
                    <a:pt x="127407" y="167030"/>
                  </a:lnTo>
                  <a:lnTo>
                    <a:pt x="117043" y="147523"/>
                  </a:lnTo>
                  <a:lnTo>
                    <a:pt x="118872" y="135331"/>
                  </a:lnTo>
                  <a:lnTo>
                    <a:pt x="109728" y="106070"/>
                  </a:lnTo>
                  <a:lnTo>
                    <a:pt x="107899" y="76200"/>
                  </a:lnTo>
                  <a:lnTo>
                    <a:pt x="112776" y="60960"/>
                  </a:lnTo>
                  <a:lnTo>
                    <a:pt x="93879" y="45110"/>
                  </a:lnTo>
                  <a:lnTo>
                    <a:pt x="82296" y="46939"/>
                  </a:lnTo>
                  <a:lnTo>
                    <a:pt x="67666" y="36576"/>
                  </a:lnTo>
                  <a:lnTo>
                    <a:pt x="56693" y="52425"/>
                  </a:lnTo>
                  <a:lnTo>
                    <a:pt x="56083" y="70713"/>
                  </a:lnTo>
                  <a:lnTo>
                    <a:pt x="49987" y="100584"/>
                  </a:lnTo>
                  <a:lnTo>
                    <a:pt x="56083" y="116433"/>
                  </a:lnTo>
                  <a:lnTo>
                    <a:pt x="73152" y="143256"/>
                  </a:lnTo>
                  <a:lnTo>
                    <a:pt x="75591" y="153009"/>
                  </a:lnTo>
                  <a:lnTo>
                    <a:pt x="79858" y="155448"/>
                  </a:lnTo>
                  <a:lnTo>
                    <a:pt x="80467" y="168859"/>
                  </a:lnTo>
                  <a:lnTo>
                    <a:pt x="86563" y="168249"/>
                  </a:lnTo>
                  <a:lnTo>
                    <a:pt x="86563" y="193853"/>
                  </a:lnTo>
                  <a:lnTo>
                    <a:pt x="94488" y="203606"/>
                  </a:lnTo>
                  <a:lnTo>
                    <a:pt x="97536" y="217627"/>
                  </a:lnTo>
                  <a:lnTo>
                    <a:pt x="113995" y="237134"/>
                  </a:lnTo>
                  <a:lnTo>
                    <a:pt x="116434" y="273710"/>
                  </a:lnTo>
                  <a:lnTo>
                    <a:pt x="122530" y="290779"/>
                  </a:lnTo>
                  <a:lnTo>
                    <a:pt x="128016" y="309067"/>
                  </a:lnTo>
                  <a:lnTo>
                    <a:pt x="126187" y="329793"/>
                  </a:lnTo>
                  <a:lnTo>
                    <a:pt x="142037" y="331013"/>
                  </a:lnTo>
                  <a:lnTo>
                    <a:pt x="151791" y="348691"/>
                  </a:lnTo>
                  <a:lnTo>
                    <a:pt x="160935" y="366369"/>
                  </a:lnTo>
                  <a:lnTo>
                    <a:pt x="159106" y="373685"/>
                  </a:lnTo>
                  <a:lnTo>
                    <a:pt x="142037" y="387705"/>
                  </a:lnTo>
                  <a:lnTo>
                    <a:pt x="135941" y="387705"/>
                  </a:lnTo>
                  <a:lnTo>
                    <a:pt x="131674" y="363931"/>
                  </a:lnTo>
                  <a:lnTo>
                    <a:pt x="113995" y="341376"/>
                  </a:lnTo>
                  <a:lnTo>
                    <a:pt x="93269" y="322478"/>
                  </a:lnTo>
                  <a:lnTo>
                    <a:pt x="78029" y="312725"/>
                  </a:lnTo>
                  <a:lnTo>
                    <a:pt x="85344" y="284073"/>
                  </a:lnTo>
                  <a:lnTo>
                    <a:pt x="84735" y="262737"/>
                  </a:lnTo>
                  <a:lnTo>
                    <a:pt x="71933" y="250545"/>
                  </a:lnTo>
                  <a:lnTo>
                    <a:pt x="53035" y="233477"/>
                  </a:lnTo>
                  <a:lnTo>
                    <a:pt x="47549" y="238353"/>
                  </a:lnTo>
                  <a:lnTo>
                    <a:pt x="41453" y="227990"/>
                  </a:lnTo>
                  <a:lnTo>
                    <a:pt x="23165" y="218846"/>
                  </a:lnTo>
                  <a:lnTo>
                    <a:pt x="9754" y="195681"/>
                  </a:lnTo>
                  <a:lnTo>
                    <a:pt x="12802" y="193243"/>
                  </a:lnTo>
                  <a:lnTo>
                    <a:pt x="25603" y="195072"/>
                  </a:lnTo>
                  <a:lnTo>
                    <a:pt x="42063" y="180441"/>
                  </a:lnTo>
                  <a:lnTo>
                    <a:pt x="48159" y="162763"/>
                  </a:lnTo>
                  <a:lnTo>
                    <a:pt x="30480" y="134721"/>
                  </a:lnTo>
                  <a:lnTo>
                    <a:pt x="14631" y="124358"/>
                  </a:lnTo>
                  <a:lnTo>
                    <a:pt x="9754" y="99974"/>
                  </a:lnTo>
                  <a:lnTo>
                    <a:pt x="6096" y="73761"/>
                  </a:lnTo>
                  <a:lnTo>
                    <a:pt x="1219" y="42672"/>
                  </a:lnTo>
                  <a:lnTo>
                    <a:pt x="0" y="7315"/>
                  </a:lnTo>
                  <a:lnTo>
                    <a:pt x="38405" y="4267"/>
                  </a:lnTo>
                  <a:lnTo>
                    <a:pt x="81687" y="0"/>
                  </a:lnTo>
                  <a:lnTo>
                    <a:pt x="76200" y="7925"/>
                  </a:lnTo>
                  <a:lnTo>
                    <a:pt x="118872" y="26822"/>
                  </a:lnTo>
                  <a:lnTo>
                    <a:pt x="185319" y="54254"/>
                  </a:lnTo>
                  <a:lnTo>
                    <a:pt x="251155" y="54254"/>
                  </a:lnTo>
                  <a:lnTo>
                    <a:pt x="277368" y="54254"/>
                  </a:lnTo>
                  <a:lnTo>
                    <a:pt x="282245" y="37795"/>
                  </a:lnTo>
                  <a:lnTo>
                    <a:pt x="339547" y="37795"/>
                  </a:lnTo>
                  <a:lnTo>
                    <a:pt x="347472" y="51816"/>
                  </a:lnTo>
                  <a:lnTo>
                    <a:pt x="360274" y="64617"/>
                  </a:lnTo>
                  <a:lnTo>
                    <a:pt x="374904" y="81686"/>
                  </a:lnTo>
                  <a:lnTo>
                    <a:pt x="379781" y="101803"/>
                  </a:lnTo>
                  <a:lnTo>
                    <a:pt x="382219" y="123749"/>
                  </a:lnTo>
                  <a:lnTo>
                    <a:pt x="396240" y="135331"/>
                  </a:lnTo>
                  <a:lnTo>
                    <a:pt x="420624" y="146913"/>
                  </a:lnTo>
                  <a:lnTo>
                    <a:pt x="449885" y="116433"/>
                  </a:lnTo>
                  <a:lnTo>
                    <a:pt x="477317" y="115214"/>
                  </a:lnTo>
                  <a:lnTo>
                    <a:pt x="496824" y="131064"/>
                  </a:lnTo>
                  <a:lnTo>
                    <a:pt x="506578" y="157886"/>
                  </a:lnTo>
                  <a:lnTo>
                    <a:pt x="512064" y="181051"/>
                  </a:lnTo>
                  <a:lnTo>
                    <a:pt x="526695" y="202997"/>
                  </a:lnTo>
                  <a:lnTo>
                    <a:pt x="527914" y="230429"/>
                  </a:lnTo>
                  <a:lnTo>
                    <a:pt x="533400" y="248717"/>
                  </a:lnTo>
                  <a:lnTo>
                    <a:pt x="557175" y="260909"/>
                  </a:lnTo>
                  <a:lnTo>
                    <a:pt x="579120" y="269443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9" name="Freihandform: Form 158">
              <a:extLst>
                <a:ext uri="{FF2B5EF4-FFF2-40B4-BE49-F238E27FC236}">
                  <a16:creationId xmlns:a16="http://schemas.microsoft.com/office/drawing/2014/main" id="{3DD5EFE1-5AF6-1E85-A5FE-ACC0982F0A62}"/>
                </a:ext>
              </a:extLst>
            </p:cNvPr>
            <p:cNvSpPr/>
            <p:nvPr/>
          </p:nvSpPr>
          <p:spPr>
            <a:xfrm>
              <a:off x="6251282" y="2862611"/>
              <a:ext cx="79857" cy="57302"/>
            </a:xfrm>
            <a:custGeom>
              <a:avLst/>
              <a:gdLst>
                <a:gd name="connsiteX0" fmla="*/ 79857 w 79857"/>
                <a:gd name="connsiteY0" fmla="*/ 38405 h 57302"/>
                <a:gd name="connsiteX1" fmla="*/ 73761 w 79857"/>
                <a:gd name="connsiteY1" fmla="*/ 39624 h 57302"/>
                <a:gd name="connsiteX2" fmla="*/ 68884 w 79857"/>
                <a:gd name="connsiteY2" fmla="*/ 46330 h 57302"/>
                <a:gd name="connsiteX3" fmla="*/ 51816 w 79857"/>
                <a:gd name="connsiteY3" fmla="*/ 45720 h 57302"/>
                <a:gd name="connsiteX4" fmla="*/ 40843 w 79857"/>
                <a:gd name="connsiteY4" fmla="*/ 54254 h 57302"/>
                <a:gd name="connsiteX5" fmla="*/ 20116 w 79857"/>
                <a:gd name="connsiteY5" fmla="*/ 57302 h 57302"/>
                <a:gd name="connsiteX6" fmla="*/ 6096 w 79857"/>
                <a:gd name="connsiteY6" fmla="*/ 48158 h 57302"/>
                <a:gd name="connsiteX7" fmla="*/ 0 w 79857"/>
                <a:gd name="connsiteY7" fmla="*/ 31699 h 57302"/>
                <a:gd name="connsiteX8" fmla="*/ 3048 w 79857"/>
                <a:gd name="connsiteY8" fmla="*/ 18288 h 57302"/>
                <a:gd name="connsiteX9" fmla="*/ 7315 w 79857"/>
                <a:gd name="connsiteY9" fmla="*/ 18898 h 57302"/>
                <a:gd name="connsiteX10" fmla="*/ 7924 w 79857"/>
                <a:gd name="connsiteY10" fmla="*/ 10973 h 57302"/>
                <a:gd name="connsiteX11" fmla="*/ 25603 w 79857"/>
                <a:gd name="connsiteY11" fmla="*/ 4877 h 57302"/>
                <a:gd name="connsiteX12" fmla="*/ 32919 w 79857"/>
                <a:gd name="connsiteY12" fmla="*/ 3048 h 57302"/>
                <a:gd name="connsiteX13" fmla="*/ 43281 w 79857"/>
                <a:gd name="connsiteY13" fmla="*/ 1219 h 57302"/>
                <a:gd name="connsiteX14" fmla="*/ 57912 w 79857"/>
                <a:gd name="connsiteY14" fmla="*/ 0 h 57302"/>
                <a:gd name="connsiteX15" fmla="*/ 74980 w 79857"/>
                <a:gd name="connsiteY15" fmla="*/ 12802 h 57302"/>
                <a:gd name="connsiteX16" fmla="*/ 79857 w 79857"/>
                <a:gd name="connsiteY16" fmla="*/ 38405 h 5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857" h="57302">
                  <a:moveTo>
                    <a:pt x="79857" y="38405"/>
                  </a:moveTo>
                  <a:lnTo>
                    <a:pt x="73761" y="39624"/>
                  </a:lnTo>
                  <a:lnTo>
                    <a:pt x="68884" y="46330"/>
                  </a:lnTo>
                  <a:lnTo>
                    <a:pt x="51816" y="45720"/>
                  </a:lnTo>
                  <a:lnTo>
                    <a:pt x="40843" y="54254"/>
                  </a:lnTo>
                  <a:lnTo>
                    <a:pt x="20116" y="57302"/>
                  </a:lnTo>
                  <a:lnTo>
                    <a:pt x="6096" y="48158"/>
                  </a:lnTo>
                  <a:lnTo>
                    <a:pt x="0" y="31699"/>
                  </a:lnTo>
                  <a:lnTo>
                    <a:pt x="3048" y="18288"/>
                  </a:lnTo>
                  <a:lnTo>
                    <a:pt x="7315" y="18898"/>
                  </a:lnTo>
                  <a:lnTo>
                    <a:pt x="7924" y="10973"/>
                  </a:lnTo>
                  <a:lnTo>
                    <a:pt x="25603" y="4877"/>
                  </a:lnTo>
                  <a:lnTo>
                    <a:pt x="32919" y="3048"/>
                  </a:lnTo>
                  <a:lnTo>
                    <a:pt x="43281" y="1219"/>
                  </a:lnTo>
                  <a:lnTo>
                    <a:pt x="57912" y="0"/>
                  </a:lnTo>
                  <a:lnTo>
                    <a:pt x="74980" y="12802"/>
                  </a:lnTo>
                  <a:lnTo>
                    <a:pt x="79857" y="38405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0" name="Freihandform: Form 159">
              <a:extLst>
                <a:ext uri="{FF2B5EF4-FFF2-40B4-BE49-F238E27FC236}">
                  <a16:creationId xmlns:a16="http://schemas.microsoft.com/office/drawing/2014/main" id="{6C7EFBA8-FCDF-55D0-E5E2-9170F0FBE67C}"/>
                </a:ext>
              </a:extLst>
            </p:cNvPr>
            <p:cNvSpPr/>
            <p:nvPr/>
          </p:nvSpPr>
          <p:spPr>
            <a:xfrm>
              <a:off x="5188140" y="3540487"/>
              <a:ext cx="562660" cy="582168"/>
            </a:xfrm>
            <a:custGeom>
              <a:avLst/>
              <a:gdLst>
                <a:gd name="connsiteX0" fmla="*/ 562051 w 562660"/>
                <a:gd name="connsiteY0" fmla="*/ 227381 h 582168"/>
                <a:gd name="connsiteX1" fmla="*/ 562661 w 562660"/>
                <a:gd name="connsiteY1" fmla="*/ 317602 h 582168"/>
                <a:gd name="connsiteX2" fmla="*/ 543763 w 562660"/>
                <a:gd name="connsiteY2" fmla="*/ 343814 h 582168"/>
                <a:gd name="connsiteX3" fmla="*/ 541325 w 562660"/>
                <a:gd name="connsiteY3" fmla="*/ 368198 h 582168"/>
                <a:gd name="connsiteX4" fmla="*/ 510845 w 562660"/>
                <a:gd name="connsiteY4" fmla="*/ 374294 h 582168"/>
                <a:gd name="connsiteX5" fmla="*/ 463905 w 562660"/>
                <a:gd name="connsiteY5" fmla="*/ 377342 h 582168"/>
                <a:gd name="connsiteX6" fmla="*/ 451713 w 562660"/>
                <a:gd name="connsiteY6" fmla="*/ 391363 h 582168"/>
                <a:gd name="connsiteX7" fmla="*/ 429768 w 562660"/>
                <a:gd name="connsiteY7" fmla="*/ 393192 h 582168"/>
                <a:gd name="connsiteX8" fmla="*/ 407823 w 562660"/>
                <a:gd name="connsiteY8" fmla="*/ 393192 h 582168"/>
                <a:gd name="connsiteX9" fmla="*/ 399288 w 562660"/>
                <a:gd name="connsiteY9" fmla="*/ 385877 h 582168"/>
                <a:gd name="connsiteX10" fmla="*/ 380391 w 562660"/>
                <a:gd name="connsiteY10" fmla="*/ 391363 h 582168"/>
                <a:gd name="connsiteX11" fmla="*/ 348081 w 562660"/>
                <a:gd name="connsiteY11" fmla="*/ 407822 h 582168"/>
                <a:gd name="connsiteX12" fmla="*/ 341376 w 562660"/>
                <a:gd name="connsiteY12" fmla="*/ 420014 h 582168"/>
                <a:gd name="connsiteX13" fmla="*/ 315163 w 562660"/>
                <a:gd name="connsiteY13" fmla="*/ 437083 h 582168"/>
                <a:gd name="connsiteX14" fmla="*/ 310287 w 562660"/>
                <a:gd name="connsiteY14" fmla="*/ 447446 h 582168"/>
                <a:gd name="connsiteX15" fmla="*/ 295656 w 562660"/>
                <a:gd name="connsiteY15" fmla="*/ 455371 h 582168"/>
                <a:gd name="connsiteX16" fmla="*/ 279197 w 562660"/>
                <a:gd name="connsiteY16" fmla="*/ 449885 h 582168"/>
                <a:gd name="connsiteX17" fmla="*/ 270053 w 562660"/>
                <a:gd name="connsiteY17" fmla="*/ 459638 h 582168"/>
                <a:gd name="connsiteX18" fmla="*/ 264567 w 562660"/>
                <a:gd name="connsiteY18" fmla="*/ 486461 h 582168"/>
                <a:gd name="connsiteX19" fmla="*/ 237135 w 562660"/>
                <a:gd name="connsiteY19" fmla="*/ 518770 h 582168"/>
                <a:gd name="connsiteX20" fmla="*/ 238353 w 562660"/>
                <a:gd name="connsiteY20" fmla="*/ 532181 h 582168"/>
                <a:gd name="connsiteX21" fmla="*/ 228600 w 562660"/>
                <a:gd name="connsiteY21" fmla="*/ 548640 h 582168"/>
                <a:gd name="connsiteX22" fmla="*/ 231039 w 562660"/>
                <a:gd name="connsiteY22" fmla="*/ 571195 h 582168"/>
                <a:gd name="connsiteX23" fmla="*/ 216408 w 562660"/>
                <a:gd name="connsiteY23" fmla="*/ 577291 h 582168"/>
                <a:gd name="connsiteX24" fmla="*/ 208483 w 562660"/>
                <a:gd name="connsiteY24" fmla="*/ 582168 h 582168"/>
                <a:gd name="connsiteX25" fmla="*/ 202997 w 562660"/>
                <a:gd name="connsiteY25" fmla="*/ 565709 h 582168"/>
                <a:gd name="connsiteX26" fmla="*/ 193243 w 562660"/>
                <a:gd name="connsiteY26" fmla="*/ 569976 h 582168"/>
                <a:gd name="connsiteX27" fmla="*/ 187147 w 562660"/>
                <a:gd name="connsiteY27" fmla="*/ 569366 h 582168"/>
                <a:gd name="connsiteX28" fmla="*/ 181051 w 562660"/>
                <a:gd name="connsiteY28" fmla="*/ 580339 h 582168"/>
                <a:gd name="connsiteX29" fmla="*/ 154229 w 562660"/>
                <a:gd name="connsiteY29" fmla="*/ 580339 h 582168"/>
                <a:gd name="connsiteX30" fmla="*/ 145085 w 562660"/>
                <a:gd name="connsiteY30" fmla="*/ 574243 h 582168"/>
                <a:gd name="connsiteX31" fmla="*/ 140208 w 562660"/>
                <a:gd name="connsiteY31" fmla="*/ 577901 h 582168"/>
                <a:gd name="connsiteX32" fmla="*/ 129845 w 562660"/>
                <a:gd name="connsiteY32" fmla="*/ 566318 h 582168"/>
                <a:gd name="connsiteX33" fmla="*/ 131673 w 562660"/>
                <a:gd name="connsiteY33" fmla="*/ 554736 h 582168"/>
                <a:gd name="connsiteX34" fmla="*/ 127407 w 562660"/>
                <a:gd name="connsiteY34" fmla="*/ 550469 h 582168"/>
                <a:gd name="connsiteX35" fmla="*/ 120091 w 562660"/>
                <a:gd name="connsiteY35" fmla="*/ 554126 h 582168"/>
                <a:gd name="connsiteX36" fmla="*/ 121920 w 562660"/>
                <a:gd name="connsiteY36" fmla="*/ 541325 h 582168"/>
                <a:gd name="connsiteX37" fmla="*/ 128625 w 562660"/>
                <a:gd name="connsiteY37" fmla="*/ 531571 h 582168"/>
                <a:gd name="connsiteX38" fmla="*/ 114605 w 562660"/>
                <a:gd name="connsiteY38" fmla="*/ 515112 h 582168"/>
                <a:gd name="connsiteX39" fmla="*/ 110947 w 562660"/>
                <a:gd name="connsiteY39" fmla="*/ 504139 h 582168"/>
                <a:gd name="connsiteX40" fmla="*/ 103023 w 562660"/>
                <a:gd name="connsiteY40" fmla="*/ 495605 h 582168"/>
                <a:gd name="connsiteX41" fmla="*/ 96317 w 562660"/>
                <a:gd name="connsiteY41" fmla="*/ 494386 h 582168"/>
                <a:gd name="connsiteX42" fmla="*/ 88392 w 562660"/>
                <a:gd name="connsiteY42" fmla="*/ 499872 h 582168"/>
                <a:gd name="connsiteX43" fmla="*/ 76809 w 562660"/>
                <a:gd name="connsiteY43" fmla="*/ 505358 h 582168"/>
                <a:gd name="connsiteX44" fmla="*/ 67665 w 562660"/>
                <a:gd name="connsiteY44" fmla="*/ 513893 h 582168"/>
                <a:gd name="connsiteX45" fmla="*/ 53035 w 562660"/>
                <a:gd name="connsiteY45" fmla="*/ 510845 h 582168"/>
                <a:gd name="connsiteX46" fmla="*/ 43281 w 562660"/>
                <a:gd name="connsiteY46" fmla="*/ 500482 h 582168"/>
                <a:gd name="connsiteX47" fmla="*/ 37795 w 562660"/>
                <a:gd name="connsiteY47" fmla="*/ 499262 h 582168"/>
                <a:gd name="connsiteX48" fmla="*/ 28651 w 562660"/>
                <a:gd name="connsiteY48" fmla="*/ 504749 h 582168"/>
                <a:gd name="connsiteX49" fmla="*/ 23165 w 562660"/>
                <a:gd name="connsiteY49" fmla="*/ 504749 h 582168"/>
                <a:gd name="connsiteX50" fmla="*/ 21336 w 562660"/>
                <a:gd name="connsiteY50" fmla="*/ 490118 h 582168"/>
                <a:gd name="connsiteX51" fmla="*/ 23165 w 562660"/>
                <a:gd name="connsiteY51" fmla="*/ 477926 h 582168"/>
                <a:gd name="connsiteX52" fmla="*/ 20117 w 562660"/>
                <a:gd name="connsiteY52" fmla="*/ 463296 h 582168"/>
                <a:gd name="connsiteX53" fmla="*/ 7925 w 562660"/>
                <a:gd name="connsiteY53" fmla="*/ 452323 h 582168"/>
                <a:gd name="connsiteX54" fmla="*/ 1219 w 562660"/>
                <a:gd name="connsiteY54" fmla="*/ 429768 h 582168"/>
                <a:gd name="connsiteX55" fmla="*/ 0 w 562660"/>
                <a:gd name="connsiteY55" fmla="*/ 405384 h 582168"/>
                <a:gd name="connsiteX56" fmla="*/ 11583 w 562660"/>
                <a:gd name="connsiteY56" fmla="*/ 398069 h 582168"/>
                <a:gd name="connsiteX57" fmla="*/ 17679 w 562660"/>
                <a:gd name="connsiteY57" fmla="*/ 374904 h 582168"/>
                <a:gd name="connsiteX58" fmla="*/ 28651 w 562660"/>
                <a:gd name="connsiteY58" fmla="*/ 374294 h 582168"/>
                <a:gd name="connsiteX59" fmla="*/ 52425 w 562660"/>
                <a:gd name="connsiteY59" fmla="*/ 385267 h 582168"/>
                <a:gd name="connsiteX60" fmla="*/ 71933 w 562660"/>
                <a:gd name="connsiteY60" fmla="*/ 377342 h 582168"/>
                <a:gd name="connsiteX61" fmla="*/ 84735 w 562660"/>
                <a:gd name="connsiteY61" fmla="*/ 379781 h 582168"/>
                <a:gd name="connsiteX62" fmla="*/ 90221 w 562660"/>
                <a:gd name="connsiteY62" fmla="*/ 371246 h 582168"/>
                <a:gd name="connsiteX63" fmla="*/ 227381 w 562660"/>
                <a:gd name="connsiteY63" fmla="*/ 370637 h 582168"/>
                <a:gd name="connsiteX64" fmla="*/ 235305 w 562660"/>
                <a:gd name="connsiteY64" fmla="*/ 343205 h 582168"/>
                <a:gd name="connsiteX65" fmla="*/ 229209 w 562660"/>
                <a:gd name="connsiteY65" fmla="*/ 338328 h 582168"/>
                <a:gd name="connsiteX66" fmla="*/ 213969 w 562660"/>
                <a:gd name="connsiteY66" fmla="*/ 169469 h 582168"/>
                <a:gd name="connsiteX67" fmla="*/ 199339 w 562660"/>
                <a:gd name="connsiteY67" fmla="*/ 610 h 582168"/>
                <a:gd name="connsiteX68" fmla="*/ 251155 w 562660"/>
                <a:gd name="connsiteY68" fmla="*/ 0 h 582168"/>
                <a:gd name="connsiteX69" fmla="*/ 364541 w 562660"/>
                <a:gd name="connsiteY69" fmla="*/ 85344 h 582168"/>
                <a:gd name="connsiteX70" fmla="*/ 478536 w 562660"/>
                <a:gd name="connsiteY70" fmla="*/ 170688 h 582168"/>
                <a:gd name="connsiteX71" fmla="*/ 486461 w 562660"/>
                <a:gd name="connsiteY71" fmla="*/ 188976 h 582168"/>
                <a:gd name="connsiteX72" fmla="*/ 507797 w 562660"/>
                <a:gd name="connsiteY72" fmla="*/ 199949 h 582168"/>
                <a:gd name="connsiteX73" fmla="*/ 523647 w 562660"/>
                <a:gd name="connsiteY73" fmla="*/ 206654 h 582168"/>
                <a:gd name="connsiteX74" fmla="*/ 524256 w 562660"/>
                <a:gd name="connsiteY74" fmla="*/ 231648 h 582168"/>
                <a:gd name="connsiteX75" fmla="*/ 562051 w 562660"/>
                <a:gd name="connsiteY75" fmla="*/ 227381 h 58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562660" h="582168">
                  <a:moveTo>
                    <a:pt x="562051" y="227381"/>
                  </a:moveTo>
                  <a:lnTo>
                    <a:pt x="562661" y="317602"/>
                  </a:lnTo>
                  <a:lnTo>
                    <a:pt x="543763" y="343814"/>
                  </a:lnTo>
                  <a:lnTo>
                    <a:pt x="541325" y="368198"/>
                  </a:lnTo>
                  <a:lnTo>
                    <a:pt x="510845" y="374294"/>
                  </a:lnTo>
                  <a:lnTo>
                    <a:pt x="463905" y="377342"/>
                  </a:lnTo>
                  <a:lnTo>
                    <a:pt x="451713" y="391363"/>
                  </a:lnTo>
                  <a:lnTo>
                    <a:pt x="429768" y="393192"/>
                  </a:lnTo>
                  <a:lnTo>
                    <a:pt x="407823" y="393192"/>
                  </a:lnTo>
                  <a:lnTo>
                    <a:pt x="399288" y="385877"/>
                  </a:lnTo>
                  <a:lnTo>
                    <a:pt x="380391" y="391363"/>
                  </a:lnTo>
                  <a:lnTo>
                    <a:pt x="348081" y="407822"/>
                  </a:lnTo>
                  <a:lnTo>
                    <a:pt x="341376" y="420014"/>
                  </a:lnTo>
                  <a:lnTo>
                    <a:pt x="315163" y="437083"/>
                  </a:lnTo>
                  <a:lnTo>
                    <a:pt x="310287" y="447446"/>
                  </a:lnTo>
                  <a:lnTo>
                    <a:pt x="295656" y="455371"/>
                  </a:lnTo>
                  <a:lnTo>
                    <a:pt x="279197" y="449885"/>
                  </a:lnTo>
                  <a:lnTo>
                    <a:pt x="270053" y="459638"/>
                  </a:lnTo>
                  <a:lnTo>
                    <a:pt x="264567" y="486461"/>
                  </a:lnTo>
                  <a:lnTo>
                    <a:pt x="237135" y="518770"/>
                  </a:lnTo>
                  <a:lnTo>
                    <a:pt x="238353" y="532181"/>
                  </a:lnTo>
                  <a:lnTo>
                    <a:pt x="228600" y="548640"/>
                  </a:lnTo>
                  <a:lnTo>
                    <a:pt x="231039" y="571195"/>
                  </a:lnTo>
                  <a:lnTo>
                    <a:pt x="216408" y="577291"/>
                  </a:lnTo>
                  <a:lnTo>
                    <a:pt x="208483" y="582168"/>
                  </a:lnTo>
                  <a:lnTo>
                    <a:pt x="202997" y="565709"/>
                  </a:lnTo>
                  <a:lnTo>
                    <a:pt x="193243" y="569976"/>
                  </a:lnTo>
                  <a:lnTo>
                    <a:pt x="187147" y="569366"/>
                  </a:lnTo>
                  <a:lnTo>
                    <a:pt x="181051" y="580339"/>
                  </a:lnTo>
                  <a:lnTo>
                    <a:pt x="154229" y="580339"/>
                  </a:lnTo>
                  <a:lnTo>
                    <a:pt x="145085" y="574243"/>
                  </a:lnTo>
                  <a:lnTo>
                    <a:pt x="140208" y="577901"/>
                  </a:lnTo>
                  <a:lnTo>
                    <a:pt x="129845" y="566318"/>
                  </a:lnTo>
                  <a:lnTo>
                    <a:pt x="131673" y="554736"/>
                  </a:lnTo>
                  <a:lnTo>
                    <a:pt x="127407" y="550469"/>
                  </a:lnTo>
                  <a:lnTo>
                    <a:pt x="120091" y="554126"/>
                  </a:lnTo>
                  <a:lnTo>
                    <a:pt x="121920" y="541325"/>
                  </a:lnTo>
                  <a:lnTo>
                    <a:pt x="128625" y="531571"/>
                  </a:lnTo>
                  <a:lnTo>
                    <a:pt x="114605" y="515112"/>
                  </a:lnTo>
                  <a:lnTo>
                    <a:pt x="110947" y="504139"/>
                  </a:lnTo>
                  <a:lnTo>
                    <a:pt x="103023" y="495605"/>
                  </a:lnTo>
                  <a:lnTo>
                    <a:pt x="96317" y="494386"/>
                  </a:lnTo>
                  <a:lnTo>
                    <a:pt x="88392" y="499872"/>
                  </a:lnTo>
                  <a:lnTo>
                    <a:pt x="76809" y="505358"/>
                  </a:lnTo>
                  <a:lnTo>
                    <a:pt x="67665" y="513893"/>
                  </a:lnTo>
                  <a:lnTo>
                    <a:pt x="53035" y="510845"/>
                  </a:lnTo>
                  <a:lnTo>
                    <a:pt x="43281" y="500482"/>
                  </a:lnTo>
                  <a:lnTo>
                    <a:pt x="37795" y="499262"/>
                  </a:lnTo>
                  <a:lnTo>
                    <a:pt x="28651" y="504749"/>
                  </a:lnTo>
                  <a:lnTo>
                    <a:pt x="23165" y="504749"/>
                  </a:lnTo>
                  <a:lnTo>
                    <a:pt x="21336" y="490118"/>
                  </a:lnTo>
                  <a:lnTo>
                    <a:pt x="23165" y="477926"/>
                  </a:lnTo>
                  <a:lnTo>
                    <a:pt x="20117" y="463296"/>
                  </a:lnTo>
                  <a:lnTo>
                    <a:pt x="7925" y="452323"/>
                  </a:lnTo>
                  <a:lnTo>
                    <a:pt x="1219" y="429768"/>
                  </a:lnTo>
                  <a:lnTo>
                    <a:pt x="0" y="405384"/>
                  </a:lnTo>
                  <a:lnTo>
                    <a:pt x="11583" y="398069"/>
                  </a:lnTo>
                  <a:lnTo>
                    <a:pt x="17679" y="374904"/>
                  </a:lnTo>
                  <a:lnTo>
                    <a:pt x="28651" y="374294"/>
                  </a:lnTo>
                  <a:lnTo>
                    <a:pt x="52425" y="385267"/>
                  </a:lnTo>
                  <a:lnTo>
                    <a:pt x="71933" y="377342"/>
                  </a:lnTo>
                  <a:lnTo>
                    <a:pt x="84735" y="379781"/>
                  </a:lnTo>
                  <a:lnTo>
                    <a:pt x="90221" y="371246"/>
                  </a:lnTo>
                  <a:lnTo>
                    <a:pt x="227381" y="370637"/>
                  </a:lnTo>
                  <a:lnTo>
                    <a:pt x="235305" y="343205"/>
                  </a:lnTo>
                  <a:lnTo>
                    <a:pt x="229209" y="338328"/>
                  </a:lnTo>
                  <a:lnTo>
                    <a:pt x="213969" y="169469"/>
                  </a:lnTo>
                  <a:lnTo>
                    <a:pt x="199339" y="610"/>
                  </a:lnTo>
                  <a:lnTo>
                    <a:pt x="251155" y="0"/>
                  </a:lnTo>
                  <a:lnTo>
                    <a:pt x="364541" y="85344"/>
                  </a:lnTo>
                  <a:lnTo>
                    <a:pt x="478536" y="170688"/>
                  </a:lnTo>
                  <a:lnTo>
                    <a:pt x="486461" y="188976"/>
                  </a:lnTo>
                  <a:lnTo>
                    <a:pt x="507797" y="199949"/>
                  </a:lnTo>
                  <a:lnTo>
                    <a:pt x="523647" y="206654"/>
                  </a:lnTo>
                  <a:lnTo>
                    <a:pt x="524256" y="231648"/>
                  </a:lnTo>
                  <a:lnTo>
                    <a:pt x="562051" y="227381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1" name="Freihandform: Form 160">
              <a:extLst>
                <a:ext uri="{FF2B5EF4-FFF2-40B4-BE49-F238E27FC236}">
                  <a16:creationId xmlns:a16="http://schemas.microsoft.com/office/drawing/2014/main" id="{2AB2AAFE-26E3-52D2-D95F-F4AC0C9410A3}"/>
                </a:ext>
              </a:extLst>
            </p:cNvPr>
            <p:cNvSpPr/>
            <p:nvPr/>
          </p:nvSpPr>
          <p:spPr>
            <a:xfrm>
              <a:off x="8730525" y="3408813"/>
              <a:ext cx="300533" cy="720547"/>
            </a:xfrm>
            <a:custGeom>
              <a:avLst/>
              <a:gdLst>
                <a:gd name="connsiteX0" fmla="*/ 300533 w 300533"/>
                <a:gd name="connsiteY0" fmla="*/ 270053 h 720547"/>
                <a:gd name="connsiteX1" fmla="*/ 275540 w 300533"/>
                <a:gd name="connsiteY1" fmla="*/ 295656 h 720547"/>
                <a:gd name="connsiteX2" fmla="*/ 270663 w 300533"/>
                <a:gd name="connsiteY2" fmla="*/ 309677 h 720547"/>
                <a:gd name="connsiteX3" fmla="*/ 252375 w 300533"/>
                <a:gd name="connsiteY3" fmla="*/ 318821 h 720547"/>
                <a:gd name="connsiteX4" fmla="*/ 235305 w 300533"/>
                <a:gd name="connsiteY4" fmla="*/ 335890 h 720547"/>
                <a:gd name="connsiteX5" fmla="*/ 211532 w 300533"/>
                <a:gd name="connsiteY5" fmla="*/ 337718 h 720547"/>
                <a:gd name="connsiteX6" fmla="*/ 202388 w 300533"/>
                <a:gd name="connsiteY6" fmla="*/ 379781 h 720547"/>
                <a:gd name="connsiteX7" fmla="*/ 188976 w 300533"/>
                <a:gd name="connsiteY7" fmla="*/ 387096 h 720547"/>
                <a:gd name="connsiteX8" fmla="*/ 210312 w 300533"/>
                <a:gd name="connsiteY8" fmla="*/ 421234 h 720547"/>
                <a:gd name="connsiteX9" fmla="*/ 235305 w 300533"/>
                <a:gd name="connsiteY9" fmla="*/ 449885 h 720547"/>
                <a:gd name="connsiteX10" fmla="*/ 252984 w 300533"/>
                <a:gd name="connsiteY10" fmla="*/ 476098 h 720547"/>
                <a:gd name="connsiteX11" fmla="*/ 244449 w 300533"/>
                <a:gd name="connsiteY11" fmla="*/ 509626 h 720547"/>
                <a:gd name="connsiteX12" fmla="*/ 233477 w 300533"/>
                <a:gd name="connsiteY12" fmla="*/ 516941 h 720547"/>
                <a:gd name="connsiteX13" fmla="*/ 244449 w 300533"/>
                <a:gd name="connsiteY13" fmla="*/ 536448 h 720547"/>
                <a:gd name="connsiteX14" fmla="*/ 270663 w 300533"/>
                <a:gd name="connsiteY14" fmla="*/ 567538 h 720547"/>
                <a:gd name="connsiteX15" fmla="*/ 276759 w 300533"/>
                <a:gd name="connsiteY15" fmla="*/ 589483 h 720547"/>
                <a:gd name="connsiteX16" fmla="*/ 277977 w 300533"/>
                <a:gd name="connsiteY16" fmla="*/ 607771 h 720547"/>
                <a:gd name="connsiteX17" fmla="*/ 294437 w 300533"/>
                <a:gd name="connsiteY17" fmla="*/ 643738 h 720547"/>
                <a:gd name="connsiteX18" fmla="*/ 278588 w 300533"/>
                <a:gd name="connsiteY18" fmla="*/ 680314 h 720547"/>
                <a:gd name="connsiteX19" fmla="*/ 265176 w 300533"/>
                <a:gd name="connsiteY19" fmla="*/ 720547 h 720547"/>
                <a:gd name="connsiteX20" fmla="*/ 259689 w 300533"/>
                <a:gd name="connsiteY20" fmla="*/ 691286 h 720547"/>
                <a:gd name="connsiteX21" fmla="*/ 267615 w 300533"/>
                <a:gd name="connsiteY21" fmla="*/ 661416 h 720547"/>
                <a:gd name="connsiteX22" fmla="*/ 254204 w 300533"/>
                <a:gd name="connsiteY22" fmla="*/ 638251 h 720547"/>
                <a:gd name="connsiteX23" fmla="*/ 252984 w 300533"/>
                <a:gd name="connsiteY23" fmla="*/ 595579 h 720547"/>
                <a:gd name="connsiteX24" fmla="*/ 237135 w 300533"/>
                <a:gd name="connsiteY24" fmla="*/ 574853 h 720547"/>
                <a:gd name="connsiteX25" fmla="*/ 220676 w 300533"/>
                <a:gd name="connsiteY25" fmla="*/ 528523 h 720547"/>
                <a:gd name="connsiteX26" fmla="*/ 208484 w 300533"/>
                <a:gd name="connsiteY26" fmla="*/ 479146 h 720547"/>
                <a:gd name="connsiteX27" fmla="*/ 189585 w 300533"/>
                <a:gd name="connsiteY27" fmla="*/ 446227 h 720547"/>
                <a:gd name="connsiteX28" fmla="*/ 170079 w 300533"/>
                <a:gd name="connsiteY28" fmla="*/ 466344 h 720547"/>
                <a:gd name="connsiteX29" fmla="*/ 134721 w 300533"/>
                <a:gd name="connsiteY29" fmla="*/ 493776 h 720547"/>
                <a:gd name="connsiteX30" fmla="*/ 114605 w 300533"/>
                <a:gd name="connsiteY30" fmla="*/ 490728 h 720547"/>
                <a:gd name="connsiteX31" fmla="*/ 92660 w 300533"/>
                <a:gd name="connsiteY31" fmla="*/ 481584 h 720547"/>
                <a:gd name="connsiteX32" fmla="*/ 98145 w 300533"/>
                <a:gd name="connsiteY32" fmla="*/ 432816 h 720547"/>
                <a:gd name="connsiteX33" fmla="*/ 85953 w 300533"/>
                <a:gd name="connsiteY33" fmla="*/ 396240 h 720547"/>
                <a:gd name="connsiteX34" fmla="*/ 53645 w 300533"/>
                <a:gd name="connsiteY34" fmla="*/ 351130 h 720547"/>
                <a:gd name="connsiteX35" fmla="*/ 55473 w 300533"/>
                <a:gd name="connsiteY35" fmla="*/ 337109 h 720547"/>
                <a:gd name="connsiteX36" fmla="*/ 34748 w 300533"/>
                <a:gd name="connsiteY36" fmla="*/ 331622 h 720547"/>
                <a:gd name="connsiteX37" fmla="*/ 6705 w 300533"/>
                <a:gd name="connsiteY37" fmla="*/ 299923 h 720547"/>
                <a:gd name="connsiteX38" fmla="*/ 0 w 300533"/>
                <a:gd name="connsiteY38" fmla="*/ 268224 h 720547"/>
                <a:gd name="connsiteX39" fmla="*/ 12801 w 300533"/>
                <a:gd name="connsiteY39" fmla="*/ 274320 h 720547"/>
                <a:gd name="connsiteX40" fmla="*/ 9144 w 300533"/>
                <a:gd name="connsiteY40" fmla="*/ 246278 h 720547"/>
                <a:gd name="connsiteX41" fmla="*/ 24384 w 300533"/>
                <a:gd name="connsiteY41" fmla="*/ 237134 h 720547"/>
                <a:gd name="connsiteX42" fmla="*/ 18288 w 300533"/>
                <a:gd name="connsiteY42" fmla="*/ 220675 h 720547"/>
                <a:gd name="connsiteX43" fmla="*/ 24384 w 300533"/>
                <a:gd name="connsiteY43" fmla="*/ 207264 h 720547"/>
                <a:gd name="connsiteX44" fmla="*/ 18897 w 300533"/>
                <a:gd name="connsiteY44" fmla="*/ 166421 h 720547"/>
                <a:gd name="connsiteX45" fmla="*/ 46940 w 300533"/>
                <a:gd name="connsiteY45" fmla="*/ 175565 h 720547"/>
                <a:gd name="connsiteX46" fmla="*/ 56693 w 300533"/>
                <a:gd name="connsiteY46" fmla="*/ 143256 h 720547"/>
                <a:gd name="connsiteX47" fmla="*/ 54864 w 300533"/>
                <a:gd name="connsiteY47" fmla="*/ 124358 h 720547"/>
                <a:gd name="connsiteX48" fmla="*/ 67056 w 300533"/>
                <a:gd name="connsiteY48" fmla="*/ 91440 h 720547"/>
                <a:gd name="connsiteX49" fmla="*/ 61569 w 300533"/>
                <a:gd name="connsiteY49" fmla="*/ 68885 h 720547"/>
                <a:gd name="connsiteX50" fmla="*/ 99365 w 300533"/>
                <a:gd name="connsiteY50" fmla="*/ 42062 h 720547"/>
                <a:gd name="connsiteX51" fmla="*/ 124968 w 300533"/>
                <a:gd name="connsiteY51" fmla="*/ 48768 h 720547"/>
                <a:gd name="connsiteX52" fmla="*/ 116433 w 300533"/>
                <a:gd name="connsiteY52" fmla="*/ 24994 h 720547"/>
                <a:gd name="connsiteX53" fmla="*/ 126797 w 300533"/>
                <a:gd name="connsiteY53" fmla="*/ 17678 h 720547"/>
                <a:gd name="connsiteX54" fmla="*/ 120701 w 300533"/>
                <a:gd name="connsiteY54" fmla="*/ 3048 h 720547"/>
                <a:gd name="connsiteX55" fmla="*/ 139599 w 300533"/>
                <a:gd name="connsiteY55" fmla="*/ 0 h 720547"/>
                <a:gd name="connsiteX56" fmla="*/ 156057 w 300533"/>
                <a:gd name="connsiteY56" fmla="*/ 23165 h 720547"/>
                <a:gd name="connsiteX57" fmla="*/ 172517 w 300533"/>
                <a:gd name="connsiteY57" fmla="*/ 32309 h 720547"/>
                <a:gd name="connsiteX58" fmla="*/ 180441 w 300533"/>
                <a:gd name="connsiteY58" fmla="*/ 62179 h 720547"/>
                <a:gd name="connsiteX59" fmla="*/ 185928 w 300533"/>
                <a:gd name="connsiteY59" fmla="*/ 94488 h 720547"/>
                <a:gd name="connsiteX60" fmla="*/ 160325 w 300533"/>
                <a:gd name="connsiteY60" fmla="*/ 127406 h 720547"/>
                <a:gd name="connsiteX61" fmla="*/ 164592 w 300533"/>
                <a:gd name="connsiteY61" fmla="*/ 173736 h 720547"/>
                <a:gd name="connsiteX62" fmla="*/ 198729 w 300533"/>
                <a:gd name="connsiteY62" fmla="*/ 167030 h 720547"/>
                <a:gd name="connsiteX63" fmla="*/ 213360 w 300533"/>
                <a:gd name="connsiteY63" fmla="*/ 202997 h 720547"/>
                <a:gd name="connsiteX64" fmla="*/ 235916 w 300533"/>
                <a:gd name="connsiteY64" fmla="*/ 210922 h 720547"/>
                <a:gd name="connsiteX65" fmla="*/ 231039 w 300533"/>
                <a:gd name="connsiteY65" fmla="*/ 243230 h 720547"/>
                <a:gd name="connsiteX66" fmla="*/ 258471 w 300533"/>
                <a:gd name="connsiteY66" fmla="*/ 257861 h 720547"/>
                <a:gd name="connsiteX67" fmla="*/ 274320 w 300533"/>
                <a:gd name="connsiteY67" fmla="*/ 265176 h 720547"/>
                <a:gd name="connsiteX68" fmla="*/ 297485 w 300533"/>
                <a:gd name="connsiteY68" fmla="*/ 253594 h 720547"/>
                <a:gd name="connsiteX69" fmla="*/ 300533 w 300533"/>
                <a:gd name="connsiteY69" fmla="*/ 270053 h 720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00533" h="720547">
                  <a:moveTo>
                    <a:pt x="300533" y="270053"/>
                  </a:moveTo>
                  <a:lnTo>
                    <a:pt x="275540" y="295656"/>
                  </a:lnTo>
                  <a:lnTo>
                    <a:pt x="270663" y="309677"/>
                  </a:lnTo>
                  <a:lnTo>
                    <a:pt x="252375" y="318821"/>
                  </a:lnTo>
                  <a:lnTo>
                    <a:pt x="235305" y="335890"/>
                  </a:lnTo>
                  <a:lnTo>
                    <a:pt x="211532" y="337718"/>
                  </a:lnTo>
                  <a:lnTo>
                    <a:pt x="202388" y="379781"/>
                  </a:lnTo>
                  <a:lnTo>
                    <a:pt x="188976" y="387096"/>
                  </a:lnTo>
                  <a:lnTo>
                    <a:pt x="210312" y="421234"/>
                  </a:lnTo>
                  <a:lnTo>
                    <a:pt x="235305" y="449885"/>
                  </a:lnTo>
                  <a:lnTo>
                    <a:pt x="252984" y="476098"/>
                  </a:lnTo>
                  <a:lnTo>
                    <a:pt x="244449" y="509626"/>
                  </a:lnTo>
                  <a:lnTo>
                    <a:pt x="233477" y="516941"/>
                  </a:lnTo>
                  <a:lnTo>
                    <a:pt x="244449" y="536448"/>
                  </a:lnTo>
                  <a:lnTo>
                    <a:pt x="270663" y="567538"/>
                  </a:lnTo>
                  <a:lnTo>
                    <a:pt x="276759" y="589483"/>
                  </a:lnTo>
                  <a:lnTo>
                    <a:pt x="277977" y="607771"/>
                  </a:lnTo>
                  <a:lnTo>
                    <a:pt x="294437" y="643738"/>
                  </a:lnTo>
                  <a:lnTo>
                    <a:pt x="278588" y="680314"/>
                  </a:lnTo>
                  <a:lnTo>
                    <a:pt x="265176" y="720547"/>
                  </a:lnTo>
                  <a:lnTo>
                    <a:pt x="259689" y="691286"/>
                  </a:lnTo>
                  <a:lnTo>
                    <a:pt x="267615" y="661416"/>
                  </a:lnTo>
                  <a:lnTo>
                    <a:pt x="254204" y="638251"/>
                  </a:lnTo>
                  <a:lnTo>
                    <a:pt x="252984" y="595579"/>
                  </a:lnTo>
                  <a:lnTo>
                    <a:pt x="237135" y="574853"/>
                  </a:lnTo>
                  <a:lnTo>
                    <a:pt x="220676" y="528523"/>
                  </a:lnTo>
                  <a:lnTo>
                    <a:pt x="208484" y="479146"/>
                  </a:lnTo>
                  <a:lnTo>
                    <a:pt x="189585" y="446227"/>
                  </a:lnTo>
                  <a:lnTo>
                    <a:pt x="170079" y="466344"/>
                  </a:lnTo>
                  <a:lnTo>
                    <a:pt x="134721" y="493776"/>
                  </a:lnTo>
                  <a:lnTo>
                    <a:pt x="114605" y="490728"/>
                  </a:lnTo>
                  <a:lnTo>
                    <a:pt x="92660" y="481584"/>
                  </a:lnTo>
                  <a:lnTo>
                    <a:pt x="98145" y="432816"/>
                  </a:lnTo>
                  <a:lnTo>
                    <a:pt x="85953" y="396240"/>
                  </a:lnTo>
                  <a:lnTo>
                    <a:pt x="53645" y="351130"/>
                  </a:lnTo>
                  <a:lnTo>
                    <a:pt x="55473" y="337109"/>
                  </a:lnTo>
                  <a:lnTo>
                    <a:pt x="34748" y="331622"/>
                  </a:lnTo>
                  <a:lnTo>
                    <a:pt x="6705" y="299923"/>
                  </a:lnTo>
                  <a:lnTo>
                    <a:pt x="0" y="268224"/>
                  </a:lnTo>
                  <a:lnTo>
                    <a:pt x="12801" y="274320"/>
                  </a:lnTo>
                  <a:lnTo>
                    <a:pt x="9144" y="246278"/>
                  </a:lnTo>
                  <a:lnTo>
                    <a:pt x="24384" y="237134"/>
                  </a:lnTo>
                  <a:lnTo>
                    <a:pt x="18288" y="220675"/>
                  </a:lnTo>
                  <a:lnTo>
                    <a:pt x="24384" y="207264"/>
                  </a:lnTo>
                  <a:lnTo>
                    <a:pt x="18897" y="166421"/>
                  </a:lnTo>
                  <a:lnTo>
                    <a:pt x="46940" y="175565"/>
                  </a:lnTo>
                  <a:lnTo>
                    <a:pt x="56693" y="143256"/>
                  </a:lnTo>
                  <a:lnTo>
                    <a:pt x="54864" y="124358"/>
                  </a:lnTo>
                  <a:lnTo>
                    <a:pt x="67056" y="91440"/>
                  </a:lnTo>
                  <a:lnTo>
                    <a:pt x="61569" y="68885"/>
                  </a:lnTo>
                  <a:lnTo>
                    <a:pt x="99365" y="42062"/>
                  </a:lnTo>
                  <a:lnTo>
                    <a:pt x="124968" y="48768"/>
                  </a:lnTo>
                  <a:lnTo>
                    <a:pt x="116433" y="24994"/>
                  </a:lnTo>
                  <a:lnTo>
                    <a:pt x="126797" y="17678"/>
                  </a:lnTo>
                  <a:lnTo>
                    <a:pt x="120701" y="3048"/>
                  </a:lnTo>
                  <a:lnTo>
                    <a:pt x="139599" y="0"/>
                  </a:lnTo>
                  <a:lnTo>
                    <a:pt x="156057" y="23165"/>
                  </a:lnTo>
                  <a:lnTo>
                    <a:pt x="172517" y="32309"/>
                  </a:lnTo>
                  <a:lnTo>
                    <a:pt x="180441" y="62179"/>
                  </a:lnTo>
                  <a:lnTo>
                    <a:pt x="185928" y="94488"/>
                  </a:lnTo>
                  <a:lnTo>
                    <a:pt x="160325" y="127406"/>
                  </a:lnTo>
                  <a:lnTo>
                    <a:pt x="164592" y="173736"/>
                  </a:lnTo>
                  <a:lnTo>
                    <a:pt x="198729" y="167030"/>
                  </a:lnTo>
                  <a:lnTo>
                    <a:pt x="213360" y="202997"/>
                  </a:lnTo>
                  <a:lnTo>
                    <a:pt x="235916" y="210922"/>
                  </a:lnTo>
                  <a:lnTo>
                    <a:pt x="231039" y="243230"/>
                  </a:lnTo>
                  <a:lnTo>
                    <a:pt x="258471" y="257861"/>
                  </a:lnTo>
                  <a:lnTo>
                    <a:pt x="274320" y="265176"/>
                  </a:lnTo>
                  <a:lnTo>
                    <a:pt x="297485" y="253594"/>
                  </a:lnTo>
                  <a:lnTo>
                    <a:pt x="300533" y="270053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2" name="Freihandform: Form 161">
              <a:extLst>
                <a:ext uri="{FF2B5EF4-FFF2-40B4-BE49-F238E27FC236}">
                  <a16:creationId xmlns:a16="http://schemas.microsoft.com/office/drawing/2014/main" id="{978610CD-85DF-FA1B-499C-EE6941A00C48}"/>
                </a:ext>
              </a:extLst>
            </p:cNvPr>
            <p:cNvSpPr/>
            <p:nvPr/>
          </p:nvSpPr>
          <p:spPr>
            <a:xfrm>
              <a:off x="6184836" y="2816282"/>
              <a:ext cx="57912" cy="64008"/>
            </a:xfrm>
            <a:custGeom>
              <a:avLst/>
              <a:gdLst>
                <a:gd name="connsiteX0" fmla="*/ 55473 w 57912"/>
                <a:gd name="connsiteY0" fmla="*/ 27432 h 64008"/>
                <a:gd name="connsiteX1" fmla="*/ 50597 w 57912"/>
                <a:gd name="connsiteY1" fmla="*/ 35966 h 64008"/>
                <a:gd name="connsiteX2" fmla="*/ 42063 w 57912"/>
                <a:gd name="connsiteY2" fmla="*/ 39624 h 64008"/>
                <a:gd name="connsiteX3" fmla="*/ 39624 w 57912"/>
                <a:gd name="connsiteY3" fmla="*/ 32309 h 64008"/>
                <a:gd name="connsiteX4" fmla="*/ 28041 w 57912"/>
                <a:gd name="connsiteY4" fmla="*/ 51206 h 64008"/>
                <a:gd name="connsiteX5" fmla="*/ 31089 w 57912"/>
                <a:gd name="connsiteY5" fmla="*/ 64008 h 64008"/>
                <a:gd name="connsiteX6" fmla="*/ 24384 w 57912"/>
                <a:gd name="connsiteY6" fmla="*/ 60960 h 64008"/>
                <a:gd name="connsiteX7" fmla="*/ 14021 w 57912"/>
                <a:gd name="connsiteY7" fmla="*/ 48158 h 64008"/>
                <a:gd name="connsiteX8" fmla="*/ 0 w 57912"/>
                <a:gd name="connsiteY8" fmla="*/ 40234 h 64008"/>
                <a:gd name="connsiteX9" fmla="*/ 3048 w 57912"/>
                <a:gd name="connsiteY9" fmla="*/ 34138 h 64008"/>
                <a:gd name="connsiteX10" fmla="*/ 5487 w 57912"/>
                <a:gd name="connsiteY10" fmla="*/ 12802 h 64008"/>
                <a:gd name="connsiteX11" fmla="*/ 15240 w 57912"/>
                <a:gd name="connsiteY11" fmla="*/ 3658 h 64008"/>
                <a:gd name="connsiteX12" fmla="*/ 20727 w 57912"/>
                <a:gd name="connsiteY12" fmla="*/ 0 h 64008"/>
                <a:gd name="connsiteX13" fmla="*/ 29261 w 57912"/>
                <a:gd name="connsiteY13" fmla="*/ 6706 h 64008"/>
                <a:gd name="connsiteX14" fmla="*/ 34747 w 57912"/>
                <a:gd name="connsiteY14" fmla="*/ 12192 h 64008"/>
                <a:gd name="connsiteX15" fmla="*/ 45111 w 57912"/>
                <a:gd name="connsiteY15" fmla="*/ 16459 h 64008"/>
                <a:gd name="connsiteX16" fmla="*/ 57912 w 57912"/>
                <a:gd name="connsiteY16" fmla="*/ 24384 h 64008"/>
                <a:gd name="connsiteX17" fmla="*/ 55473 w 57912"/>
                <a:gd name="connsiteY17" fmla="*/ 27432 h 6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912" h="64008">
                  <a:moveTo>
                    <a:pt x="55473" y="27432"/>
                  </a:moveTo>
                  <a:lnTo>
                    <a:pt x="50597" y="35966"/>
                  </a:lnTo>
                  <a:lnTo>
                    <a:pt x="42063" y="39624"/>
                  </a:lnTo>
                  <a:lnTo>
                    <a:pt x="39624" y="32309"/>
                  </a:lnTo>
                  <a:lnTo>
                    <a:pt x="28041" y="51206"/>
                  </a:lnTo>
                  <a:lnTo>
                    <a:pt x="31089" y="64008"/>
                  </a:lnTo>
                  <a:lnTo>
                    <a:pt x="24384" y="60960"/>
                  </a:lnTo>
                  <a:lnTo>
                    <a:pt x="14021" y="48158"/>
                  </a:lnTo>
                  <a:lnTo>
                    <a:pt x="0" y="40234"/>
                  </a:lnTo>
                  <a:lnTo>
                    <a:pt x="3048" y="34138"/>
                  </a:lnTo>
                  <a:lnTo>
                    <a:pt x="5487" y="12802"/>
                  </a:lnTo>
                  <a:lnTo>
                    <a:pt x="15240" y="3658"/>
                  </a:lnTo>
                  <a:lnTo>
                    <a:pt x="20727" y="0"/>
                  </a:lnTo>
                  <a:lnTo>
                    <a:pt x="29261" y="6706"/>
                  </a:lnTo>
                  <a:lnTo>
                    <a:pt x="34747" y="12192"/>
                  </a:lnTo>
                  <a:lnTo>
                    <a:pt x="45111" y="16459"/>
                  </a:lnTo>
                  <a:lnTo>
                    <a:pt x="57912" y="24384"/>
                  </a:lnTo>
                  <a:lnTo>
                    <a:pt x="55473" y="27432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3" name="Freihandform: Form 162">
              <a:extLst>
                <a:ext uri="{FF2B5EF4-FFF2-40B4-BE49-F238E27FC236}">
                  <a16:creationId xmlns:a16="http://schemas.microsoft.com/office/drawing/2014/main" id="{696F43B4-13DB-B509-6408-34273D485880}"/>
                </a:ext>
              </a:extLst>
            </p:cNvPr>
            <p:cNvSpPr/>
            <p:nvPr/>
          </p:nvSpPr>
          <p:spPr>
            <a:xfrm>
              <a:off x="8250161" y="2491365"/>
              <a:ext cx="1023517" cy="399288"/>
            </a:xfrm>
            <a:custGeom>
              <a:avLst/>
              <a:gdLst>
                <a:gd name="connsiteX0" fmla="*/ 462686 w 1023517"/>
                <a:gd name="connsiteY0" fmla="*/ 73762 h 399288"/>
                <a:gd name="connsiteX1" fmla="*/ 487070 w 1023517"/>
                <a:gd name="connsiteY1" fmla="*/ 66446 h 399288"/>
                <a:gd name="connsiteX2" fmla="*/ 521817 w 1023517"/>
                <a:gd name="connsiteY2" fmla="*/ 61570 h 399288"/>
                <a:gd name="connsiteX3" fmla="*/ 554736 w 1023517"/>
                <a:gd name="connsiteY3" fmla="*/ 67056 h 399288"/>
                <a:gd name="connsiteX4" fmla="*/ 594969 w 1023517"/>
                <a:gd name="connsiteY4" fmla="*/ 84734 h 399288"/>
                <a:gd name="connsiteX5" fmla="*/ 624840 w 1023517"/>
                <a:gd name="connsiteY5" fmla="*/ 104242 h 399288"/>
                <a:gd name="connsiteX6" fmla="*/ 652881 w 1023517"/>
                <a:gd name="connsiteY6" fmla="*/ 104242 h 399288"/>
                <a:gd name="connsiteX7" fmla="*/ 694334 w 1023517"/>
                <a:gd name="connsiteY7" fmla="*/ 110338 h 399288"/>
                <a:gd name="connsiteX8" fmla="*/ 716280 w 1023517"/>
                <a:gd name="connsiteY8" fmla="*/ 100584 h 399288"/>
                <a:gd name="connsiteX9" fmla="*/ 752246 w 1023517"/>
                <a:gd name="connsiteY9" fmla="*/ 94488 h 399288"/>
                <a:gd name="connsiteX10" fmla="*/ 779068 w 1023517"/>
                <a:gd name="connsiteY10" fmla="*/ 67666 h 399288"/>
                <a:gd name="connsiteX11" fmla="*/ 799795 w 1023517"/>
                <a:gd name="connsiteY11" fmla="*/ 71933 h 399288"/>
                <a:gd name="connsiteX12" fmla="*/ 823569 w 1023517"/>
                <a:gd name="connsiteY12" fmla="*/ 84734 h 399288"/>
                <a:gd name="connsiteX13" fmla="*/ 857707 w 1023517"/>
                <a:gd name="connsiteY13" fmla="*/ 81077 h 399288"/>
                <a:gd name="connsiteX14" fmla="*/ 861364 w 1023517"/>
                <a:gd name="connsiteY14" fmla="*/ 109728 h 399288"/>
                <a:gd name="connsiteX15" fmla="*/ 863193 w 1023517"/>
                <a:gd name="connsiteY15" fmla="*/ 148133 h 399288"/>
                <a:gd name="connsiteX16" fmla="*/ 880262 w 1023517"/>
                <a:gd name="connsiteY16" fmla="*/ 163373 h 399288"/>
                <a:gd name="connsiteX17" fmla="*/ 894283 w 1023517"/>
                <a:gd name="connsiteY17" fmla="*/ 158496 h 399288"/>
                <a:gd name="connsiteX18" fmla="*/ 927811 w 1023517"/>
                <a:gd name="connsiteY18" fmla="*/ 164592 h 399288"/>
                <a:gd name="connsiteX19" fmla="*/ 943051 w 1023517"/>
                <a:gd name="connsiteY19" fmla="*/ 150571 h 399288"/>
                <a:gd name="connsiteX20" fmla="*/ 974750 w 1023517"/>
                <a:gd name="connsiteY20" fmla="*/ 162763 h 399288"/>
                <a:gd name="connsiteX21" fmla="*/ 1018641 w 1023517"/>
                <a:gd name="connsiteY21" fmla="*/ 189586 h 399288"/>
                <a:gd name="connsiteX22" fmla="*/ 1023518 w 1023517"/>
                <a:gd name="connsiteY22" fmla="*/ 202997 h 399288"/>
                <a:gd name="connsiteX23" fmla="*/ 996696 w 1023517"/>
                <a:gd name="connsiteY23" fmla="*/ 198730 h 399288"/>
                <a:gd name="connsiteX24" fmla="*/ 955243 w 1023517"/>
                <a:gd name="connsiteY24" fmla="*/ 203606 h 399288"/>
                <a:gd name="connsiteX25" fmla="*/ 940003 w 1023517"/>
                <a:gd name="connsiteY25" fmla="*/ 214579 h 399288"/>
                <a:gd name="connsiteX26" fmla="*/ 932078 w 1023517"/>
                <a:gd name="connsiteY26" fmla="*/ 240182 h 399288"/>
                <a:gd name="connsiteX27" fmla="*/ 893064 w 1023517"/>
                <a:gd name="connsiteY27" fmla="*/ 254813 h 399288"/>
                <a:gd name="connsiteX28" fmla="*/ 873556 w 1023517"/>
                <a:gd name="connsiteY28" fmla="*/ 275539 h 399288"/>
                <a:gd name="connsiteX29" fmla="*/ 837590 w 1023517"/>
                <a:gd name="connsiteY29" fmla="*/ 267614 h 399288"/>
                <a:gd name="connsiteX30" fmla="*/ 818083 w 1023517"/>
                <a:gd name="connsiteY30" fmla="*/ 263957 h 399288"/>
                <a:gd name="connsiteX31" fmla="*/ 815035 w 1023517"/>
                <a:gd name="connsiteY31" fmla="*/ 288950 h 399288"/>
                <a:gd name="connsiteX32" fmla="*/ 832713 w 1023517"/>
                <a:gd name="connsiteY32" fmla="*/ 303581 h 399288"/>
                <a:gd name="connsiteX33" fmla="*/ 844296 w 1023517"/>
                <a:gd name="connsiteY33" fmla="*/ 316382 h 399288"/>
                <a:gd name="connsiteX34" fmla="*/ 829665 w 1023517"/>
                <a:gd name="connsiteY34" fmla="*/ 329794 h 399288"/>
                <a:gd name="connsiteX35" fmla="*/ 817473 w 1023517"/>
                <a:gd name="connsiteY35" fmla="*/ 350520 h 399288"/>
                <a:gd name="connsiteX36" fmla="*/ 787603 w 1023517"/>
                <a:gd name="connsiteY36" fmla="*/ 363931 h 399288"/>
                <a:gd name="connsiteX37" fmla="*/ 741273 w 1023517"/>
                <a:gd name="connsiteY37" fmla="*/ 365150 h 399288"/>
                <a:gd name="connsiteX38" fmla="*/ 697382 w 1023517"/>
                <a:gd name="connsiteY38" fmla="*/ 378562 h 399288"/>
                <a:gd name="connsiteX39" fmla="*/ 670560 w 1023517"/>
                <a:gd name="connsiteY39" fmla="*/ 399288 h 399288"/>
                <a:gd name="connsiteX40" fmla="*/ 650443 w 1023517"/>
                <a:gd name="connsiteY40" fmla="*/ 387706 h 399288"/>
                <a:gd name="connsiteX41" fmla="*/ 612648 w 1023517"/>
                <a:gd name="connsiteY41" fmla="*/ 387706 h 399288"/>
                <a:gd name="connsiteX42" fmla="*/ 555345 w 1023517"/>
                <a:gd name="connsiteY42" fmla="*/ 363931 h 399288"/>
                <a:gd name="connsiteX43" fmla="*/ 521208 w 1023517"/>
                <a:gd name="connsiteY43" fmla="*/ 358445 h 399288"/>
                <a:gd name="connsiteX44" fmla="*/ 482193 w 1023517"/>
                <a:gd name="connsiteY44" fmla="*/ 363931 h 399288"/>
                <a:gd name="connsiteX45" fmla="*/ 413308 w 1023517"/>
                <a:gd name="connsiteY45" fmla="*/ 354787 h 399288"/>
                <a:gd name="connsiteX46" fmla="*/ 379171 w 1023517"/>
                <a:gd name="connsiteY46" fmla="*/ 356006 h 399288"/>
                <a:gd name="connsiteX47" fmla="*/ 350520 w 1023517"/>
                <a:gd name="connsiteY47" fmla="*/ 332842 h 399288"/>
                <a:gd name="connsiteX48" fmla="*/ 320040 w 1023517"/>
                <a:gd name="connsiteY48" fmla="*/ 297485 h 399288"/>
                <a:gd name="connsiteX49" fmla="*/ 299313 w 1023517"/>
                <a:gd name="connsiteY49" fmla="*/ 293218 h 399288"/>
                <a:gd name="connsiteX50" fmla="*/ 250545 w 1023517"/>
                <a:gd name="connsiteY50" fmla="*/ 268834 h 399288"/>
                <a:gd name="connsiteX51" fmla="*/ 206654 w 1023517"/>
                <a:gd name="connsiteY51" fmla="*/ 263957 h 399288"/>
                <a:gd name="connsiteX52" fmla="*/ 167030 w 1023517"/>
                <a:gd name="connsiteY52" fmla="*/ 257251 h 399288"/>
                <a:gd name="connsiteX53" fmla="*/ 148742 w 1023517"/>
                <a:gd name="connsiteY53" fmla="*/ 240182 h 399288"/>
                <a:gd name="connsiteX54" fmla="*/ 140208 w 1023517"/>
                <a:gd name="connsiteY54" fmla="*/ 195682 h 399288"/>
                <a:gd name="connsiteX55" fmla="*/ 104851 w 1023517"/>
                <a:gd name="connsiteY55" fmla="*/ 164592 h 399288"/>
                <a:gd name="connsiteX56" fmla="*/ 54864 w 1023517"/>
                <a:gd name="connsiteY56" fmla="*/ 150571 h 399288"/>
                <a:gd name="connsiteX57" fmla="*/ 20116 w 1023517"/>
                <a:gd name="connsiteY57" fmla="*/ 130454 h 399288"/>
                <a:gd name="connsiteX58" fmla="*/ 0 w 1023517"/>
                <a:gd name="connsiteY58" fmla="*/ 103632 h 399288"/>
                <a:gd name="connsiteX59" fmla="*/ 28651 w 1023517"/>
                <a:gd name="connsiteY59" fmla="*/ 96926 h 399288"/>
                <a:gd name="connsiteX60" fmla="*/ 69494 w 1023517"/>
                <a:gd name="connsiteY60" fmla="*/ 64618 h 399288"/>
                <a:gd name="connsiteX61" fmla="*/ 105460 w 1023517"/>
                <a:gd name="connsiteY61" fmla="*/ 46939 h 399288"/>
                <a:gd name="connsiteX62" fmla="*/ 137769 w 1023517"/>
                <a:gd name="connsiteY62" fmla="*/ 58522 h 399288"/>
                <a:gd name="connsiteX63" fmla="*/ 169468 w 1023517"/>
                <a:gd name="connsiteY63" fmla="*/ 59131 h 399288"/>
                <a:gd name="connsiteX64" fmla="*/ 198729 w 1023517"/>
                <a:gd name="connsiteY64" fmla="*/ 76810 h 399288"/>
                <a:gd name="connsiteX65" fmla="*/ 229209 w 1023517"/>
                <a:gd name="connsiteY65" fmla="*/ 78029 h 399288"/>
                <a:gd name="connsiteX66" fmla="*/ 277977 w 1023517"/>
                <a:gd name="connsiteY66" fmla="*/ 87782 h 399288"/>
                <a:gd name="connsiteX67" fmla="*/ 292608 w 1023517"/>
                <a:gd name="connsiteY67" fmla="*/ 60960 h 399288"/>
                <a:gd name="connsiteX68" fmla="*/ 268224 w 1023517"/>
                <a:gd name="connsiteY68" fmla="*/ 39014 h 399288"/>
                <a:gd name="connsiteX69" fmla="*/ 276148 w 1023517"/>
                <a:gd name="connsiteY69" fmla="*/ 0 h 399288"/>
                <a:gd name="connsiteX70" fmla="*/ 318820 w 1023517"/>
                <a:gd name="connsiteY70" fmla="*/ 15240 h 399288"/>
                <a:gd name="connsiteX71" fmla="*/ 348081 w 1023517"/>
                <a:gd name="connsiteY71" fmla="*/ 20117 h 399288"/>
                <a:gd name="connsiteX72" fmla="*/ 388924 w 1023517"/>
                <a:gd name="connsiteY72" fmla="*/ 29870 h 399288"/>
                <a:gd name="connsiteX73" fmla="*/ 410870 w 1023517"/>
                <a:gd name="connsiteY73" fmla="*/ 57912 h 399288"/>
                <a:gd name="connsiteX74" fmla="*/ 462686 w 1023517"/>
                <a:gd name="connsiteY74" fmla="*/ 73762 h 39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023517" h="399288">
                  <a:moveTo>
                    <a:pt x="462686" y="73762"/>
                  </a:moveTo>
                  <a:lnTo>
                    <a:pt x="487070" y="66446"/>
                  </a:lnTo>
                  <a:lnTo>
                    <a:pt x="521817" y="61570"/>
                  </a:lnTo>
                  <a:lnTo>
                    <a:pt x="554736" y="67056"/>
                  </a:lnTo>
                  <a:lnTo>
                    <a:pt x="594969" y="84734"/>
                  </a:lnTo>
                  <a:lnTo>
                    <a:pt x="624840" y="104242"/>
                  </a:lnTo>
                  <a:lnTo>
                    <a:pt x="652881" y="104242"/>
                  </a:lnTo>
                  <a:lnTo>
                    <a:pt x="694334" y="110338"/>
                  </a:lnTo>
                  <a:lnTo>
                    <a:pt x="716280" y="100584"/>
                  </a:lnTo>
                  <a:lnTo>
                    <a:pt x="752246" y="94488"/>
                  </a:lnTo>
                  <a:lnTo>
                    <a:pt x="779068" y="67666"/>
                  </a:lnTo>
                  <a:lnTo>
                    <a:pt x="799795" y="71933"/>
                  </a:lnTo>
                  <a:lnTo>
                    <a:pt x="823569" y="84734"/>
                  </a:lnTo>
                  <a:lnTo>
                    <a:pt x="857707" y="81077"/>
                  </a:lnTo>
                  <a:lnTo>
                    <a:pt x="861364" y="109728"/>
                  </a:lnTo>
                  <a:lnTo>
                    <a:pt x="863193" y="148133"/>
                  </a:lnTo>
                  <a:lnTo>
                    <a:pt x="880262" y="163373"/>
                  </a:lnTo>
                  <a:lnTo>
                    <a:pt x="894283" y="158496"/>
                  </a:lnTo>
                  <a:lnTo>
                    <a:pt x="927811" y="164592"/>
                  </a:lnTo>
                  <a:lnTo>
                    <a:pt x="943051" y="150571"/>
                  </a:lnTo>
                  <a:lnTo>
                    <a:pt x="974750" y="162763"/>
                  </a:lnTo>
                  <a:lnTo>
                    <a:pt x="1018641" y="189586"/>
                  </a:lnTo>
                  <a:lnTo>
                    <a:pt x="1023518" y="202997"/>
                  </a:lnTo>
                  <a:lnTo>
                    <a:pt x="996696" y="198730"/>
                  </a:lnTo>
                  <a:lnTo>
                    <a:pt x="955243" y="203606"/>
                  </a:lnTo>
                  <a:lnTo>
                    <a:pt x="940003" y="214579"/>
                  </a:lnTo>
                  <a:lnTo>
                    <a:pt x="932078" y="240182"/>
                  </a:lnTo>
                  <a:lnTo>
                    <a:pt x="893064" y="254813"/>
                  </a:lnTo>
                  <a:lnTo>
                    <a:pt x="873556" y="275539"/>
                  </a:lnTo>
                  <a:lnTo>
                    <a:pt x="837590" y="267614"/>
                  </a:lnTo>
                  <a:lnTo>
                    <a:pt x="818083" y="263957"/>
                  </a:lnTo>
                  <a:lnTo>
                    <a:pt x="815035" y="288950"/>
                  </a:lnTo>
                  <a:lnTo>
                    <a:pt x="832713" y="303581"/>
                  </a:lnTo>
                  <a:lnTo>
                    <a:pt x="844296" y="316382"/>
                  </a:lnTo>
                  <a:lnTo>
                    <a:pt x="829665" y="329794"/>
                  </a:lnTo>
                  <a:lnTo>
                    <a:pt x="817473" y="350520"/>
                  </a:lnTo>
                  <a:lnTo>
                    <a:pt x="787603" y="363931"/>
                  </a:lnTo>
                  <a:lnTo>
                    <a:pt x="741273" y="365150"/>
                  </a:lnTo>
                  <a:lnTo>
                    <a:pt x="697382" y="378562"/>
                  </a:lnTo>
                  <a:lnTo>
                    <a:pt x="670560" y="399288"/>
                  </a:lnTo>
                  <a:lnTo>
                    <a:pt x="650443" y="387706"/>
                  </a:lnTo>
                  <a:lnTo>
                    <a:pt x="612648" y="387706"/>
                  </a:lnTo>
                  <a:lnTo>
                    <a:pt x="555345" y="363931"/>
                  </a:lnTo>
                  <a:lnTo>
                    <a:pt x="521208" y="358445"/>
                  </a:lnTo>
                  <a:lnTo>
                    <a:pt x="482193" y="363931"/>
                  </a:lnTo>
                  <a:lnTo>
                    <a:pt x="413308" y="354787"/>
                  </a:lnTo>
                  <a:lnTo>
                    <a:pt x="379171" y="356006"/>
                  </a:lnTo>
                  <a:lnTo>
                    <a:pt x="350520" y="332842"/>
                  </a:lnTo>
                  <a:lnTo>
                    <a:pt x="320040" y="297485"/>
                  </a:lnTo>
                  <a:lnTo>
                    <a:pt x="299313" y="293218"/>
                  </a:lnTo>
                  <a:lnTo>
                    <a:pt x="250545" y="268834"/>
                  </a:lnTo>
                  <a:lnTo>
                    <a:pt x="206654" y="263957"/>
                  </a:lnTo>
                  <a:lnTo>
                    <a:pt x="167030" y="257251"/>
                  </a:lnTo>
                  <a:lnTo>
                    <a:pt x="148742" y="240182"/>
                  </a:lnTo>
                  <a:lnTo>
                    <a:pt x="140208" y="195682"/>
                  </a:lnTo>
                  <a:lnTo>
                    <a:pt x="104851" y="164592"/>
                  </a:lnTo>
                  <a:lnTo>
                    <a:pt x="54864" y="150571"/>
                  </a:lnTo>
                  <a:lnTo>
                    <a:pt x="20116" y="130454"/>
                  </a:lnTo>
                  <a:lnTo>
                    <a:pt x="0" y="103632"/>
                  </a:lnTo>
                  <a:lnTo>
                    <a:pt x="28651" y="96926"/>
                  </a:lnTo>
                  <a:lnTo>
                    <a:pt x="69494" y="64618"/>
                  </a:lnTo>
                  <a:lnTo>
                    <a:pt x="105460" y="46939"/>
                  </a:lnTo>
                  <a:lnTo>
                    <a:pt x="137769" y="58522"/>
                  </a:lnTo>
                  <a:lnTo>
                    <a:pt x="169468" y="59131"/>
                  </a:lnTo>
                  <a:lnTo>
                    <a:pt x="198729" y="76810"/>
                  </a:lnTo>
                  <a:lnTo>
                    <a:pt x="229209" y="78029"/>
                  </a:lnTo>
                  <a:lnTo>
                    <a:pt x="277977" y="87782"/>
                  </a:lnTo>
                  <a:lnTo>
                    <a:pt x="292608" y="60960"/>
                  </a:lnTo>
                  <a:lnTo>
                    <a:pt x="268224" y="39014"/>
                  </a:lnTo>
                  <a:lnTo>
                    <a:pt x="276148" y="0"/>
                  </a:lnTo>
                  <a:lnTo>
                    <a:pt x="318820" y="15240"/>
                  </a:lnTo>
                  <a:lnTo>
                    <a:pt x="348081" y="20117"/>
                  </a:lnTo>
                  <a:lnTo>
                    <a:pt x="388924" y="29870"/>
                  </a:lnTo>
                  <a:lnTo>
                    <a:pt x="410870" y="57912"/>
                  </a:lnTo>
                  <a:lnTo>
                    <a:pt x="462686" y="73762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4" name="Freihandform: Form 163">
              <a:extLst>
                <a:ext uri="{FF2B5EF4-FFF2-40B4-BE49-F238E27FC236}">
                  <a16:creationId xmlns:a16="http://schemas.microsoft.com/office/drawing/2014/main" id="{DF372D08-BE75-5499-56A0-50ED2F816247}"/>
                </a:ext>
              </a:extLst>
            </p:cNvPr>
            <p:cNvSpPr/>
            <p:nvPr/>
          </p:nvSpPr>
          <p:spPr>
            <a:xfrm>
              <a:off x="6637769" y="4921840"/>
              <a:ext cx="362712" cy="642518"/>
            </a:xfrm>
            <a:custGeom>
              <a:avLst/>
              <a:gdLst>
                <a:gd name="connsiteX0" fmla="*/ 66446 w 362712"/>
                <a:gd name="connsiteY0" fmla="*/ 642519 h 642518"/>
                <a:gd name="connsiteX1" fmla="*/ 41452 w 362712"/>
                <a:gd name="connsiteY1" fmla="*/ 642519 h 642518"/>
                <a:gd name="connsiteX2" fmla="*/ 39624 w 362712"/>
                <a:gd name="connsiteY2" fmla="*/ 624840 h 642518"/>
                <a:gd name="connsiteX3" fmla="*/ 35966 w 362712"/>
                <a:gd name="connsiteY3" fmla="*/ 607162 h 642518"/>
                <a:gd name="connsiteX4" fmla="*/ 33528 w 362712"/>
                <a:gd name="connsiteY4" fmla="*/ 593141 h 642518"/>
                <a:gd name="connsiteX5" fmla="*/ 42062 w 362712"/>
                <a:gd name="connsiteY5" fmla="*/ 549859 h 642518"/>
                <a:gd name="connsiteX6" fmla="*/ 35356 w 362712"/>
                <a:gd name="connsiteY6" fmla="*/ 521818 h 642518"/>
                <a:gd name="connsiteX7" fmla="*/ 21945 w 362712"/>
                <a:gd name="connsiteY7" fmla="*/ 466954 h 642518"/>
                <a:gd name="connsiteX8" fmla="*/ 59740 w 362712"/>
                <a:gd name="connsiteY8" fmla="*/ 422453 h 642518"/>
                <a:gd name="connsiteX9" fmla="*/ 70104 w 362712"/>
                <a:gd name="connsiteY9" fmla="*/ 394411 h 642518"/>
                <a:gd name="connsiteX10" fmla="*/ 74980 w 362712"/>
                <a:gd name="connsiteY10" fmla="*/ 390754 h 642518"/>
                <a:gd name="connsiteX11" fmla="*/ 80467 w 362712"/>
                <a:gd name="connsiteY11" fmla="*/ 367589 h 642518"/>
                <a:gd name="connsiteX12" fmla="*/ 75590 w 362712"/>
                <a:gd name="connsiteY12" fmla="*/ 356007 h 642518"/>
                <a:gd name="connsiteX13" fmla="*/ 78028 w 362712"/>
                <a:gd name="connsiteY13" fmla="*/ 326746 h 642518"/>
                <a:gd name="connsiteX14" fmla="*/ 85953 w 362712"/>
                <a:gd name="connsiteY14" fmla="*/ 299923 h 642518"/>
                <a:gd name="connsiteX15" fmla="*/ 88392 w 362712"/>
                <a:gd name="connsiteY15" fmla="*/ 249936 h 642518"/>
                <a:gd name="connsiteX16" fmla="*/ 71323 w 362712"/>
                <a:gd name="connsiteY16" fmla="*/ 237744 h 642518"/>
                <a:gd name="connsiteX17" fmla="*/ 54864 w 362712"/>
                <a:gd name="connsiteY17" fmla="*/ 234696 h 642518"/>
                <a:gd name="connsiteX18" fmla="*/ 48158 w 362712"/>
                <a:gd name="connsiteY18" fmla="*/ 224943 h 642518"/>
                <a:gd name="connsiteX19" fmla="*/ 32308 w 362712"/>
                <a:gd name="connsiteY19" fmla="*/ 217018 h 642518"/>
                <a:gd name="connsiteX20" fmla="*/ 3657 w 362712"/>
                <a:gd name="connsiteY20" fmla="*/ 217627 h 642518"/>
                <a:gd name="connsiteX21" fmla="*/ 2438 w 362712"/>
                <a:gd name="connsiteY21" fmla="*/ 202997 h 642518"/>
                <a:gd name="connsiteX22" fmla="*/ 0 w 362712"/>
                <a:gd name="connsiteY22" fmla="*/ 174955 h 642518"/>
                <a:gd name="connsiteX23" fmla="*/ 104851 w 362712"/>
                <a:gd name="connsiteY23" fmla="*/ 142647 h 642518"/>
                <a:gd name="connsiteX24" fmla="*/ 124358 w 362712"/>
                <a:gd name="connsiteY24" fmla="*/ 161544 h 642518"/>
                <a:gd name="connsiteX25" fmla="*/ 133502 w 362712"/>
                <a:gd name="connsiteY25" fmla="*/ 157887 h 642518"/>
                <a:gd name="connsiteX26" fmla="*/ 146913 w 362712"/>
                <a:gd name="connsiteY26" fmla="*/ 167640 h 642518"/>
                <a:gd name="connsiteX27" fmla="*/ 148132 w 362712"/>
                <a:gd name="connsiteY27" fmla="*/ 183490 h 642518"/>
                <a:gd name="connsiteX28" fmla="*/ 140208 w 362712"/>
                <a:gd name="connsiteY28" fmla="*/ 201778 h 642518"/>
                <a:gd name="connsiteX29" fmla="*/ 141427 w 362712"/>
                <a:gd name="connsiteY29" fmla="*/ 229210 h 642518"/>
                <a:gd name="connsiteX30" fmla="*/ 162763 w 362712"/>
                <a:gd name="connsiteY30" fmla="*/ 253594 h 642518"/>
                <a:gd name="connsiteX31" fmla="*/ 174345 w 362712"/>
                <a:gd name="connsiteY31" fmla="*/ 226162 h 642518"/>
                <a:gd name="connsiteX32" fmla="*/ 189585 w 362712"/>
                <a:gd name="connsiteY32" fmla="*/ 218237 h 642518"/>
                <a:gd name="connsiteX33" fmla="*/ 188976 w 362712"/>
                <a:gd name="connsiteY33" fmla="*/ 167640 h 642518"/>
                <a:gd name="connsiteX34" fmla="*/ 175564 w 362712"/>
                <a:gd name="connsiteY34" fmla="*/ 139599 h 642518"/>
                <a:gd name="connsiteX35" fmla="*/ 163982 w 362712"/>
                <a:gd name="connsiteY35" fmla="*/ 126797 h 642518"/>
                <a:gd name="connsiteX36" fmla="*/ 161544 w 362712"/>
                <a:gd name="connsiteY36" fmla="*/ 126797 h 642518"/>
                <a:gd name="connsiteX37" fmla="*/ 157886 w 362712"/>
                <a:gd name="connsiteY37" fmla="*/ 82296 h 642518"/>
                <a:gd name="connsiteX38" fmla="*/ 167030 w 362712"/>
                <a:gd name="connsiteY38" fmla="*/ 45111 h 642518"/>
                <a:gd name="connsiteX39" fmla="*/ 180441 w 362712"/>
                <a:gd name="connsiteY39" fmla="*/ 43891 h 642518"/>
                <a:gd name="connsiteX40" fmla="*/ 221284 w 362712"/>
                <a:gd name="connsiteY40" fmla="*/ 54864 h 642518"/>
                <a:gd name="connsiteX41" fmla="*/ 230428 w 362712"/>
                <a:gd name="connsiteY41" fmla="*/ 49987 h 642518"/>
                <a:gd name="connsiteX42" fmla="*/ 254203 w 362712"/>
                <a:gd name="connsiteY42" fmla="*/ 48768 h 642518"/>
                <a:gd name="connsiteX43" fmla="*/ 267004 w 362712"/>
                <a:gd name="connsiteY43" fmla="*/ 37186 h 642518"/>
                <a:gd name="connsiteX44" fmla="*/ 287731 w 362712"/>
                <a:gd name="connsiteY44" fmla="*/ 37795 h 642518"/>
                <a:gd name="connsiteX45" fmla="*/ 325526 w 362712"/>
                <a:gd name="connsiteY45" fmla="*/ 22555 h 642518"/>
                <a:gd name="connsiteX46" fmla="*/ 353568 w 362712"/>
                <a:gd name="connsiteY46" fmla="*/ 0 h 642518"/>
                <a:gd name="connsiteX47" fmla="*/ 359054 w 362712"/>
                <a:gd name="connsiteY47" fmla="*/ 17069 h 642518"/>
                <a:gd name="connsiteX48" fmla="*/ 356006 w 362712"/>
                <a:gd name="connsiteY48" fmla="*/ 56083 h 642518"/>
                <a:gd name="connsiteX49" fmla="*/ 359054 w 362712"/>
                <a:gd name="connsiteY49" fmla="*/ 90831 h 642518"/>
                <a:gd name="connsiteX50" fmla="*/ 357835 w 362712"/>
                <a:gd name="connsiteY50" fmla="*/ 151791 h 642518"/>
                <a:gd name="connsiteX51" fmla="*/ 362712 w 362712"/>
                <a:gd name="connsiteY51" fmla="*/ 170688 h 642518"/>
                <a:gd name="connsiteX52" fmla="*/ 351129 w 362712"/>
                <a:gd name="connsiteY52" fmla="*/ 198730 h 642518"/>
                <a:gd name="connsiteX53" fmla="*/ 336499 w 362712"/>
                <a:gd name="connsiteY53" fmla="*/ 226162 h 642518"/>
                <a:gd name="connsiteX54" fmla="*/ 313944 w 362712"/>
                <a:gd name="connsiteY54" fmla="*/ 250546 h 642518"/>
                <a:gd name="connsiteX55" fmla="*/ 281635 w 362712"/>
                <a:gd name="connsiteY55" fmla="*/ 265176 h 642518"/>
                <a:gd name="connsiteX56" fmla="*/ 242011 w 362712"/>
                <a:gd name="connsiteY56" fmla="*/ 284074 h 642518"/>
                <a:gd name="connsiteX57" fmla="*/ 201777 w 362712"/>
                <a:gd name="connsiteY57" fmla="*/ 326136 h 642518"/>
                <a:gd name="connsiteX58" fmla="*/ 188366 w 362712"/>
                <a:gd name="connsiteY58" fmla="*/ 333451 h 642518"/>
                <a:gd name="connsiteX59" fmla="*/ 162763 w 362712"/>
                <a:gd name="connsiteY59" fmla="*/ 361493 h 642518"/>
                <a:gd name="connsiteX60" fmla="*/ 148742 w 362712"/>
                <a:gd name="connsiteY60" fmla="*/ 370027 h 642518"/>
                <a:gd name="connsiteX61" fmla="*/ 143865 w 362712"/>
                <a:gd name="connsiteY61" fmla="*/ 398069 h 642518"/>
                <a:gd name="connsiteX62" fmla="*/ 158496 w 362712"/>
                <a:gd name="connsiteY62" fmla="*/ 427939 h 642518"/>
                <a:gd name="connsiteX63" fmla="*/ 163982 w 362712"/>
                <a:gd name="connsiteY63" fmla="*/ 450495 h 642518"/>
                <a:gd name="connsiteX64" fmla="*/ 163982 w 362712"/>
                <a:gd name="connsiteY64" fmla="*/ 462687 h 642518"/>
                <a:gd name="connsiteX65" fmla="*/ 170078 w 362712"/>
                <a:gd name="connsiteY65" fmla="*/ 460248 h 642518"/>
                <a:gd name="connsiteX66" fmla="*/ 167030 w 362712"/>
                <a:gd name="connsiteY66" fmla="*/ 498653 h 642518"/>
                <a:gd name="connsiteX67" fmla="*/ 160324 w 362712"/>
                <a:gd name="connsiteY67" fmla="*/ 516941 h 642518"/>
                <a:gd name="connsiteX68" fmla="*/ 167640 w 362712"/>
                <a:gd name="connsiteY68" fmla="*/ 523647 h 642518"/>
                <a:gd name="connsiteX69" fmla="*/ 161544 w 362712"/>
                <a:gd name="connsiteY69" fmla="*/ 540106 h 642518"/>
                <a:gd name="connsiteX70" fmla="*/ 146913 w 362712"/>
                <a:gd name="connsiteY70" fmla="*/ 554127 h 642518"/>
                <a:gd name="connsiteX71" fmla="*/ 118262 w 362712"/>
                <a:gd name="connsiteY71" fmla="*/ 566928 h 642518"/>
                <a:gd name="connsiteX72" fmla="*/ 76200 w 362712"/>
                <a:gd name="connsiteY72" fmla="*/ 588264 h 642518"/>
                <a:gd name="connsiteX73" fmla="*/ 60960 w 362712"/>
                <a:gd name="connsiteY73" fmla="*/ 602895 h 642518"/>
                <a:gd name="connsiteX74" fmla="*/ 62788 w 362712"/>
                <a:gd name="connsiteY74" fmla="*/ 619354 h 642518"/>
                <a:gd name="connsiteX75" fmla="*/ 70713 w 362712"/>
                <a:gd name="connsiteY75" fmla="*/ 621792 h 642518"/>
                <a:gd name="connsiteX76" fmla="*/ 66446 w 362712"/>
                <a:gd name="connsiteY76" fmla="*/ 642519 h 64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62712" h="642518">
                  <a:moveTo>
                    <a:pt x="66446" y="642519"/>
                  </a:moveTo>
                  <a:lnTo>
                    <a:pt x="41452" y="642519"/>
                  </a:lnTo>
                  <a:lnTo>
                    <a:pt x="39624" y="624840"/>
                  </a:lnTo>
                  <a:lnTo>
                    <a:pt x="35966" y="607162"/>
                  </a:lnTo>
                  <a:lnTo>
                    <a:pt x="33528" y="593141"/>
                  </a:lnTo>
                  <a:lnTo>
                    <a:pt x="42062" y="549859"/>
                  </a:lnTo>
                  <a:lnTo>
                    <a:pt x="35356" y="521818"/>
                  </a:lnTo>
                  <a:lnTo>
                    <a:pt x="21945" y="466954"/>
                  </a:lnTo>
                  <a:lnTo>
                    <a:pt x="59740" y="422453"/>
                  </a:lnTo>
                  <a:lnTo>
                    <a:pt x="70104" y="394411"/>
                  </a:lnTo>
                  <a:lnTo>
                    <a:pt x="74980" y="390754"/>
                  </a:lnTo>
                  <a:lnTo>
                    <a:pt x="80467" y="367589"/>
                  </a:lnTo>
                  <a:lnTo>
                    <a:pt x="75590" y="356007"/>
                  </a:lnTo>
                  <a:lnTo>
                    <a:pt x="78028" y="326746"/>
                  </a:lnTo>
                  <a:lnTo>
                    <a:pt x="85953" y="299923"/>
                  </a:lnTo>
                  <a:lnTo>
                    <a:pt x="88392" y="249936"/>
                  </a:lnTo>
                  <a:lnTo>
                    <a:pt x="71323" y="237744"/>
                  </a:lnTo>
                  <a:lnTo>
                    <a:pt x="54864" y="234696"/>
                  </a:lnTo>
                  <a:lnTo>
                    <a:pt x="48158" y="224943"/>
                  </a:lnTo>
                  <a:lnTo>
                    <a:pt x="32308" y="217018"/>
                  </a:lnTo>
                  <a:lnTo>
                    <a:pt x="3657" y="217627"/>
                  </a:lnTo>
                  <a:lnTo>
                    <a:pt x="2438" y="202997"/>
                  </a:lnTo>
                  <a:lnTo>
                    <a:pt x="0" y="174955"/>
                  </a:lnTo>
                  <a:lnTo>
                    <a:pt x="104851" y="142647"/>
                  </a:lnTo>
                  <a:lnTo>
                    <a:pt x="124358" y="161544"/>
                  </a:lnTo>
                  <a:lnTo>
                    <a:pt x="133502" y="157887"/>
                  </a:lnTo>
                  <a:lnTo>
                    <a:pt x="146913" y="167640"/>
                  </a:lnTo>
                  <a:lnTo>
                    <a:pt x="148132" y="183490"/>
                  </a:lnTo>
                  <a:lnTo>
                    <a:pt x="140208" y="201778"/>
                  </a:lnTo>
                  <a:lnTo>
                    <a:pt x="141427" y="229210"/>
                  </a:lnTo>
                  <a:lnTo>
                    <a:pt x="162763" y="253594"/>
                  </a:lnTo>
                  <a:lnTo>
                    <a:pt x="174345" y="226162"/>
                  </a:lnTo>
                  <a:lnTo>
                    <a:pt x="189585" y="218237"/>
                  </a:lnTo>
                  <a:lnTo>
                    <a:pt x="188976" y="167640"/>
                  </a:lnTo>
                  <a:lnTo>
                    <a:pt x="175564" y="139599"/>
                  </a:lnTo>
                  <a:lnTo>
                    <a:pt x="163982" y="126797"/>
                  </a:lnTo>
                  <a:lnTo>
                    <a:pt x="161544" y="126797"/>
                  </a:lnTo>
                  <a:lnTo>
                    <a:pt x="157886" y="82296"/>
                  </a:lnTo>
                  <a:lnTo>
                    <a:pt x="167030" y="45111"/>
                  </a:lnTo>
                  <a:lnTo>
                    <a:pt x="180441" y="43891"/>
                  </a:lnTo>
                  <a:lnTo>
                    <a:pt x="221284" y="54864"/>
                  </a:lnTo>
                  <a:lnTo>
                    <a:pt x="230428" y="49987"/>
                  </a:lnTo>
                  <a:lnTo>
                    <a:pt x="254203" y="48768"/>
                  </a:lnTo>
                  <a:lnTo>
                    <a:pt x="267004" y="37186"/>
                  </a:lnTo>
                  <a:lnTo>
                    <a:pt x="287731" y="37795"/>
                  </a:lnTo>
                  <a:lnTo>
                    <a:pt x="325526" y="22555"/>
                  </a:lnTo>
                  <a:lnTo>
                    <a:pt x="353568" y="0"/>
                  </a:lnTo>
                  <a:lnTo>
                    <a:pt x="359054" y="17069"/>
                  </a:lnTo>
                  <a:lnTo>
                    <a:pt x="356006" y="56083"/>
                  </a:lnTo>
                  <a:lnTo>
                    <a:pt x="359054" y="90831"/>
                  </a:lnTo>
                  <a:lnTo>
                    <a:pt x="357835" y="151791"/>
                  </a:lnTo>
                  <a:lnTo>
                    <a:pt x="362712" y="170688"/>
                  </a:lnTo>
                  <a:lnTo>
                    <a:pt x="351129" y="198730"/>
                  </a:lnTo>
                  <a:lnTo>
                    <a:pt x="336499" y="226162"/>
                  </a:lnTo>
                  <a:lnTo>
                    <a:pt x="313944" y="250546"/>
                  </a:lnTo>
                  <a:lnTo>
                    <a:pt x="281635" y="265176"/>
                  </a:lnTo>
                  <a:lnTo>
                    <a:pt x="242011" y="284074"/>
                  </a:lnTo>
                  <a:lnTo>
                    <a:pt x="201777" y="326136"/>
                  </a:lnTo>
                  <a:lnTo>
                    <a:pt x="188366" y="333451"/>
                  </a:lnTo>
                  <a:lnTo>
                    <a:pt x="162763" y="361493"/>
                  </a:lnTo>
                  <a:lnTo>
                    <a:pt x="148742" y="370027"/>
                  </a:lnTo>
                  <a:lnTo>
                    <a:pt x="143865" y="398069"/>
                  </a:lnTo>
                  <a:lnTo>
                    <a:pt x="158496" y="427939"/>
                  </a:lnTo>
                  <a:lnTo>
                    <a:pt x="163982" y="450495"/>
                  </a:lnTo>
                  <a:lnTo>
                    <a:pt x="163982" y="462687"/>
                  </a:lnTo>
                  <a:lnTo>
                    <a:pt x="170078" y="460248"/>
                  </a:lnTo>
                  <a:lnTo>
                    <a:pt x="167030" y="498653"/>
                  </a:lnTo>
                  <a:lnTo>
                    <a:pt x="160324" y="516941"/>
                  </a:lnTo>
                  <a:lnTo>
                    <a:pt x="167640" y="523647"/>
                  </a:lnTo>
                  <a:lnTo>
                    <a:pt x="161544" y="540106"/>
                  </a:lnTo>
                  <a:lnTo>
                    <a:pt x="146913" y="554127"/>
                  </a:lnTo>
                  <a:lnTo>
                    <a:pt x="118262" y="566928"/>
                  </a:lnTo>
                  <a:lnTo>
                    <a:pt x="76200" y="588264"/>
                  </a:lnTo>
                  <a:lnTo>
                    <a:pt x="60960" y="602895"/>
                  </a:lnTo>
                  <a:lnTo>
                    <a:pt x="62788" y="619354"/>
                  </a:lnTo>
                  <a:lnTo>
                    <a:pt x="70713" y="621792"/>
                  </a:lnTo>
                  <a:lnTo>
                    <a:pt x="66446" y="64251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5" name="Freihandform: Form 164">
              <a:extLst>
                <a:ext uri="{FF2B5EF4-FFF2-40B4-BE49-F238E27FC236}">
                  <a16:creationId xmlns:a16="http://schemas.microsoft.com/office/drawing/2014/main" id="{E077EF9D-2246-286B-D14A-4CC4161F666F}"/>
                </a:ext>
              </a:extLst>
            </p:cNvPr>
            <p:cNvSpPr/>
            <p:nvPr/>
          </p:nvSpPr>
          <p:spPr>
            <a:xfrm>
              <a:off x="5026596" y="3445389"/>
              <a:ext cx="412699" cy="500481"/>
            </a:xfrm>
            <a:custGeom>
              <a:avLst/>
              <a:gdLst>
                <a:gd name="connsiteX0" fmla="*/ 412699 w 412699"/>
                <a:gd name="connsiteY0" fmla="*/ 95098 h 500481"/>
                <a:gd name="connsiteX1" fmla="*/ 360883 w 412699"/>
                <a:gd name="connsiteY1" fmla="*/ 95707 h 500481"/>
                <a:gd name="connsiteX2" fmla="*/ 375513 w 412699"/>
                <a:gd name="connsiteY2" fmla="*/ 264566 h 500481"/>
                <a:gd name="connsiteX3" fmla="*/ 390753 w 412699"/>
                <a:gd name="connsiteY3" fmla="*/ 433426 h 500481"/>
                <a:gd name="connsiteX4" fmla="*/ 396849 w 412699"/>
                <a:gd name="connsiteY4" fmla="*/ 438302 h 500481"/>
                <a:gd name="connsiteX5" fmla="*/ 388925 w 412699"/>
                <a:gd name="connsiteY5" fmla="*/ 465734 h 500481"/>
                <a:gd name="connsiteX6" fmla="*/ 251765 w 412699"/>
                <a:gd name="connsiteY6" fmla="*/ 466344 h 500481"/>
                <a:gd name="connsiteX7" fmla="*/ 246279 w 412699"/>
                <a:gd name="connsiteY7" fmla="*/ 474878 h 500481"/>
                <a:gd name="connsiteX8" fmla="*/ 233477 w 412699"/>
                <a:gd name="connsiteY8" fmla="*/ 472440 h 500481"/>
                <a:gd name="connsiteX9" fmla="*/ 213969 w 412699"/>
                <a:gd name="connsiteY9" fmla="*/ 480365 h 500481"/>
                <a:gd name="connsiteX10" fmla="*/ 190195 w 412699"/>
                <a:gd name="connsiteY10" fmla="*/ 469392 h 500481"/>
                <a:gd name="connsiteX11" fmla="*/ 179223 w 412699"/>
                <a:gd name="connsiteY11" fmla="*/ 470002 h 500481"/>
                <a:gd name="connsiteX12" fmla="*/ 173127 w 412699"/>
                <a:gd name="connsiteY12" fmla="*/ 493166 h 500481"/>
                <a:gd name="connsiteX13" fmla="*/ 161544 w 412699"/>
                <a:gd name="connsiteY13" fmla="*/ 500482 h 500481"/>
                <a:gd name="connsiteX14" fmla="*/ 139599 w 412699"/>
                <a:gd name="connsiteY14" fmla="*/ 473659 h 500481"/>
                <a:gd name="connsiteX15" fmla="*/ 118872 w 412699"/>
                <a:gd name="connsiteY15" fmla="*/ 444398 h 500481"/>
                <a:gd name="connsiteX16" fmla="*/ 96927 w 412699"/>
                <a:gd name="connsiteY16" fmla="*/ 434035 h 500481"/>
                <a:gd name="connsiteX17" fmla="*/ 80467 w 412699"/>
                <a:gd name="connsiteY17" fmla="*/ 423062 h 500481"/>
                <a:gd name="connsiteX18" fmla="*/ 61569 w 412699"/>
                <a:gd name="connsiteY18" fmla="*/ 423062 h 500481"/>
                <a:gd name="connsiteX19" fmla="*/ 44501 w 412699"/>
                <a:gd name="connsiteY19" fmla="*/ 431597 h 500481"/>
                <a:gd name="connsiteX20" fmla="*/ 28041 w 412699"/>
                <a:gd name="connsiteY20" fmla="*/ 428549 h 500481"/>
                <a:gd name="connsiteX21" fmla="*/ 15849 w 412699"/>
                <a:gd name="connsiteY21" fmla="*/ 440741 h 500481"/>
                <a:gd name="connsiteX22" fmla="*/ 13411 w 412699"/>
                <a:gd name="connsiteY22" fmla="*/ 420014 h 500481"/>
                <a:gd name="connsiteX23" fmla="*/ 23165 w 412699"/>
                <a:gd name="connsiteY23" fmla="*/ 400507 h 500481"/>
                <a:gd name="connsiteX24" fmla="*/ 28041 w 412699"/>
                <a:gd name="connsiteY24" fmla="*/ 363931 h 500481"/>
                <a:gd name="connsiteX25" fmla="*/ 25603 w 412699"/>
                <a:gd name="connsiteY25" fmla="*/ 324917 h 500481"/>
                <a:gd name="connsiteX26" fmla="*/ 21945 w 412699"/>
                <a:gd name="connsiteY26" fmla="*/ 305410 h 500481"/>
                <a:gd name="connsiteX27" fmla="*/ 25603 w 412699"/>
                <a:gd name="connsiteY27" fmla="*/ 285902 h 500481"/>
                <a:gd name="connsiteX28" fmla="*/ 17069 w 412699"/>
                <a:gd name="connsiteY28" fmla="*/ 267614 h 500481"/>
                <a:gd name="connsiteX29" fmla="*/ 0 w 412699"/>
                <a:gd name="connsiteY29" fmla="*/ 250546 h 500481"/>
                <a:gd name="connsiteX30" fmla="*/ 7925 w 412699"/>
                <a:gd name="connsiteY30" fmla="*/ 237744 h 500481"/>
                <a:gd name="connsiteX31" fmla="*/ 140208 w 412699"/>
                <a:gd name="connsiteY31" fmla="*/ 237744 h 500481"/>
                <a:gd name="connsiteX32" fmla="*/ 134721 w 412699"/>
                <a:gd name="connsiteY32" fmla="*/ 181051 h 500481"/>
                <a:gd name="connsiteX33" fmla="*/ 143865 w 412699"/>
                <a:gd name="connsiteY33" fmla="*/ 160934 h 500481"/>
                <a:gd name="connsiteX34" fmla="*/ 175565 w 412699"/>
                <a:gd name="connsiteY34" fmla="*/ 157886 h 500481"/>
                <a:gd name="connsiteX35" fmla="*/ 176784 w 412699"/>
                <a:gd name="connsiteY35" fmla="*/ 57302 h 500481"/>
                <a:gd name="connsiteX36" fmla="*/ 286512 w 412699"/>
                <a:gd name="connsiteY36" fmla="*/ 59741 h 500481"/>
                <a:gd name="connsiteX37" fmla="*/ 287731 w 412699"/>
                <a:gd name="connsiteY37" fmla="*/ 0 h 500481"/>
                <a:gd name="connsiteX38" fmla="*/ 412699 w 412699"/>
                <a:gd name="connsiteY38" fmla="*/ 95098 h 50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12699" h="500481">
                  <a:moveTo>
                    <a:pt x="412699" y="95098"/>
                  </a:moveTo>
                  <a:lnTo>
                    <a:pt x="360883" y="95707"/>
                  </a:lnTo>
                  <a:lnTo>
                    <a:pt x="375513" y="264566"/>
                  </a:lnTo>
                  <a:lnTo>
                    <a:pt x="390753" y="433426"/>
                  </a:lnTo>
                  <a:lnTo>
                    <a:pt x="396849" y="438302"/>
                  </a:lnTo>
                  <a:lnTo>
                    <a:pt x="388925" y="465734"/>
                  </a:lnTo>
                  <a:lnTo>
                    <a:pt x="251765" y="466344"/>
                  </a:lnTo>
                  <a:lnTo>
                    <a:pt x="246279" y="474878"/>
                  </a:lnTo>
                  <a:lnTo>
                    <a:pt x="233477" y="472440"/>
                  </a:lnTo>
                  <a:lnTo>
                    <a:pt x="213969" y="480365"/>
                  </a:lnTo>
                  <a:lnTo>
                    <a:pt x="190195" y="469392"/>
                  </a:lnTo>
                  <a:lnTo>
                    <a:pt x="179223" y="470002"/>
                  </a:lnTo>
                  <a:lnTo>
                    <a:pt x="173127" y="493166"/>
                  </a:lnTo>
                  <a:lnTo>
                    <a:pt x="161544" y="500482"/>
                  </a:lnTo>
                  <a:lnTo>
                    <a:pt x="139599" y="473659"/>
                  </a:lnTo>
                  <a:lnTo>
                    <a:pt x="118872" y="444398"/>
                  </a:lnTo>
                  <a:lnTo>
                    <a:pt x="96927" y="434035"/>
                  </a:lnTo>
                  <a:lnTo>
                    <a:pt x="80467" y="423062"/>
                  </a:lnTo>
                  <a:lnTo>
                    <a:pt x="61569" y="423062"/>
                  </a:lnTo>
                  <a:lnTo>
                    <a:pt x="44501" y="431597"/>
                  </a:lnTo>
                  <a:lnTo>
                    <a:pt x="28041" y="428549"/>
                  </a:lnTo>
                  <a:lnTo>
                    <a:pt x="15849" y="440741"/>
                  </a:lnTo>
                  <a:lnTo>
                    <a:pt x="13411" y="420014"/>
                  </a:lnTo>
                  <a:lnTo>
                    <a:pt x="23165" y="400507"/>
                  </a:lnTo>
                  <a:lnTo>
                    <a:pt x="28041" y="363931"/>
                  </a:lnTo>
                  <a:lnTo>
                    <a:pt x="25603" y="324917"/>
                  </a:lnTo>
                  <a:lnTo>
                    <a:pt x="21945" y="305410"/>
                  </a:lnTo>
                  <a:lnTo>
                    <a:pt x="25603" y="285902"/>
                  </a:lnTo>
                  <a:lnTo>
                    <a:pt x="17069" y="267614"/>
                  </a:lnTo>
                  <a:lnTo>
                    <a:pt x="0" y="250546"/>
                  </a:lnTo>
                  <a:lnTo>
                    <a:pt x="7925" y="237744"/>
                  </a:lnTo>
                  <a:lnTo>
                    <a:pt x="140208" y="237744"/>
                  </a:lnTo>
                  <a:lnTo>
                    <a:pt x="134721" y="181051"/>
                  </a:lnTo>
                  <a:lnTo>
                    <a:pt x="143865" y="160934"/>
                  </a:lnTo>
                  <a:lnTo>
                    <a:pt x="175565" y="157886"/>
                  </a:lnTo>
                  <a:lnTo>
                    <a:pt x="176784" y="57302"/>
                  </a:lnTo>
                  <a:lnTo>
                    <a:pt x="286512" y="59741"/>
                  </a:lnTo>
                  <a:lnTo>
                    <a:pt x="287731" y="0"/>
                  </a:lnTo>
                  <a:lnTo>
                    <a:pt x="412699" y="9509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6" name="Freihandform: Form 165">
              <a:extLst>
                <a:ext uri="{FF2B5EF4-FFF2-40B4-BE49-F238E27FC236}">
                  <a16:creationId xmlns:a16="http://schemas.microsoft.com/office/drawing/2014/main" id="{48C6F7A1-166F-B91B-AC2F-87585103BB65}"/>
                </a:ext>
              </a:extLst>
            </p:cNvPr>
            <p:cNvSpPr/>
            <p:nvPr/>
          </p:nvSpPr>
          <p:spPr>
            <a:xfrm>
              <a:off x="6724941" y="4879168"/>
              <a:ext cx="102413" cy="296265"/>
            </a:xfrm>
            <a:custGeom>
              <a:avLst/>
              <a:gdLst>
                <a:gd name="connsiteX0" fmla="*/ 74372 w 102413"/>
                <a:gd name="connsiteY0" fmla="*/ 169469 h 296265"/>
                <a:gd name="connsiteX1" fmla="*/ 76809 w 102413"/>
                <a:gd name="connsiteY1" fmla="*/ 169469 h 296265"/>
                <a:gd name="connsiteX2" fmla="*/ 88392 w 102413"/>
                <a:gd name="connsiteY2" fmla="*/ 182271 h 296265"/>
                <a:gd name="connsiteX3" fmla="*/ 101804 w 102413"/>
                <a:gd name="connsiteY3" fmla="*/ 210312 h 296265"/>
                <a:gd name="connsiteX4" fmla="*/ 102413 w 102413"/>
                <a:gd name="connsiteY4" fmla="*/ 260909 h 296265"/>
                <a:gd name="connsiteX5" fmla="*/ 87173 w 102413"/>
                <a:gd name="connsiteY5" fmla="*/ 268834 h 296265"/>
                <a:gd name="connsiteX6" fmla="*/ 75591 w 102413"/>
                <a:gd name="connsiteY6" fmla="*/ 296266 h 296265"/>
                <a:gd name="connsiteX7" fmla="*/ 54255 w 102413"/>
                <a:gd name="connsiteY7" fmla="*/ 271882 h 296265"/>
                <a:gd name="connsiteX8" fmla="*/ 53036 w 102413"/>
                <a:gd name="connsiteY8" fmla="*/ 244450 h 296265"/>
                <a:gd name="connsiteX9" fmla="*/ 60960 w 102413"/>
                <a:gd name="connsiteY9" fmla="*/ 226162 h 296265"/>
                <a:gd name="connsiteX10" fmla="*/ 59741 w 102413"/>
                <a:gd name="connsiteY10" fmla="*/ 210312 h 296265"/>
                <a:gd name="connsiteX11" fmla="*/ 46329 w 102413"/>
                <a:gd name="connsiteY11" fmla="*/ 200559 h 296265"/>
                <a:gd name="connsiteX12" fmla="*/ 37185 w 102413"/>
                <a:gd name="connsiteY12" fmla="*/ 204216 h 296265"/>
                <a:gd name="connsiteX13" fmla="*/ 17679 w 102413"/>
                <a:gd name="connsiteY13" fmla="*/ 185319 h 296265"/>
                <a:gd name="connsiteX14" fmla="*/ 0 w 102413"/>
                <a:gd name="connsiteY14" fmla="*/ 175565 h 296265"/>
                <a:gd name="connsiteX15" fmla="*/ 12192 w 102413"/>
                <a:gd name="connsiteY15" fmla="*/ 138989 h 296265"/>
                <a:gd name="connsiteX16" fmla="*/ 23165 w 102413"/>
                <a:gd name="connsiteY16" fmla="*/ 125578 h 296265"/>
                <a:gd name="connsiteX17" fmla="*/ 17679 w 102413"/>
                <a:gd name="connsiteY17" fmla="*/ 92659 h 296265"/>
                <a:gd name="connsiteX18" fmla="*/ 25604 w 102413"/>
                <a:gd name="connsiteY18" fmla="*/ 60960 h 296265"/>
                <a:gd name="connsiteX19" fmla="*/ 31700 w 102413"/>
                <a:gd name="connsiteY19" fmla="*/ 50597 h 296265"/>
                <a:gd name="connsiteX20" fmla="*/ 23775 w 102413"/>
                <a:gd name="connsiteY20" fmla="*/ 17679 h 296265"/>
                <a:gd name="connsiteX21" fmla="*/ 7925 w 102413"/>
                <a:gd name="connsiteY21" fmla="*/ 0 h 296265"/>
                <a:gd name="connsiteX22" fmla="*/ 41453 w 102413"/>
                <a:gd name="connsiteY22" fmla="*/ 7315 h 296265"/>
                <a:gd name="connsiteX23" fmla="*/ 47549 w 102413"/>
                <a:gd name="connsiteY23" fmla="*/ 17679 h 296265"/>
                <a:gd name="connsiteX24" fmla="*/ 46940 w 102413"/>
                <a:gd name="connsiteY24" fmla="*/ 22555 h 296265"/>
                <a:gd name="connsiteX25" fmla="*/ 57912 w 102413"/>
                <a:gd name="connsiteY25" fmla="*/ 47549 h 296265"/>
                <a:gd name="connsiteX26" fmla="*/ 59132 w 102413"/>
                <a:gd name="connsiteY26" fmla="*/ 94488 h 296265"/>
                <a:gd name="connsiteX27" fmla="*/ 48159 w 102413"/>
                <a:gd name="connsiteY27" fmla="*/ 116434 h 296265"/>
                <a:gd name="connsiteX28" fmla="*/ 57912 w 102413"/>
                <a:gd name="connsiteY28" fmla="*/ 145085 h 296265"/>
                <a:gd name="connsiteX29" fmla="*/ 56693 w 102413"/>
                <a:gd name="connsiteY29" fmla="*/ 162154 h 296265"/>
                <a:gd name="connsiteX30" fmla="*/ 64008 w 102413"/>
                <a:gd name="connsiteY30" fmla="*/ 173736 h 296265"/>
                <a:gd name="connsiteX31" fmla="*/ 63399 w 102413"/>
                <a:gd name="connsiteY31" fmla="*/ 188367 h 296265"/>
                <a:gd name="connsiteX32" fmla="*/ 68885 w 102413"/>
                <a:gd name="connsiteY32" fmla="*/ 196901 h 296265"/>
                <a:gd name="connsiteX33" fmla="*/ 74981 w 102413"/>
                <a:gd name="connsiteY33" fmla="*/ 187147 h 296265"/>
                <a:gd name="connsiteX34" fmla="*/ 86564 w 102413"/>
                <a:gd name="connsiteY34" fmla="*/ 202387 h 296265"/>
                <a:gd name="connsiteX35" fmla="*/ 87783 w 102413"/>
                <a:gd name="connsiteY35" fmla="*/ 197511 h 296265"/>
                <a:gd name="connsiteX36" fmla="*/ 81687 w 102413"/>
                <a:gd name="connsiteY36" fmla="*/ 176784 h 296265"/>
                <a:gd name="connsiteX37" fmla="*/ 74981 w 102413"/>
                <a:gd name="connsiteY37" fmla="*/ 174955 h 296265"/>
                <a:gd name="connsiteX38" fmla="*/ 74372 w 102413"/>
                <a:gd name="connsiteY38" fmla="*/ 169469 h 29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2413" h="296265">
                  <a:moveTo>
                    <a:pt x="74372" y="169469"/>
                  </a:moveTo>
                  <a:lnTo>
                    <a:pt x="76809" y="169469"/>
                  </a:lnTo>
                  <a:lnTo>
                    <a:pt x="88392" y="182271"/>
                  </a:lnTo>
                  <a:lnTo>
                    <a:pt x="101804" y="210312"/>
                  </a:lnTo>
                  <a:lnTo>
                    <a:pt x="102413" y="260909"/>
                  </a:lnTo>
                  <a:lnTo>
                    <a:pt x="87173" y="268834"/>
                  </a:lnTo>
                  <a:lnTo>
                    <a:pt x="75591" y="296266"/>
                  </a:lnTo>
                  <a:lnTo>
                    <a:pt x="54255" y="271882"/>
                  </a:lnTo>
                  <a:lnTo>
                    <a:pt x="53036" y="244450"/>
                  </a:lnTo>
                  <a:lnTo>
                    <a:pt x="60960" y="226162"/>
                  </a:lnTo>
                  <a:lnTo>
                    <a:pt x="59741" y="210312"/>
                  </a:lnTo>
                  <a:lnTo>
                    <a:pt x="46329" y="200559"/>
                  </a:lnTo>
                  <a:lnTo>
                    <a:pt x="37185" y="204216"/>
                  </a:lnTo>
                  <a:lnTo>
                    <a:pt x="17679" y="185319"/>
                  </a:lnTo>
                  <a:lnTo>
                    <a:pt x="0" y="175565"/>
                  </a:lnTo>
                  <a:lnTo>
                    <a:pt x="12192" y="138989"/>
                  </a:lnTo>
                  <a:lnTo>
                    <a:pt x="23165" y="125578"/>
                  </a:lnTo>
                  <a:lnTo>
                    <a:pt x="17679" y="92659"/>
                  </a:lnTo>
                  <a:lnTo>
                    <a:pt x="25604" y="60960"/>
                  </a:lnTo>
                  <a:lnTo>
                    <a:pt x="31700" y="50597"/>
                  </a:lnTo>
                  <a:lnTo>
                    <a:pt x="23775" y="17679"/>
                  </a:lnTo>
                  <a:lnTo>
                    <a:pt x="7925" y="0"/>
                  </a:lnTo>
                  <a:lnTo>
                    <a:pt x="41453" y="7315"/>
                  </a:lnTo>
                  <a:lnTo>
                    <a:pt x="47549" y="17679"/>
                  </a:lnTo>
                  <a:lnTo>
                    <a:pt x="46940" y="22555"/>
                  </a:lnTo>
                  <a:lnTo>
                    <a:pt x="57912" y="47549"/>
                  </a:lnTo>
                  <a:lnTo>
                    <a:pt x="59132" y="94488"/>
                  </a:lnTo>
                  <a:lnTo>
                    <a:pt x="48159" y="116434"/>
                  </a:lnTo>
                  <a:lnTo>
                    <a:pt x="57912" y="145085"/>
                  </a:lnTo>
                  <a:lnTo>
                    <a:pt x="56693" y="162154"/>
                  </a:lnTo>
                  <a:lnTo>
                    <a:pt x="64008" y="173736"/>
                  </a:lnTo>
                  <a:lnTo>
                    <a:pt x="63399" y="188367"/>
                  </a:lnTo>
                  <a:lnTo>
                    <a:pt x="68885" y="196901"/>
                  </a:lnTo>
                  <a:lnTo>
                    <a:pt x="74981" y="187147"/>
                  </a:lnTo>
                  <a:lnTo>
                    <a:pt x="86564" y="202387"/>
                  </a:lnTo>
                  <a:lnTo>
                    <a:pt x="87783" y="197511"/>
                  </a:lnTo>
                  <a:lnTo>
                    <a:pt x="81687" y="176784"/>
                  </a:lnTo>
                  <a:lnTo>
                    <a:pt x="74981" y="174955"/>
                  </a:lnTo>
                  <a:lnTo>
                    <a:pt x="74372" y="16946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7" name="Freihandform: Form 166">
              <a:extLst>
                <a:ext uri="{FF2B5EF4-FFF2-40B4-BE49-F238E27FC236}">
                  <a16:creationId xmlns:a16="http://schemas.microsoft.com/office/drawing/2014/main" id="{57BE63D7-A20F-6585-5CE0-1743C419302F}"/>
                </a:ext>
              </a:extLst>
            </p:cNvPr>
            <p:cNvSpPr/>
            <p:nvPr/>
          </p:nvSpPr>
          <p:spPr>
            <a:xfrm>
              <a:off x="9056661" y="4257986"/>
              <a:ext cx="150571" cy="212140"/>
            </a:xfrm>
            <a:custGeom>
              <a:avLst/>
              <a:gdLst>
                <a:gd name="connsiteX0" fmla="*/ 71324 w 150571"/>
                <a:gd name="connsiteY0" fmla="*/ 16459 h 212140"/>
                <a:gd name="connsiteX1" fmla="*/ 79857 w 150571"/>
                <a:gd name="connsiteY1" fmla="*/ 20117 h 212140"/>
                <a:gd name="connsiteX2" fmla="*/ 101193 w 150571"/>
                <a:gd name="connsiteY2" fmla="*/ 43891 h 212140"/>
                <a:gd name="connsiteX3" fmla="*/ 116433 w 150571"/>
                <a:gd name="connsiteY3" fmla="*/ 70104 h 212140"/>
                <a:gd name="connsiteX4" fmla="*/ 120092 w 150571"/>
                <a:gd name="connsiteY4" fmla="*/ 96317 h 212140"/>
                <a:gd name="connsiteX5" fmla="*/ 117044 w 150571"/>
                <a:gd name="connsiteY5" fmla="*/ 113995 h 212140"/>
                <a:gd name="connsiteX6" fmla="*/ 120701 w 150571"/>
                <a:gd name="connsiteY6" fmla="*/ 127406 h 212140"/>
                <a:gd name="connsiteX7" fmla="*/ 123749 w 150571"/>
                <a:gd name="connsiteY7" fmla="*/ 150571 h 212140"/>
                <a:gd name="connsiteX8" fmla="*/ 136551 w 150571"/>
                <a:gd name="connsiteY8" fmla="*/ 161544 h 212140"/>
                <a:gd name="connsiteX9" fmla="*/ 150572 w 150571"/>
                <a:gd name="connsiteY9" fmla="*/ 196291 h 212140"/>
                <a:gd name="connsiteX10" fmla="*/ 150572 w 150571"/>
                <a:gd name="connsiteY10" fmla="*/ 209093 h 212140"/>
                <a:gd name="connsiteX11" fmla="*/ 126188 w 150571"/>
                <a:gd name="connsiteY11" fmla="*/ 212141 h 212140"/>
                <a:gd name="connsiteX12" fmla="*/ 92660 w 150571"/>
                <a:gd name="connsiteY12" fmla="*/ 182880 h 212140"/>
                <a:gd name="connsiteX13" fmla="*/ 51207 w 150571"/>
                <a:gd name="connsiteY13" fmla="*/ 151790 h 212140"/>
                <a:gd name="connsiteX14" fmla="*/ 46329 w 150571"/>
                <a:gd name="connsiteY14" fmla="*/ 131673 h 212140"/>
                <a:gd name="connsiteX15" fmla="*/ 25604 w 150571"/>
                <a:gd name="connsiteY15" fmla="*/ 105461 h 212140"/>
                <a:gd name="connsiteX16" fmla="*/ 19508 w 150571"/>
                <a:gd name="connsiteY16" fmla="*/ 73152 h 212140"/>
                <a:gd name="connsiteX17" fmla="*/ 6096 w 150571"/>
                <a:gd name="connsiteY17" fmla="*/ 51816 h 212140"/>
                <a:gd name="connsiteX18" fmla="*/ 8535 w 150571"/>
                <a:gd name="connsiteY18" fmla="*/ 23165 h 212140"/>
                <a:gd name="connsiteX19" fmla="*/ 0 w 150571"/>
                <a:gd name="connsiteY19" fmla="*/ 6705 h 212140"/>
                <a:gd name="connsiteX20" fmla="*/ 5487 w 150571"/>
                <a:gd name="connsiteY20" fmla="*/ 0 h 212140"/>
                <a:gd name="connsiteX21" fmla="*/ 34748 w 150571"/>
                <a:gd name="connsiteY21" fmla="*/ 17069 h 212140"/>
                <a:gd name="connsiteX22" fmla="*/ 38405 w 150571"/>
                <a:gd name="connsiteY22" fmla="*/ 37185 h 212140"/>
                <a:gd name="connsiteX23" fmla="*/ 60960 w 150571"/>
                <a:gd name="connsiteY23" fmla="*/ 32309 h 212140"/>
                <a:gd name="connsiteX24" fmla="*/ 71324 w 150571"/>
                <a:gd name="connsiteY24" fmla="*/ 16459 h 21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0571" h="212140">
                  <a:moveTo>
                    <a:pt x="71324" y="16459"/>
                  </a:moveTo>
                  <a:lnTo>
                    <a:pt x="79857" y="20117"/>
                  </a:lnTo>
                  <a:lnTo>
                    <a:pt x="101193" y="43891"/>
                  </a:lnTo>
                  <a:lnTo>
                    <a:pt x="116433" y="70104"/>
                  </a:lnTo>
                  <a:lnTo>
                    <a:pt x="120092" y="96317"/>
                  </a:lnTo>
                  <a:lnTo>
                    <a:pt x="117044" y="113995"/>
                  </a:lnTo>
                  <a:lnTo>
                    <a:pt x="120701" y="127406"/>
                  </a:lnTo>
                  <a:lnTo>
                    <a:pt x="123749" y="150571"/>
                  </a:lnTo>
                  <a:lnTo>
                    <a:pt x="136551" y="161544"/>
                  </a:lnTo>
                  <a:lnTo>
                    <a:pt x="150572" y="196291"/>
                  </a:lnTo>
                  <a:lnTo>
                    <a:pt x="150572" y="209093"/>
                  </a:lnTo>
                  <a:lnTo>
                    <a:pt x="126188" y="212141"/>
                  </a:lnTo>
                  <a:lnTo>
                    <a:pt x="92660" y="182880"/>
                  </a:lnTo>
                  <a:lnTo>
                    <a:pt x="51207" y="151790"/>
                  </a:lnTo>
                  <a:lnTo>
                    <a:pt x="46329" y="131673"/>
                  </a:lnTo>
                  <a:lnTo>
                    <a:pt x="25604" y="105461"/>
                  </a:lnTo>
                  <a:lnTo>
                    <a:pt x="19508" y="73152"/>
                  </a:lnTo>
                  <a:lnTo>
                    <a:pt x="6096" y="51816"/>
                  </a:lnTo>
                  <a:lnTo>
                    <a:pt x="8535" y="23165"/>
                  </a:lnTo>
                  <a:lnTo>
                    <a:pt x="0" y="6705"/>
                  </a:lnTo>
                  <a:lnTo>
                    <a:pt x="5487" y="0"/>
                  </a:lnTo>
                  <a:lnTo>
                    <a:pt x="34748" y="17069"/>
                  </a:lnTo>
                  <a:lnTo>
                    <a:pt x="38405" y="37185"/>
                  </a:lnTo>
                  <a:lnTo>
                    <a:pt x="60960" y="32309"/>
                  </a:lnTo>
                  <a:lnTo>
                    <a:pt x="71324" y="1645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8" name="Freihandform: Form 167">
              <a:extLst>
                <a:ext uri="{FF2B5EF4-FFF2-40B4-BE49-F238E27FC236}">
                  <a16:creationId xmlns:a16="http://schemas.microsoft.com/office/drawing/2014/main" id="{6D90C5F2-9F3E-3E5D-FA9C-BF654CC4C98A}"/>
                </a:ext>
              </a:extLst>
            </p:cNvPr>
            <p:cNvSpPr/>
            <p:nvPr/>
          </p:nvSpPr>
          <p:spPr>
            <a:xfrm>
              <a:off x="9394380" y="4246403"/>
              <a:ext cx="323088" cy="241401"/>
            </a:xfrm>
            <a:custGeom>
              <a:avLst/>
              <a:gdLst>
                <a:gd name="connsiteX0" fmla="*/ 281025 w 323088"/>
                <a:gd name="connsiteY0" fmla="*/ 109728 h 241401"/>
                <a:gd name="connsiteX1" fmla="*/ 250545 w 323088"/>
                <a:gd name="connsiteY1" fmla="*/ 103023 h 241401"/>
                <a:gd name="connsiteX2" fmla="*/ 210921 w 323088"/>
                <a:gd name="connsiteY2" fmla="*/ 103023 h 241401"/>
                <a:gd name="connsiteX3" fmla="*/ 200559 w 323088"/>
                <a:gd name="connsiteY3" fmla="*/ 147523 h 241401"/>
                <a:gd name="connsiteX4" fmla="*/ 187757 w 323088"/>
                <a:gd name="connsiteY4" fmla="*/ 160935 h 241401"/>
                <a:gd name="connsiteX5" fmla="*/ 171907 w 323088"/>
                <a:gd name="connsiteY5" fmla="*/ 215189 h 241401"/>
                <a:gd name="connsiteX6" fmla="*/ 143865 w 323088"/>
                <a:gd name="connsiteY6" fmla="*/ 223723 h 241401"/>
                <a:gd name="connsiteX7" fmla="*/ 110947 w 323088"/>
                <a:gd name="connsiteY7" fmla="*/ 212751 h 241401"/>
                <a:gd name="connsiteX8" fmla="*/ 94488 w 323088"/>
                <a:gd name="connsiteY8" fmla="*/ 216408 h 241401"/>
                <a:gd name="connsiteX9" fmla="*/ 74371 w 323088"/>
                <a:gd name="connsiteY9" fmla="*/ 235915 h 241401"/>
                <a:gd name="connsiteX10" fmla="*/ 52425 w 323088"/>
                <a:gd name="connsiteY10" fmla="*/ 233477 h 241401"/>
                <a:gd name="connsiteX11" fmla="*/ 29871 w 323088"/>
                <a:gd name="connsiteY11" fmla="*/ 241402 h 241401"/>
                <a:gd name="connsiteX12" fmla="*/ 6096 w 323088"/>
                <a:gd name="connsiteY12" fmla="*/ 218847 h 241401"/>
                <a:gd name="connsiteX13" fmla="*/ 0 w 323088"/>
                <a:gd name="connsiteY13" fmla="*/ 192634 h 241401"/>
                <a:gd name="connsiteX14" fmla="*/ 25603 w 323088"/>
                <a:gd name="connsiteY14" fmla="*/ 206045 h 241401"/>
                <a:gd name="connsiteX15" fmla="*/ 51816 w 323088"/>
                <a:gd name="connsiteY15" fmla="*/ 198730 h 241401"/>
                <a:gd name="connsiteX16" fmla="*/ 57912 w 323088"/>
                <a:gd name="connsiteY16" fmla="*/ 165811 h 241401"/>
                <a:gd name="connsiteX17" fmla="*/ 72543 w 323088"/>
                <a:gd name="connsiteY17" fmla="*/ 158496 h 241401"/>
                <a:gd name="connsiteX18" fmla="*/ 113995 w 323088"/>
                <a:gd name="connsiteY18" fmla="*/ 149962 h 241401"/>
                <a:gd name="connsiteX19" fmla="*/ 137160 w 323088"/>
                <a:gd name="connsiteY19" fmla="*/ 118872 h 241401"/>
                <a:gd name="connsiteX20" fmla="*/ 153009 w 323088"/>
                <a:gd name="connsiteY20" fmla="*/ 94488 h 241401"/>
                <a:gd name="connsiteX21" fmla="*/ 170079 w 323088"/>
                <a:gd name="connsiteY21" fmla="*/ 114605 h 241401"/>
                <a:gd name="connsiteX22" fmla="*/ 176784 w 323088"/>
                <a:gd name="connsiteY22" fmla="*/ 101194 h 241401"/>
                <a:gd name="connsiteX23" fmla="*/ 193243 w 323088"/>
                <a:gd name="connsiteY23" fmla="*/ 102413 h 241401"/>
                <a:gd name="connsiteX24" fmla="*/ 193853 w 323088"/>
                <a:gd name="connsiteY24" fmla="*/ 77419 h 241401"/>
                <a:gd name="connsiteX25" fmla="*/ 194463 w 323088"/>
                <a:gd name="connsiteY25" fmla="*/ 57912 h 241401"/>
                <a:gd name="connsiteX26" fmla="*/ 219456 w 323088"/>
                <a:gd name="connsiteY26" fmla="*/ 31090 h 241401"/>
                <a:gd name="connsiteX27" fmla="*/ 235305 w 323088"/>
                <a:gd name="connsiteY27" fmla="*/ 610 h 241401"/>
                <a:gd name="connsiteX28" fmla="*/ 249327 w 323088"/>
                <a:gd name="connsiteY28" fmla="*/ 0 h 241401"/>
                <a:gd name="connsiteX29" fmla="*/ 268224 w 323088"/>
                <a:gd name="connsiteY29" fmla="*/ 20117 h 241401"/>
                <a:gd name="connsiteX30" fmla="*/ 270663 w 323088"/>
                <a:gd name="connsiteY30" fmla="*/ 37186 h 241401"/>
                <a:gd name="connsiteX31" fmla="*/ 293827 w 323088"/>
                <a:gd name="connsiteY31" fmla="*/ 48159 h 241401"/>
                <a:gd name="connsiteX32" fmla="*/ 323088 w 323088"/>
                <a:gd name="connsiteY32" fmla="*/ 59741 h 241401"/>
                <a:gd name="connsiteX33" fmla="*/ 321869 w 323088"/>
                <a:gd name="connsiteY33" fmla="*/ 74981 h 241401"/>
                <a:gd name="connsiteX34" fmla="*/ 298704 w 323088"/>
                <a:gd name="connsiteY34" fmla="*/ 76810 h 241401"/>
                <a:gd name="connsiteX35" fmla="*/ 305409 w 323088"/>
                <a:gd name="connsiteY35" fmla="*/ 96317 h 241401"/>
                <a:gd name="connsiteX36" fmla="*/ 281025 w 323088"/>
                <a:gd name="connsiteY36" fmla="*/ 109728 h 24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23088" h="241401">
                  <a:moveTo>
                    <a:pt x="281025" y="109728"/>
                  </a:moveTo>
                  <a:lnTo>
                    <a:pt x="250545" y="103023"/>
                  </a:lnTo>
                  <a:lnTo>
                    <a:pt x="210921" y="103023"/>
                  </a:lnTo>
                  <a:lnTo>
                    <a:pt x="200559" y="147523"/>
                  </a:lnTo>
                  <a:lnTo>
                    <a:pt x="187757" y="160935"/>
                  </a:lnTo>
                  <a:lnTo>
                    <a:pt x="171907" y="215189"/>
                  </a:lnTo>
                  <a:lnTo>
                    <a:pt x="143865" y="223723"/>
                  </a:lnTo>
                  <a:lnTo>
                    <a:pt x="110947" y="212751"/>
                  </a:lnTo>
                  <a:lnTo>
                    <a:pt x="94488" y="216408"/>
                  </a:lnTo>
                  <a:lnTo>
                    <a:pt x="74371" y="235915"/>
                  </a:lnTo>
                  <a:lnTo>
                    <a:pt x="52425" y="233477"/>
                  </a:lnTo>
                  <a:lnTo>
                    <a:pt x="29871" y="241402"/>
                  </a:lnTo>
                  <a:lnTo>
                    <a:pt x="6096" y="218847"/>
                  </a:lnTo>
                  <a:lnTo>
                    <a:pt x="0" y="192634"/>
                  </a:lnTo>
                  <a:lnTo>
                    <a:pt x="25603" y="206045"/>
                  </a:lnTo>
                  <a:lnTo>
                    <a:pt x="51816" y="198730"/>
                  </a:lnTo>
                  <a:lnTo>
                    <a:pt x="57912" y="165811"/>
                  </a:lnTo>
                  <a:lnTo>
                    <a:pt x="72543" y="158496"/>
                  </a:lnTo>
                  <a:lnTo>
                    <a:pt x="113995" y="149962"/>
                  </a:lnTo>
                  <a:lnTo>
                    <a:pt x="137160" y="118872"/>
                  </a:lnTo>
                  <a:lnTo>
                    <a:pt x="153009" y="94488"/>
                  </a:lnTo>
                  <a:lnTo>
                    <a:pt x="170079" y="114605"/>
                  </a:lnTo>
                  <a:lnTo>
                    <a:pt x="176784" y="101194"/>
                  </a:lnTo>
                  <a:lnTo>
                    <a:pt x="193243" y="102413"/>
                  </a:lnTo>
                  <a:lnTo>
                    <a:pt x="193853" y="77419"/>
                  </a:lnTo>
                  <a:lnTo>
                    <a:pt x="194463" y="57912"/>
                  </a:lnTo>
                  <a:lnTo>
                    <a:pt x="219456" y="31090"/>
                  </a:lnTo>
                  <a:lnTo>
                    <a:pt x="235305" y="610"/>
                  </a:lnTo>
                  <a:lnTo>
                    <a:pt x="249327" y="0"/>
                  </a:lnTo>
                  <a:lnTo>
                    <a:pt x="268224" y="20117"/>
                  </a:lnTo>
                  <a:lnTo>
                    <a:pt x="270663" y="37186"/>
                  </a:lnTo>
                  <a:lnTo>
                    <a:pt x="293827" y="48159"/>
                  </a:lnTo>
                  <a:lnTo>
                    <a:pt x="323088" y="59741"/>
                  </a:lnTo>
                  <a:lnTo>
                    <a:pt x="321869" y="74981"/>
                  </a:lnTo>
                  <a:lnTo>
                    <a:pt x="298704" y="76810"/>
                  </a:lnTo>
                  <a:lnTo>
                    <a:pt x="305409" y="96317"/>
                  </a:lnTo>
                  <a:lnTo>
                    <a:pt x="281025" y="10972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9" name="Freihandform: Form 168">
              <a:extLst>
                <a:ext uri="{FF2B5EF4-FFF2-40B4-BE49-F238E27FC236}">
                  <a16:creationId xmlns:a16="http://schemas.microsoft.com/office/drawing/2014/main" id="{8711FE79-D640-414D-EC33-48F57B698EB6}"/>
                </a:ext>
              </a:extLst>
            </p:cNvPr>
            <p:cNvSpPr/>
            <p:nvPr/>
          </p:nvSpPr>
          <p:spPr>
            <a:xfrm>
              <a:off x="6005004" y="5180920"/>
              <a:ext cx="454761" cy="473659"/>
            </a:xfrm>
            <a:custGeom>
              <a:avLst/>
              <a:gdLst>
                <a:gd name="connsiteX0" fmla="*/ 391363 w 454761"/>
                <a:gd name="connsiteY0" fmla="*/ 22555 h 473659"/>
                <a:gd name="connsiteX1" fmla="*/ 419405 w 454761"/>
                <a:gd name="connsiteY1" fmla="*/ 14021 h 473659"/>
                <a:gd name="connsiteX2" fmla="*/ 441351 w 454761"/>
                <a:gd name="connsiteY2" fmla="*/ 15850 h 473659"/>
                <a:gd name="connsiteX3" fmla="*/ 454761 w 454761"/>
                <a:gd name="connsiteY3" fmla="*/ 24994 h 473659"/>
                <a:gd name="connsiteX4" fmla="*/ 454761 w 454761"/>
                <a:gd name="connsiteY4" fmla="*/ 28042 h 473659"/>
                <a:gd name="connsiteX5" fmla="*/ 435255 w 454761"/>
                <a:gd name="connsiteY5" fmla="*/ 37186 h 473659"/>
                <a:gd name="connsiteX6" fmla="*/ 424891 w 454761"/>
                <a:gd name="connsiteY6" fmla="*/ 37186 h 473659"/>
                <a:gd name="connsiteX7" fmla="*/ 402336 w 454761"/>
                <a:gd name="connsiteY7" fmla="*/ 52426 h 473659"/>
                <a:gd name="connsiteX8" fmla="*/ 390144 w 454761"/>
                <a:gd name="connsiteY8" fmla="*/ 35967 h 473659"/>
                <a:gd name="connsiteX9" fmla="*/ 337109 w 454761"/>
                <a:gd name="connsiteY9" fmla="*/ 49987 h 473659"/>
                <a:gd name="connsiteX10" fmla="*/ 311505 w 454761"/>
                <a:gd name="connsiteY10" fmla="*/ 51207 h 473659"/>
                <a:gd name="connsiteX11" fmla="*/ 306629 w 454761"/>
                <a:gd name="connsiteY11" fmla="*/ 190805 h 473659"/>
                <a:gd name="connsiteX12" fmla="*/ 273101 w 454761"/>
                <a:gd name="connsiteY12" fmla="*/ 192024 h 473659"/>
                <a:gd name="connsiteX13" fmla="*/ 269443 w 454761"/>
                <a:gd name="connsiteY13" fmla="*/ 306019 h 473659"/>
                <a:gd name="connsiteX14" fmla="*/ 262737 w 454761"/>
                <a:gd name="connsiteY14" fmla="*/ 450495 h 473659"/>
                <a:gd name="connsiteX15" fmla="*/ 232257 w 454761"/>
                <a:gd name="connsiteY15" fmla="*/ 470611 h 473659"/>
                <a:gd name="connsiteX16" fmla="*/ 214579 w 454761"/>
                <a:gd name="connsiteY16" fmla="*/ 473659 h 473659"/>
                <a:gd name="connsiteX17" fmla="*/ 193853 w 454761"/>
                <a:gd name="connsiteY17" fmla="*/ 466344 h 473659"/>
                <a:gd name="connsiteX18" fmla="*/ 178613 w 454761"/>
                <a:gd name="connsiteY18" fmla="*/ 463296 h 473659"/>
                <a:gd name="connsiteX19" fmla="*/ 173736 w 454761"/>
                <a:gd name="connsiteY19" fmla="*/ 446837 h 473659"/>
                <a:gd name="connsiteX20" fmla="*/ 161544 w 454761"/>
                <a:gd name="connsiteY20" fmla="*/ 435864 h 473659"/>
                <a:gd name="connsiteX21" fmla="*/ 144475 w 454761"/>
                <a:gd name="connsiteY21" fmla="*/ 455371 h 473659"/>
                <a:gd name="connsiteX22" fmla="*/ 120701 w 454761"/>
                <a:gd name="connsiteY22" fmla="*/ 425501 h 473659"/>
                <a:gd name="connsiteX23" fmla="*/ 108509 w 454761"/>
                <a:gd name="connsiteY23" fmla="*/ 397459 h 473659"/>
                <a:gd name="connsiteX24" fmla="*/ 102413 w 454761"/>
                <a:gd name="connsiteY24" fmla="*/ 359055 h 473659"/>
                <a:gd name="connsiteX25" fmla="*/ 95097 w 454761"/>
                <a:gd name="connsiteY25" fmla="*/ 331013 h 473659"/>
                <a:gd name="connsiteX26" fmla="*/ 85344 w 454761"/>
                <a:gd name="connsiteY26" fmla="*/ 270663 h 473659"/>
                <a:gd name="connsiteX27" fmla="*/ 85953 w 454761"/>
                <a:gd name="connsiteY27" fmla="*/ 223723 h 473659"/>
                <a:gd name="connsiteX28" fmla="*/ 82296 w 454761"/>
                <a:gd name="connsiteY28" fmla="*/ 202387 h 473659"/>
                <a:gd name="connsiteX29" fmla="*/ 69495 w 454761"/>
                <a:gd name="connsiteY29" fmla="*/ 185928 h 473659"/>
                <a:gd name="connsiteX30" fmla="*/ 52425 w 454761"/>
                <a:gd name="connsiteY30" fmla="*/ 153619 h 473659"/>
                <a:gd name="connsiteX31" fmla="*/ 35357 w 454761"/>
                <a:gd name="connsiteY31" fmla="*/ 106680 h 473659"/>
                <a:gd name="connsiteX32" fmla="*/ 28651 w 454761"/>
                <a:gd name="connsiteY32" fmla="*/ 82296 h 473659"/>
                <a:gd name="connsiteX33" fmla="*/ 1829 w 454761"/>
                <a:gd name="connsiteY33" fmla="*/ 43891 h 473659"/>
                <a:gd name="connsiteX34" fmla="*/ 0 w 454761"/>
                <a:gd name="connsiteY34" fmla="*/ 14021 h 473659"/>
                <a:gd name="connsiteX35" fmla="*/ 16459 w 454761"/>
                <a:gd name="connsiteY35" fmla="*/ 6706 h 473659"/>
                <a:gd name="connsiteX36" fmla="*/ 37185 w 454761"/>
                <a:gd name="connsiteY36" fmla="*/ 0 h 473659"/>
                <a:gd name="connsiteX37" fmla="*/ 59131 w 454761"/>
                <a:gd name="connsiteY37" fmla="*/ 1219 h 473659"/>
                <a:gd name="connsiteX38" fmla="*/ 79248 w 454761"/>
                <a:gd name="connsiteY38" fmla="*/ 18898 h 473659"/>
                <a:gd name="connsiteX39" fmla="*/ 84125 w 454761"/>
                <a:gd name="connsiteY39" fmla="*/ 15850 h 473659"/>
                <a:gd name="connsiteX40" fmla="*/ 222504 w 454761"/>
                <a:gd name="connsiteY40" fmla="*/ 14631 h 473659"/>
                <a:gd name="connsiteX41" fmla="*/ 245669 w 454761"/>
                <a:gd name="connsiteY41" fmla="*/ 32919 h 473659"/>
                <a:gd name="connsiteX42" fmla="*/ 327965 w 454761"/>
                <a:gd name="connsiteY42" fmla="*/ 38405 h 473659"/>
                <a:gd name="connsiteX43" fmla="*/ 391363 w 454761"/>
                <a:gd name="connsiteY43" fmla="*/ 22555 h 47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54761" h="473659">
                  <a:moveTo>
                    <a:pt x="391363" y="22555"/>
                  </a:moveTo>
                  <a:lnTo>
                    <a:pt x="419405" y="14021"/>
                  </a:lnTo>
                  <a:lnTo>
                    <a:pt x="441351" y="15850"/>
                  </a:lnTo>
                  <a:lnTo>
                    <a:pt x="454761" y="24994"/>
                  </a:lnTo>
                  <a:lnTo>
                    <a:pt x="454761" y="28042"/>
                  </a:lnTo>
                  <a:lnTo>
                    <a:pt x="435255" y="37186"/>
                  </a:lnTo>
                  <a:lnTo>
                    <a:pt x="424891" y="37186"/>
                  </a:lnTo>
                  <a:lnTo>
                    <a:pt x="402336" y="52426"/>
                  </a:lnTo>
                  <a:lnTo>
                    <a:pt x="390144" y="35967"/>
                  </a:lnTo>
                  <a:lnTo>
                    <a:pt x="337109" y="49987"/>
                  </a:lnTo>
                  <a:lnTo>
                    <a:pt x="311505" y="51207"/>
                  </a:lnTo>
                  <a:lnTo>
                    <a:pt x="306629" y="190805"/>
                  </a:lnTo>
                  <a:lnTo>
                    <a:pt x="273101" y="192024"/>
                  </a:lnTo>
                  <a:lnTo>
                    <a:pt x="269443" y="306019"/>
                  </a:lnTo>
                  <a:lnTo>
                    <a:pt x="262737" y="450495"/>
                  </a:lnTo>
                  <a:lnTo>
                    <a:pt x="232257" y="470611"/>
                  </a:lnTo>
                  <a:lnTo>
                    <a:pt x="214579" y="473659"/>
                  </a:lnTo>
                  <a:lnTo>
                    <a:pt x="193853" y="466344"/>
                  </a:lnTo>
                  <a:lnTo>
                    <a:pt x="178613" y="463296"/>
                  </a:lnTo>
                  <a:lnTo>
                    <a:pt x="173736" y="446837"/>
                  </a:lnTo>
                  <a:lnTo>
                    <a:pt x="161544" y="435864"/>
                  </a:lnTo>
                  <a:lnTo>
                    <a:pt x="144475" y="455371"/>
                  </a:lnTo>
                  <a:lnTo>
                    <a:pt x="120701" y="425501"/>
                  </a:lnTo>
                  <a:lnTo>
                    <a:pt x="108509" y="397459"/>
                  </a:lnTo>
                  <a:lnTo>
                    <a:pt x="102413" y="359055"/>
                  </a:lnTo>
                  <a:lnTo>
                    <a:pt x="95097" y="331013"/>
                  </a:lnTo>
                  <a:lnTo>
                    <a:pt x="85344" y="270663"/>
                  </a:lnTo>
                  <a:lnTo>
                    <a:pt x="85953" y="223723"/>
                  </a:lnTo>
                  <a:lnTo>
                    <a:pt x="82296" y="202387"/>
                  </a:lnTo>
                  <a:lnTo>
                    <a:pt x="69495" y="185928"/>
                  </a:lnTo>
                  <a:lnTo>
                    <a:pt x="52425" y="153619"/>
                  </a:lnTo>
                  <a:lnTo>
                    <a:pt x="35357" y="106680"/>
                  </a:lnTo>
                  <a:lnTo>
                    <a:pt x="28651" y="82296"/>
                  </a:lnTo>
                  <a:lnTo>
                    <a:pt x="1829" y="43891"/>
                  </a:lnTo>
                  <a:lnTo>
                    <a:pt x="0" y="14021"/>
                  </a:lnTo>
                  <a:lnTo>
                    <a:pt x="16459" y="6706"/>
                  </a:lnTo>
                  <a:lnTo>
                    <a:pt x="37185" y="0"/>
                  </a:lnTo>
                  <a:lnTo>
                    <a:pt x="59131" y="1219"/>
                  </a:lnTo>
                  <a:lnTo>
                    <a:pt x="79248" y="18898"/>
                  </a:lnTo>
                  <a:lnTo>
                    <a:pt x="84125" y="15850"/>
                  </a:lnTo>
                  <a:lnTo>
                    <a:pt x="222504" y="14631"/>
                  </a:lnTo>
                  <a:lnTo>
                    <a:pt x="245669" y="32919"/>
                  </a:lnTo>
                  <a:lnTo>
                    <a:pt x="327965" y="38405"/>
                  </a:lnTo>
                  <a:lnTo>
                    <a:pt x="391363" y="22555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0" name="Freihandform: Form 169">
              <a:extLst>
                <a:ext uri="{FF2B5EF4-FFF2-40B4-BE49-F238E27FC236}">
                  <a16:creationId xmlns:a16="http://schemas.microsoft.com/office/drawing/2014/main" id="{5F0D2C4E-AF1E-F02B-4508-34F3B9056AAD}"/>
                </a:ext>
              </a:extLst>
            </p:cNvPr>
            <p:cNvSpPr/>
            <p:nvPr/>
          </p:nvSpPr>
          <p:spPr>
            <a:xfrm>
              <a:off x="5614860" y="3599008"/>
              <a:ext cx="529742" cy="462686"/>
            </a:xfrm>
            <a:custGeom>
              <a:avLst/>
              <a:gdLst>
                <a:gd name="connsiteX0" fmla="*/ 491337 w 529742"/>
                <a:gd name="connsiteY0" fmla="*/ 23774 h 462686"/>
                <a:gd name="connsiteX1" fmla="*/ 501091 w 529742"/>
                <a:gd name="connsiteY1" fmla="*/ 84734 h 462686"/>
                <a:gd name="connsiteX2" fmla="*/ 514503 w 529742"/>
                <a:gd name="connsiteY2" fmla="*/ 95098 h 462686"/>
                <a:gd name="connsiteX3" fmla="*/ 515112 w 529742"/>
                <a:gd name="connsiteY3" fmla="*/ 107290 h 462686"/>
                <a:gd name="connsiteX4" fmla="*/ 529743 w 529742"/>
                <a:gd name="connsiteY4" fmla="*/ 120701 h 462686"/>
                <a:gd name="connsiteX5" fmla="*/ 522427 w 529742"/>
                <a:gd name="connsiteY5" fmla="*/ 137770 h 462686"/>
                <a:gd name="connsiteX6" fmla="*/ 511455 w 529742"/>
                <a:gd name="connsiteY6" fmla="*/ 217018 h 462686"/>
                <a:gd name="connsiteX7" fmla="*/ 510235 w 529742"/>
                <a:gd name="connsiteY7" fmla="*/ 268224 h 462686"/>
                <a:gd name="connsiteX8" fmla="*/ 467563 w 529742"/>
                <a:gd name="connsiteY8" fmla="*/ 304800 h 462686"/>
                <a:gd name="connsiteX9" fmla="*/ 453543 w 529742"/>
                <a:gd name="connsiteY9" fmla="*/ 356616 h 462686"/>
                <a:gd name="connsiteX10" fmla="*/ 468173 w 529742"/>
                <a:gd name="connsiteY10" fmla="*/ 371246 h 462686"/>
                <a:gd name="connsiteX11" fmla="*/ 468173 w 529742"/>
                <a:gd name="connsiteY11" fmla="*/ 396240 h 462686"/>
                <a:gd name="connsiteX12" fmla="*/ 490728 w 529742"/>
                <a:gd name="connsiteY12" fmla="*/ 396850 h 462686"/>
                <a:gd name="connsiteX13" fmla="*/ 487071 w 529742"/>
                <a:gd name="connsiteY13" fmla="*/ 415747 h 462686"/>
                <a:gd name="connsiteX14" fmla="*/ 477927 w 529742"/>
                <a:gd name="connsiteY14" fmla="*/ 417576 h 462686"/>
                <a:gd name="connsiteX15" fmla="*/ 476707 w 529742"/>
                <a:gd name="connsiteY15" fmla="*/ 430378 h 462686"/>
                <a:gd name="connsiteX16" fmla="*/ 470611 w 529742"/>
                <a:gd name="connsiteY16" fmla="*/ 430987 h 462686"/>
                <a:gd name="connsiteX17" fmla="*/ 446837 w 529742"/>
                <a:gd name="connsiteY17" fmla="*/ 388315 h 462686"/>
                <a:gd name="connsiteX18" fmla="*/ 438303 w 529742"/>
                <a:gd name="connsiteY18" fmla="*/ 386486 h 462686"/>
                <a:gd name="connsiteX19" fmla="*/ 412089 w 529742"/>
                <a:gd name="connsiteY19" fmla="*/ 408432 h 462686"/>
                <a:gd name="connsiteX20" fmla="*/ 385267 w 529742"/>
                <a:gd name="connsiteY20" fmla="*/ 396850 h 462686"/>
                <a:gd name="connsiteX21" fmla="*/ 366979 w 529742"/>
                <a:gd name="connsiteY21" fmla="*/ 395021 h 462686"/>
                <a:gd name="connsiteX22" fmla="*/ 357225 w 529742"/>
                <a:gd name="connsiteY22" fmla="*/ 400507 h 462686"/>
                <a:gd name="connsiteX23" fmla="*/ 337109 w 529742"/>
                <a:gd name="connsiteY23" fmla="*/ 399288 h 462686"/>
                <a:gd name="connsiteX24" fmla="*/ 316992 w 529742"/>
                <a:gd name="connsiteY24" fmla="*/ 415747 h 462686"/>
                <a:gd name="connsiteX25" fmla="*/ 299313 w 529742"/>
                <a:gd name="connsiteY25" fmla="*/ 416966 h 462686"/>
                <a:gd name="connsiteX26" fmla="*/ 257861 w 529742"/>
                <a:gd name="connsiteY26" fmla="*/ 396850 h 462686"/>
                <a:gd name="connsiteX27" fmla="*/ 241401 w 529742"/>
                <a:gd name="connsiteY27" fmla="*/ 405994 h 462686"/>
                <a:gd name="connsiteX28" fmla="*/ 223723 w 529742"/>
                <a:gd name="connsiteY28" fmla="*/ 405384 h 462686"/>
                <a:gd name="connsiteX29" fmla="*/ 210921 w 529742"/>
                <a:gd name="connsiteY29" fmla="*/ 390754 h 462686"/>
                <a:gd name="connsiteX30" fmla="*/ 176784 w 529742"/>
                <a:gd name="connsiteY30" fmla="*/ 376123 h 462686"/>
                <a:gd name="connsiteX31" fmla="*/ 139599 w 529742"/>
                <a:gd name="connsiteY31" fmla="*/ 381000 h 462686"/>
                <a:gd name="connsiteX32" fmla="*/ 131064 w 529742"/>
                <a:gd name="connsiteY32" fmla="*/ 388925 h 462686"/>
                <a:gd name="connsiteX33" fmla="*/ 126187 w 529742"/>
                <a:gd name="connsiteY33" fmla="*/ 411480 h 462686"/>
                <a:gd name="connsiteX34" fmla="*/ 116433 w 529742"/>
                <a:gd name="connsiteY34" fmla="*/ 427330 h 462686"/>
                <a:gd name="connsiteX35" fmla="*/ 113995 w 529742"/>
                <a:gd name="connsiteY35" fmla="*/ 462686 h 462686"/>
                <a:gd name="connsiteX36" fmla="*/ 87783 w 529742"/>
                <a:gd name="connsiteY36" fmla="*/ 440131 h 462686"/>
                <a:gd name="connsiteX37" fmla="*/ 75591 w 529742"/>
                <a:gd name="connsiteY37" fmla="*/ 440131 h 462686"/>
                <a:gd name="connsiteX38" fmla="*/ 64008 w 529742"/>
                <a:gd name="connsiteY38" fmla="*/ 451714 h 462686"/>
                <a:gd name="connsiteX39" fmla="*/ 64617 w 529742"/>
                <a:gd name="connsiteY39" fmla="*/ 424891 h 462686"/>
                <a:gd name="connsiteX40" fmla="*/ 24993 w 529742"/>
                <a:gd name="connsiteY40" fmla="*/ 415747 h 462686"/>
                <a:gd name="connsiteX41" fmla="*/ 23775 w 529742"/>
                <a:gd name="connsiteY41" fmla="*/ 396850 h 462686"/>
                <a:gd name="connsiteX42" fmla="*/ 4877 w 529742"/>
                <a:gd name="connsiteY42" fmla="*/ 371246 h 462686"/>
                <a:gd name="connsiteX43" fmla="*/ 0 w 529742"/>
                <a:gd name="connsiteY43" fmla="*/ 353568 h 462686"/>
                <a:gd name="connsiteX44" fmla="*/ 3048 w 529742"/>
                <a:gd name="connsiteY44" fmla="*/ 334670 h 462686"/>
                <a:gd name="connsiteX45" fmla="*/ 24993 w 529742"/>
                <a:gd name="connsiteY45" fmla="*/ 332842 h 462686"/>
                <a:gd name="connsiteX46" fmla="*/ 37185 w 529742"/>
                <a:gd name="connsiteY46" fmla="*/ 318821 h 462686"/>
                <a:gd name="connsiteX47" fmla="*/ 84125 w 529742"/>
                <a:gd name="connsiteY47" fmla="*/ 315773 h 462686"/>
                <a:gd name="connsiteX48" fmla="*/ 114605 w 529742"/>
                <a:gd name="connsiteY48" fmla="*/ 309677 h 462686"/>
                <a:gd name="connsiteX49" fmla="*/ 117043 w 529742"/>
                <a:gd name="connsiteY49" fmla="*/ 285293 h 462686"/>
                <a:gd name="connsiteX50" fmla="*/ 135941 w 529742"/>
                <a:gd name="connsiteY50" fmla="*/ 259080 h 462686"/>
                <a:gd name="connsiteX51" fmla="*/ 135331 w 529742"/>
                <a:gd name="connsiteY51" fmla="*/ 168859 h 462686"/>
                <a:gd name="connsiteX52" fmla="*/ 182880 w 529742"/>
                <a:gd name="connsiteY52" fmla="*/ 151790 h 462686"/>
                <a:gd name="connsiteX53" fmla="*/ 280416 w 529742"/>
                <a:gd name="connsiteY53" fmla="*/ 74981 h 462686"/>
                <a:gd name="connsiteX54" fmla="*/ 395021 w 529742"/>
                <a:gd name="connsiteY54" fmla="*/ 0 h 462686"/>
                <a:gd name="connsiteX55" fmla="*/ 448665 w 529742"/>
                <a:gd name="connsiteY55" fmla="*/ 17069 h 462686"/>
                <a:gd name="connsiteX56" fmla="*/ 468173 w 529742"/>
                <a:gd name="connsiteY56" fmla="*/ 38405 h 462686"/>
                <a:gd name="connsiteX57" fmla="*/ 491337 w 529742"/>
                <a:gd name="connsiteY57" fmla="*/ 23774 h 46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29742" h="462686">
                  <a:moveTo>
                    <a:pt x="491337" y="23774"/>
                  </a:moveTo>
                  <a:lnTo>
                    <a:pt x="501091" y="84734"/>
                  </a:lnTo>
                  <a:lnTo>
                    <a:pt x="514503" y="95098"/>
                  </a:lnTo>
                  <a:lnTo>
                    <a:pt x="515112" y="107290"/>
                  </a:lnTo>
                  <a:lnTo>
                    <a:pt x="529743" y="120701"/>
                  </a:lnTo>
                  <a:lnTo>
                    <a:pt x="522427" y="137770"/>
                  </a:lnTo>
                  <a:lnTo>
                    <a:pt x="511455" y="217018"/>
                  </a:lnTo>
                  <a:lnTo>
                    <a:pt x="510235" y="268224"/>
                  </a:lnTo>
                  <a:lnTo>
                    <a:pt x="467563" y="304800"/>
                  </a:lnTo>
                  <a:lnTo>
                    <a:pt x="453543" y="356616"/>
                  </a:lnTo>
                  <a:lnTo>
                    <a:pt x="468173" y="371246"/>
                  </a:lnTo>
                  <a:lnTo>
                    <a:pt x="468173" y="396240"/>
                  </a:lnTo>
                  <a:lnTo>
                    <a:pt x="490728" y="396850"/>
                  </a:lnTo>
                  <a:lnTo>
                    <a:pt x="487071" y="415747"/>
                  </a:lnTo>
                  <a:lnTo>
                    <a:pt x="477927" y="417576"/>
                  </a:lnTo>
                  <a:lnTo>
                    <a:pt x="476707" y="430378"/>
                  </a:lnTo>
                  <a:lnTo>
                    <a:pt x="470611" y="430987"/>
                  </a:lnTo>
                  <a:lnTo>
                    <a:pt x="446837" y="388315"/>
                  </a:lnTo>
                  <a:lnTo>
                    <a:pt x="438303" y="386486"/>
                  </a:lnTo>
                  <a:lnTo>
                    <a:pt x="412089" y="408432"/>
                  </a:lnTo>
                  <a:lnTo>
                    <a:pt x="385267" y="396850"/>
                  </a:lnTo>
                  <a:lnTo>
                    <a:pt x="366979" y="395021"/>
                  </a:lnTo>
                  <a:lnTo>
                    <a:pt x="357225" y="400507"/>
                  </a:lnTo>
                  <a:lnTo>
                    <a:pt x="337109" y="399288"/>
                  </a:lnTo>
                  <a:lnTo>
                    <a:pt x="316992" y="415747"/>
                  </a:lnTo>
                  <a:lnTo>
                    <a:pt x="299313" y="416966"/>
                  </a:lnTo>
                  <a:lnTo>
                    <a:pt x="257861" y="396850"/>
                  </a:lnTo>
                  <a:lnTo>
                    <a:pt x="241401" y="405994"/>
                  </a:lnTo>
                  <a:lnTo>
                    <a:pt x="223723" y="405384"/>
                  </a:lnTo>
                  <a:lnTo>
                    <a:pt x="210921" y="390754"/>
                  </a:lnTo>
                  <a:lnTo>
                    <a:pt x="176784" y="376123"/>
                  </a:lnTo>
                  <a:lnTo>
                    <a:pt x="139599" y="381000"/>
                  </a:lnTo>
                  <a:lnTo>
                    <a:pt x="131064" y="388925"/>
                  </a:lnTo>
                  <a:lnTo>
                    <a:pt x="126187" y="411480"/>
                  </a:lnTo>
                  <a:lnTo>
                    <a:pt x="116433" y="427330"/>
                  </a:lnTo>
                  <a:lnTo>
                    <a:pt x="113995" y="462686"/>
                  </a:lnTo>
                  <a:lnTo>
                    <a:pt x="87783" y="440131"/>
                  </a:lnTo>
                  <a:lnTo>
                    <a:pt x="75591" y="440131"/>
                  </a:lnTo>
                  <a:lnTo>
                    <a:pt x="64008" y="451714"/>
                  </a:lnTo>
                  <a:lnTo>
                    <a:pt x="64617" y="424891"/>
                  </a:lnTo>
                  <a:lnTo>
                    <a:pt x="24993" y="415747"/>
                  </a:lnTo>
                  <a:lnTo>
                    <a:pt x="23775" y="396850"/>
                  </a:lnTo>
                  <a:lnTo>
                    <a:pt x="4877" y="371246"/>
                  </a:lnTo>
                  <a:lnTo>
                    <a:pt x="0" y="353568"/>
                  </a:lnTo>
                  <a:lnTo>
                    <a:pt x="3048" y="334670"/>
                  </a:lnTo>
                  <a:lnTo>
                    <a:pt x="24993" y="332842"/>
                  </a:lnTo>
                  <a:lnTo>
                    <a:pt x="37185" y="318821"/>
                  </a:lnTo>
                  <a:lnTo>
                    <a:pt x="84125" y="315773"/>
                  </a:lnTo>
                  <a:lnTo>
                    <a:pt x="114605" y="309677"/>
                  </a:lnTo>
                  <a:lnTo>
                    <a:pt x="117043" y="285293"/>
                  </a:lnTo>
                  <a:lnTo>
                    <a:pt x="135941" y="259080"/>
                  </a:lnTo>
                  <a:lnTo>
                    <a:pt x="135331" y="168859"/>
                  </a:lnTo>
                  <a:lnTo>
                    <a:pt x="182880" y="151790"/>
                  </a:lnTo>
                  <a:lnTo>
                    <a:pt x="280416" y="74981"/>
                  </a:lnTo>
                  <a:lnTo>
                    <a:pt x="395021" y="0"/>
                  </a:lnTo>
                  <a:lnTo>
                    <a:pt x="448665" y="17069"/>
                  </a:lnTo>
                  <a:lnTo>
                    <a:pt x="468173" y="38405"/>
                  </a:lnTo>
                  <a:lnTo>
                    <a:pt x="491337" y="23774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1" name="Freihandform: Form 170">
              <a:extLst>
                <a:ext uri="{FF2B5EF4-FFF2-40B4-BE49-F238E27FC236}">
                  <a16:creationId xmlns:a16="http://schemas.microsoft.com/office/drawing/2014/main" id="{8C06AD86-AADB-E7A7-7688-247AD9E4FD7A}"/>
                </a:ext>
              </a:extLst>
            </p:cNvPr>
            <p:cNvSpPr/>
            <p:nvPr/>
          </p:nvSpPr>
          <p:spPr>
            <a:xfrm>
              <a:off x="5697765" y="3975131"/>
              <a:ext cx="407822" cy="376732"/>
            </a:xfrm>
            <a:custGeom>
              <a:avLst/>
              <a:gdLst>
                <a:gd name="connsiteX0" fmla="*/ 393801 w 407822"/>
                <a:gd name="connsiteY0" fmla="*/ 54255 h 376732"/>
                <a:gd name="connsiteX1" fmla="*/ 407823 w 407822"/>
                <a:gd name="connsiteY1" fmla="*/ 69495 h 376732"/>
                <a:gd name="connsiteX2" fmla="*/ 404165 w 407822"/>
                <a:gd name="connsiteY2" fmla="*/ 76810 h 376732"/>
                <a:gd name="connsiteX3" fmla="*/ 402336 w 407822"/>
                <a:gd name="connsiteY3" fmla="*/ 89611 h 376732"/>
                <a:gd name="connsiteX4" fmla="*/ 373685 w 407822"/>
                <a:gd name="connsiteY4" fmla="*/ 120091 h 376732"/>
                <a:gd name="connsiteX5" fmla="*/ 365151 w 407822"/>
                <a:gd name="connsiteY5" fmla="*/ 145085 h 376732"/>
                <a:gd name="connsiteX6" fmla="*/ 360273 w 407822"/>
                <a:gd name="connsiteY6" fmla="*/ 165202 h 376732"/>
                <a:gd name="connsiteX7" fmla="*/ 352959 w 407822"/>
                <a:gd name="connsiteY7" fmla="*/ 174346 h 376732"/>
                <a:gd name="connsiteX8" fmla="*/ 346253 w 407822"/>
                <a:gd name="connsiteY8" fmla="*/ 201778 h 376732"/>
                <a:gd name="connsiteX9" fmla="*/ 327965 w 407822"/>
                <a:gd name="connsiteY9" fmla="*/ 217627 h 376732"/>
                <a:gd name="connsiteX10" fmla="*/ 323088 w 407822"/>
                <a:gd name="connsiteY10" fmla="*/ 237135 h 376732"/>
                <a:gd name="connsiteX11" fmla="*/ 315164 w 407822"/>
                <a:gd name="connsiteY11" fmla="*/ 252984 h 376732"/>
                <a:gd name="connsiteX12" fmla="*/ 312116 w 407822"/>
                <a:gd name="connsiteY12" fmla="*/ 269443 h 376732"/>
                <a:gd name="connsiteX13" fmla="*/ 288341 w 407822"/>
                <a:gd name="connsiteY13" fmla="*/ 282855 h 376732"/>
                <a:gd name="connsiteX14" fmla="*/ 268833 w 407822"/>
                <a:gd name="connsiteY14" fmla="*/ 266395 h 376732"/>
                <a:gd name="connsiteX15" fmla="*/ 256032 w 407822"/>
                <a:gd name="connsiteY15" fmla="*/ 267005 h 376732"/>
                <a:gd name="connsiteX16" fmla="*/ 235305 w 407822"/>
                <a:gd name="connsiteY16" fmla="*/ 290170 h 376732"/>
                <a:gd name="connsiteX17" fmla="*/ 225552 w 407822"/>
                <a:gd name="connsiteY17" fmla="*/ 290170 h 376732"/>
                <a:gd name="connsiteX18" fmla="*/ 209093 w 407822"/>
                <a:gd name="connsiteY18" fmla="*/ 327965 h 376732"/>
                <a:gd name="connsiteX19" fmla="*/ 200559 w 407822"/>
                <a:gd name="connsiteY19" fmla="*/ 356007 h 376732"/>
                <a:gd name="connsiteX20" fmla="*/ 164592 w 407822"/>
                <a:gd name="connsiteY20" fmla="*/ 370027 h 376732"/>
                <a:gd name="connsiteX21" fmla="*/ 151791 w 407822"/>
                <a:gd name="connsiteY21" fmla="*/ 368199 h 376732"/>
                <a:gd name="connsiteX22" fmla="*/ 138380 w 407822"/>
                <a:gd name="connsiteY22" fmla="*/ 376733 h 376732"/>
                <a:gd name="connsiteX23" fmla="*/ 110947 w 407822"/>
                <a:gd name="connsiteY23" fmla="*/ 376123 h 376732"/>
                <a:gd name="connsiteX24" fmla="*/ 92050 w 407822"/>
                <a:gd name="connsiteY24" fmla="*/ 351130 h 376732"/>
                <a:gd name="connsiteX25" fmla="*/ 80467 w 407822"/>
                <a:gd name="connsiteY25" fmla="*/ 323088 h 376732"/>
                <a:gd name="connsiteX26" fmla="*/ 56083 w 407822"/>
                <a:gd name="connsiteY26" fmla="*/ 297485 h 376732"/>
                <a:gd name="connsiteX27" fmla="*/ 30480 w 407822"/>
                <a:gd name="connsiteY27" fmla="*/ 297485 h 376732"/>
                <a:gd name="connsiteX28" fmla="*/ 0 w 407822"/>
                <a:gd name="connsiteY28" fmla="*/ 297485 h 376732"/>
                <a:gd name="connsiteX29" fmla="*/ 1829 w 407822"/>
                <a:gd name="connsiteY29" fmla="*/ 234696 h 376732"/>
                <a:gd name="connsiteX30" fmla="*/ 610 w 407822"/>
                <a:gd name="connsiteY30" fmla="*/ 209703 h 376732"/>
                <a:gd name="connsiteX31" fmla="*/ 7315 w 407822"/>
                <a:gd name="connsiteY31" fmla="*/ 185319 h 376732"/>
                <a:gd name="connsiteX32" fmla="*/ 17679 w 407822"/>
                <a:gd name="connsiteY32" fmla="*/ 173127 h 376732"/>
                <a:gd name="connsiteX33" fmla="*/ 34747 w 407822"/>
                <a:gd name="connsiteY33" fmla="*/ 148743 h 376732"/>
                <a:gd name="connsiteX34" fmla="*/ 31090 w 407822"/>
                <a:gd name="connsiteY34" fmla="*/ 138379 h 376732"/>
                <a:gd name="connsiteX35" fmla="*/ 37795 w 407822"/>
                <a:gd name="connsiteY35" fmla="*/ 122530 h 376732"/>
                <a:gd name="connsiteX36" fmla="*/ 29871 w 407822"/>
                <a:gd name="connsiteY36" fmla="*/ 99365 h 376732"/>
                <a:gd name="connsiteX37" fmla="*/ 31090 w 407822"/>
                <a:gd name="connsiteY37" fmla="*/ 86563 h 376732"/>
                <a:gd name="connsiteX38" fmla="*/ 33528 w 407822"/>
                <a:gd name="connsiteY38" fmla="*/ 51207 h 376732"/>
                <a:gd name="connsiteX39" fmla="*/ 43282 w 407822"/>
                <a:gd name="connsiteY39" fmla="*/ 35357 h 376732"/>
                <a:gd name="connsiteX40" fmla="*/ 48159 w 407822"/>
                <a:gd name="connsiteY40" fmla="*/ 12802 h 376732"/>
                <a:gd name="connsiteX41" fmla="*/ 56693 w 407822"/>
                <a:gd name="connsiteY41" fmla="*/ 4877 h 376732"/>
                <a:gd name="connsiteX42" fmla="*/ 93879 w 407822"/>
                <a:gd name="connsiteY42" fmla="*/ 0 h 376732"/>
                <a:gd name="connsiteX43" fmla="*/ 128016 w 407822"/>
                <a:gd name="connsiteY43" fmla="*/ 14631 h 376732"/>
                <a:gd name="connsiteX44" fmla="*/ 140817 w 407822"/>
                <a:gd name="connsiteY44" fmla="*/ 29261 h 376732"/>
                <a:gd name="connsiteX45" fmla="*/ 158496 w 407822"/>
                <a:gd name="connsiteY45" fmla="*/ 29871 h 376732"/>
                <a:gd name="connsiteX46" fmla="*/ 174956 w 407822"/>
                <a:gd name="connsiteY46" fmla="*/ 20727 h 376732"/>
                <a:gd name="connsiteX47" fmla="*/ 216408 w 407822"/>
                <a:gd name="connsiteY47" fmla="*/ 40843 h 376732"/>
                <a:gd name="connsiteX48" fmla="*/ 234087 w 407822"/>
                <a:gd name="connsiteY48" fmla="*/ 39624 h 376732"/>
                <a:gd name="connsiteX49" fmla="*/ 254204 w 407822"/>
                <a:gd name="connsiteY49" fmla="*/ 23165 h 376732"/>
                <a:gd name="connsiteX50" fmla="*/ 274320 w 407822"/>
                <a:gd name="connsiteY50" fmla="*/ 24384 h 376732"/>
                <a:gd name="connsiteX51" fmla="*/ 284073 w 407822"/>
                <a:gd name="connsiteY51" fmla="*/ 18898 h 376732"/>
                <a:gd name="connsiteX52" fmla="*/ 302361 w 407822"/>
                <a:gd name="connsiteY52" fmla="*/ 20727 h 376732"/>
                <a:gd name="connsiteX53" fmla="*/ 329184 w 407822"/>
                <a:gd name="connsiteY53" fmla="*/ 32309 h 376732"/>
                <a:gd name="connsiteX54" fmla="*/ 355397 w 407822"/>
                <a:gd name="connsiteY54" fmla="*/ 10363 h 376732"/>
                <a:gd name="connsiteX55" fmla="*/ 363932 w 407822"/>
                <a:gd name="connsiteY55" fmla="*/ 12192 h 376732"/>
                <a:gd name="connsiteX56" fmla="*/ 387705 w 407822"/>
                <a:gd name="connsiteY56" fmla="*/ 54864 h 376732"/>
                <a:gd name="connsiteX57" fmla="*/ 393801 w 407822"/>
                <a:gd name="connsiteY57" fmla="*/ 54255 h 37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407822" h="376732">
                  <a:moveTo>
                    <a:pt x="393801" y="54255"/>
                  </a:moveTo>
                  <a:lnTo>
                    <a:pt x="407823" y="69495"/>
                  </a:lnTo>
                  <a:lnTo>
                    <a:pt x="404165" y="76810"/>
                  </a:lnTo>
                  <a:lnTo>
                    <a:pt x="402336" y="89611"/>
                  </a:lnTo>
                  <a:lnTo>
                    <a:pt x="373685" y="120091"/>
                  </a:lnTo>
                  <a:lnTo>
                    <a:pt x="365151" y="145085"/>
                  </a:lnTo>
                  <a:lnTo>
                    <a:pt x="360273" y="165202"/>
                  </a:lnTo>
                  <a:lnTo>
                    <a:pt x="352959" y="174346"/>
                  </a:lnTo>
                  <a:lnTo>
                    <a:pt x="346253" y="201778"/>
                  </a:lnTo>
                  <a:lnTo>
                    <a:pt x="327965" y="217627"/>
                  </a:lnTo>
                  <a:lnTo>
                    <a:pt x="323088" y="237135"/>
                  </a:lnTo>
                  <a:lnTo>
                    <a:pt x="315164" y="252984"/>
                  </a:lnTo>
                  <a:lnTo>
                    <a:pt x="312116" y="269443"/>
                  </a:lnTo>
                  <a:lnTo>
                    <a:pt x="288341" y="282855"/>
                  </a:lnTo>
                  <a:lnTo>
                    <a:pt x="268833" y="266395"/>
                  </a:lnTo>
                  <a:lnTo>
                    <a:pt x="256032" y="267005"/>
                  </a:lnTo>
                  <a:lnTo>
                    <a:pt x="235305" y="290170"/>
                  </a:lnTo>
                  <a:lnTo>
                    <a:pt x="225552" y="290170"/>
                  </a:lnTo>
                  <a:lnTo>
                    <a:pt x="209093" y="327965"/>
                  </a:lnTo>
                  <a:lnTo>
                    <a:pt x="200559" y="356007"/>
                  </a:lnTo>
                  <a:lnTo>
                    <a:pt x="164592" y="370027"/>
                  </a:lnTo>
                  <a:lnTo>
                    <a:pt x="151791" y="368199"/>
                  </a:lnTo>
                  <a:lnTo>
                    <a:pt x="138380" y="376733"/>
                  </a:lnTo>
                  <a:lnTo>
                    <a:pt x="110947" y="376123"/>
                  </a:lnTo>
                  <a:lnTo>
                    <a:pt x="92050" y="351130"/>
                  </a:lnTo>
                  <a:lnTo>
                    <a:pt x="80467" y="323088"/>
                  </a:lnTo>
                  <a:lnTo>
                    <a:pt x="56083" y="297485"/>
                  </a:lnTo>
                  <a:lnTo>
                    <a:pt x="30480" y="297485"/>
                  </a:lnTo>
                  <a:lnTo>
                    <a:pt x="0" y="297485"/>
                  </a:lnTo>
                  <a:lnTo>
                    <a:pt x="1829" y="234696"/>
                  </a:lnTo>
                  <a:lnTo>
                    <a:pt x="610" y="209703"/>
                  </a:lnTo>
                  <a:lnTo>
                    <a:pt x="7315" y="185319"/>
                  </a:lnTo>
                  <a:lnTo>
                    <a:pt x="17679" y="173127"/>
                  </a:lnTo>
                  <a:lnTo>
                    <a:pt x="34747" y="148743"/>
                  </a:lnTo>
                  <a:lnTo>
                    <a:pt x="31090" y="138379"/>
                  </a:lnTo>
                  <a:lnTo>
                    <a:pt x="37795" y="122530"/>
                  </a:lnTo>
                  <a:lnTo>
                    <a:pt x="29871" y="99365"/>
                  </a:lnTo>
                  <a:lnTo>
                    <a:pt x="31090" y="86563"/>
                  </a:lnTo>
                  <a:lnTo>
                    <a:pt x="33528" y="51207"/>
                  </a:lnTo>
                  <a:lnTo>
                    <a:pt x="43282" y="35357"/>
                  </a:lnTo>
                  <a:lnTo>
                    <a:pt x="48159" y="12802"/>
                  </a:lnTo>
                  <a:lnTo>
                    <a:pt x="56693" y="4877"/>
                  </a:lnTo>
                  <a:lnTo>
                    <a:pt x="93879" y="0"/>
                  </a:lnTo>
                  <a:lnTo>
                    <a:pt x="128016" y="14631"/>
                  </a:lnTo>
                  <a:lnTo>
                    <a:pt x="140817" y="29261"/>
                  </a:lnTo>
                  <a:lnTo>
                    <a:pt x="158496" y="29871"/>
                  </a:lnTo>
                  <a:lnTo>
                    <a:pt x="174956" y="20727"/>
                  </a:lnTo>
                  <a:lnTo>
                    <a:pt x="216408" y="40843"/>
                  </a:lnTo>
                  <a:lnTo>
                    <a:pt x="234087" y="39624"/>
                  </a:lnTo>
                  <a:lnTo>
                    <a:pt x="254204" y="23165"/>
                  </a:lnTo>
                  <a:lnTo>
                    <a:pt x="274320" y="24384"/>
                  </a:lnTo>
                  <a:lnTo>
                    <a:pt x="284073" y="18898"/>
                  </a:lnTo>
                  <a:lnTo>
                    <a:pt x="302361" y="20727"/>
                  </a:lnTo>
                  <a:lnTo>
                    <a:pt x="329184" y="32309"/>
                  </a:lnTo>
                  <a:lnTo>
                    <a:pt x="355397" y="10363"/>
                  </a:lnTo>
                  <a:lnTo>
                    <a:pt x="363932" y="12192"/>
                  </a:lnTo>
                  <a:lnTo>
                    <a:pt x="387705" y="54864"/>
                  </a:lnTo>
                  <a:lnTo>
                    <a:pt x="393801" y="54255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2" name="Freihandform: Form 171">
              <a:extLst>
                <a:ext uri="{FF2B5EF4-FFF2-40B4-BE49-F238E27FC236}">
                  <a16:creationId xmlns:a16="http://schemas.microsoft.com/office/drawing/2014/main" id="{37EDF4ED-D395-2B51-07BB-48F63BD1D3FB}"/>
                </a:ext>
              </a:extLst>
            </p:cNvPr>
            <p:cNvSpPr/>
            <p:nvPr/>
          </p:nvSpPr>
          <p:spPr>
            <a:xfrm>
              <a:off x="2597340" y="3930021"/>
              <a:ext cx="162153" cy="168249"/>
            </a:xfrm>
            <a:custGeom>
              <a:avLst/>
              <a:gdLst>
                <a:gd name="connsiteX0" fmla="*/ 162153 w 162153"/>
                <a:gd name="connsiteY0" fmla="*/ 610 h 168249"/>
                <a:gd name="connsiteX1" fmla="*/ 159105 w 162153"/>
                <a:gd name="connsiteY1" fmla="*/ 4877 h 168249"/>
                <a:gd name="connsiteX2" fmla="*/ 156057 w 162153"/>
                <a:gd name="connsiteY2" fmla="*/ 13411 h 168249"/>
                <a:gd name="connsiteX3" fmla="*/ 158496 w 162153"/>
                <a:gd name="connsiteY3" fmla="*/ 27432 h 168249"/>
                <a:gd name="connsiteX4" fmla="*/ 149352 w 162153"/>
                <a:gd name="connsiteY4" fmla="*/ 40843 h 168249"/>
                <a:gd name="connsiteX5" fmla="*/ 144475 w 162153"/>
                <a:gd name="connsiteY5" fmla="*/ 56693 h 168249"/>
                <a:gd name="connsiteX6" fmla="*/ 141427 w 162153"/>
                <a:gd name="connsiteY6" fmla="*/ 73762 h 168249"/>
                <a:gd name="connsiteX7" fmla="*/ 142647 w 162153"/>
                <a:gd name="connsiteY7" fmla="*/ 84125 h 168249"/>
                <a:gd name="connsiteX8" fmla="*/ 142037 w 162153"/>
                <a:gd name="connsiteY8" fmla="*/ 101803 h 168249"/>
                <a:gd name="connsiteX9" fmla="*/ 136551 w 162153"/>
                <a:gd name="connsiteY9" fmla="*/ 105461 h 168249"/>
                <a:gd name="connsiteX10" fmla="*/ 132283 w 162153"/>
                <a:gd name="connsiteY10" fmla="*/ 122530 h 168249"/>
                <a:gd name="connsiteX11" fmla="*/ 133503 w 162153"/>
                <a:gd name="connsiteY11" fmla="*/ 132893 h 168249"/>
                <a:gd name="connsiteX12" fmla="*/ 126187 w 162153"/>
                <a:gd name="connsiteY12" fmla="*/ 142646 h 168249"/>
                <a:gd name="connsiteX13" fmla="*/ 126797 w 162153"/>
                <a:gd name="connsiteY13" fmla="*/ 153010 h 168249"/>
                <a:gd name="connsiteX14" fmla="*/ 131673 w 162153"/>
                <a:gd name="connsiteY14" fmla="*/ 159715 h 168249"/>
                <a:gd name="connsiteX15" fmla="*/ 123139 w 162153"/>
                <a:gd name="connsiteY15" fmla="*/ 168250 h 168249"/>
                <a:gd name="connsiteX16" fmla="*/ 112776 w 162153"/>
                <a:gd name="connsiteY16" fmla="*/ 165202 h 168249"/>
                <a:gd name="connsiteX17" fmla="*/ 107899 w 162153"/>
                <a:gd name="connsiteY17" fmla="*/ 157277 h 168249"/>
                <a:gd name="connsiteX18" fmla="*/ 96926 w 162153"/>
                <a:gd name="connsiteY18" fmla="*/ 154229 h 168249"/>
                <a:gd name="connsiteX19" fmla="*/ 89002 w 162153"/>
                <a:gd name="connsiteY19" fmla="*/ 159106 h 168249"/>
                <a:gd name="connsiteX20" fmla="*/ 67056 w 162153"/>
                <a:gd name="connsiteY20" fmla="*/ 148742 h 168249"/>
                <a:gd name="connsiteX21" fmla="*/ 61570 w 162153"/>
                <a:gd name="connsiteY21" fmla="*/ 153619 h 168249"/>
                <a:gd name="connsiteX22" fmla="*/ 50597 w 162153"/>
                <a:gd name="connsiteY22" fmla="*/ 141427 h 168249"/>
                <a:gd name="connsiteX23" fmla="*/ 35357 w 162153"/>
                <a:gd name="connsiteY23" fmla="*/ 125578 h 168249"/>
                <a:gd name="connsiteX24" fmla="*/ 28651 w 162153"/>
                <a:gd name="connsiteY24" fmla="*/ 112776 h 168249"/>
                <a:gd name="connsiteX25" fmla="*/ 15240 w 162153"/>
                <a:gd name="connsiteY25" fmla="*/ 99974 h 168249"/>
                <a:gd name="connsiteX26" fmla="*/ 0 w 162153"/>
                <a:gd name="connsiteY26" fmla="*/ 82296 h 168249"/>
                <a:gd name="connsiteX27" fmla="*/ 4267 w 162153"/>
                <a:gd name="connsiteY27" fmla="*/ 76200 h 168249"/>
                <a:gd name="connsiteX28" fmla="*/ 9144 w 162153"/>
                <a:gd name="connsiteY28" fmla="*/ 82296 h 168249"/>
                <a:gd name="connsiteX29" fmla="*/ 12192 w 162153"/>
                <a:gd name="connsiteY29" fmla="*/ 79858 h 168249"/>
                <a:gd name="connsiteX30" fmla="*/ 23165 w 162153"/>
                <a:gd name="connsiteY30" fmla="*/ 78029 h 168249"/>
                <a:gd name="connsiteX31" fmla="*/ 28042 w 162153"/>
                <a:gd name="connsiteY31" fmla="*/ 68885 h 168249"/>
                <a:gd name="connsiteX32" fmla="*/ 32918 w 162153"/>
                <a:gd name="connsiteY32" fmla="*/ 68885 h 168249"/>
                <a:gd name="connsiteX33" fmla="*/ 34138 w 162153"/>
                <a:gd name="connsiteY33" fmla="*/ 49378 h 168249"/>
                <a:gd name="connsiteX34" fmla="*/ 42062 w 162153"/>
                <a:gd name="connsiteY34" fmla="*/ 48768 h 168249"/>
                <a:gd name="connsiteX35" fmla="*/ 49378 w 162153"/>
                <a:gd name="connsiteY35" fmla="*/ 48768 h 168249"/>
                <a:gd name="connsiteX36" fmla="*/ 57912 w 162153"/>
                <a:gd name="connsiteY36" fmla="*/ 38405 h 168249"/>
                <a:gd name="connsiteX37" fmla="*/ 67056 w 162153"/>
                <a:gd name="connsiteY37" fmla="*/ 46330 h 168249"/>
                <a:gd name="connsiteX38" fmla="*/ 70714 w 162153"/>
                <a:gd name="connsiteY38" fmla="*/ 41453 h 168249"/>
                <a:gd name="connsiteX39" fmla="*/ 78029 w 162153"/>
                <a:gd name="connsiteY39" fmla="*/ 36576 h 168249"/>
                <a:gd name="connsiteX40" fmla="*/ 90830 w 162153"/>
                <a:gd name="connsiteY40" fmla="*/ 26213 h 168249"/>
                <a:gd name="connsiteX41" fmla="*/ 92050 w 162153"/>
                <a:gd name="connsiteY41" fmla="*/ 17678 h 168249"/>
                <a:gd name="connsiteX42" fmla="*/ 95098 w 162153"/>
                <a:gd name="connsiteY42" fmla="*/ 18288 h 168249"/>
                <a:gd name="connsiteX43" fmla="*/ 100584 w 162153"/>
                <a:gd name="connsiteY43" fmla="*/ 9144 h 168249"/>
                <a:gd name="connsiteX44" fmla="*/ 104242 w 162153"/>
                <a:gd name="connsiteY44" fmla="*/ 7925 h 168249"/>
                <a:gd name="connsiteX45" fmla="*/ 109728 w 162153"/>
                <a:gd name="connsiteY45" fmla="*/ 14021 h 168249"/>
                <a:gd name="connsiteX46" fmla="*/ 116433 w 162153"/>
                <a:gd name="connsiteY46" fmla="*/ 15240 h 168249"/>
                <a:gd name="connsiteX47" fmla="*/ 124359 w 162153"/>
                <a:gd name="connsiteY47" fmla="*/ 10363 h 168249"/>
                <a:gd name="connsiteX48" fmla="*/ 132893 w 162153"/>
                <a:gd name="connsiteY48" fmla="*/ 10363 h 168249"/>
                <a:gd name="connsiteX49" fmla="*/ 145085 w 162153"/>
                <a:gd name="connsiteY49" fmla="*/ 5486 h 168249"/>
                <a:gd name="connsiteX50" fmla="*/ 150571 w 162153"/>
                <a:gd name="connsiteY50" fmla="*/ 0 h 168249"/>
                <a:gd name="connsiteX51" fmla="*/ 162153 w 162153"/>
                <a:gd name="connsiteY51" fmla="*/ 610 h 16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62153" h="168249">
                  <a:moveTo>
                    <a:pt x="162153" y="610"/>
                  </a:moveTo>
                  <a:lnTo>
                    <a:pt x="159105" y="4877"/>
                  </a:lnTo>
                  <a:lnTo>
                    <a:pt x="156057" y="13411"/>
                  </a:lnTo>
                  <a:lnTo>
                    <a:pt x="158496" y="27432"/>
                  </a:lnTo>
                  <a:lnTo>
                    <a:pt x="149352" y="40843"/>
                  </a:lnTo>
                  <a:lnTo>
                    <a:pt x="144475" y="56693"/>
                  </a:lnTo>
                  <a:lnTo>
                    <a:pt x="141427" y="73762"/>
                  </a:lnTo>
                  <a:lnTo>
                    <a:pt x="142647" y="84125"/>
                  </a:lnTo>
                  <a:lnTo>
                    <a:pt x="142037" y="101803"/>
                  </a:lnTo>
                  <a:lnTo>
                    <a:pt x="136551" y="105461"/>
                  </a:lnTo>
                  <a:lnTo>
                    <a:pt x="132283" y="122530"/>
                  </a:lnTo>
                  <a:lnTo>
                    <a:pt x="133503" y="132893"/>
                  </a:lnTo>
                  <a:lnTo>
                    <a:pt x="126187" y="142646"/>
                  </a:lnTo>
                  <a:lnTo>
                    <a:pt x="126797" y="153010"/>
                  </a:lnTo>
                  <a:lnTo>
                    <a:pt x="131673" y="159715"/>
                  </a:lnTo>
                  <a:lnTo>
                    <a:pt x="123139" y="168250"/>
                  </a:lnTo>
                  <a:lnTo>
                    <a:pt x="112776" y="165202"/>
                  </a:lnTo>
                  <a:lnTo>
                    <a:pt x="107899" y="157277"/>
                  </a:lnTo>
                  <a:lnTo>
                    <a:pt x="96926" y="154229"/>
                  </a:lnTo>
                  <a:lnTo>
                    <a:pt x="89002" y="159106"/>
                  </a:lnTo>
                  <a:lnTo>
                    <a:pt x="67056" y="148742"/>
                  </a:lnTo>
                  <a:lnTo>
                    <a:pt x="61570" y="153619"/>
                  </a:lnTo>
                  <a:lnTo>
                    <a:pt x="50597" y="141427"/>
                  </a:lnTo>
                  <a:lnTo>
                    <a:pt x="35357" y="125578"/>
                  </a:lnTo>
                  <a:lnTo>
                    <a:pt x="28651" y="112776"/>
                  </a:lnTo>
                  <a:lnTo>
                    <a:pt x="15240" y="99974"/>
                  </a:lnTo>
                  <a:lnTo>
                    <a:pt x="0" y="82296"/>
                  </a:lnTo>
                  <a:lnTo>
                    <a:pt x="4267" y="76200"/>
                  </a:lnTo>
                  <a:lnTo>
                    <a:pt x="9144" y="82296"/>
                  </a:lnTo>
                  <a:lnTo>
                    <a:pt x="12192" y="79858"/>
                  </a:lnTo>
                  <a:lnTo>
                    <a:pt x="23165" y="78029"/>
                  </a:lnTo>
                  <a:lnTo>
                    <a:pt x="28042" y="68885"/>
                  </a:lnTo>
                  <a:lnTo>
                    <a:pt x="32918" y="68885"/>
                  </a:lnTo>
                  <a:lnTo>
                    <a:pt x="34138" y="49378"/>
                  </a:lnTo>
                  <a:lnTo>
                    <a:pt x="42062" y="48768"/>
                  </a:lnTo>
                  <a:lnTo>
                    <a:pt x="49378" y="48768"/>
                  </a:lnTo>
                  <a:lnTo>
                    <a:pt x="57912" y="38405"/>
                  </a:lnTo>
                  <a:lnTo>
                    <a:pt x="67056" y="46330"/>
                  </a:lnTo>
                  <a:lnTo>
                    <a:pt x="70714" y="41453"/>
                  </a:lnTo>
                  <a:lnTo>
                    <a:pt x="78029" y="36576"/>
                  </a:lnTo>
                  <a:lnTo>
                    <a:pt x="90830" y="26213"/>
                  </a:lnTo>
                  <a:lnTo>
                    <a:pt x="92050" y="17678"/>
                  </a:lnTo>
                  <a:lnTo>
                    <a:pt x="95098" y="18288"/>
                  </a:lnTo>
                  <a:lnTo>
                    <a:pt x="100584" y="9144"/>
                  </a:lnTo>
                  <a:lnTo>
                    <a:pt x="104242" y="7925"/>
                  </a:lnTo>
                  <a:lnTo>
                    <a:pt x="109728" y="14021"/>
                  </a:lnTo>
                  <a:lnTo>
                    <a:pt x="116433" y="15240"/>
                  </a:lnTo>
                  <a:lnTo>
                    <a:pt x="124359" y="10363"/>
                  </a:lnTo>
                  <a:lnTo>
                    <a:pt x="132893" y="10363"/>
                  </a:lnTo>
                  <a:lnTo>
                    <a:pt x="145085" y="5486"/>
                  </a:lnTo>
                  <a:lnTo>
                    <a:pt x="150571" y="0"/>
                  </a:lnTo>
                  <a:lnTo>
                    <a:pt x="162153" y="61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3" name="Freihandform: Form 172">
              <a:extLst>
                <a:ext uri="{FF2B5EF4-FFF2-40B4-BE49-F238E27FC236}">
                  <a16:creationId xmlns:a16="http://schemas.microsoft.com/office/drawing/2014/main" id="{32EB95AD-6230-9C31-CCFD-E5E5A750DC39}"/>
                </a:ext>
              </a:extLst>
            </p:cNvPr>
            <p:cNvSpPr/>
            <p:nvPr/>
          </p:nvSpPr>
          <p:spPr>
            <a:xfrm>
              <a:off x="5739828" y="1817147"/>
              <a:ext cx="641298" cy="451104"/>
            </a:xfrm>
            <a:custGeom>
              <a:avLst/>
              <a:gdLst>
                <a:gd name="connsiteX0" fmla="*/ 641299 w 641298"/>
                <a:gd name="connsiteY0" fmla="*/ 53035 h 451104"/>
                <a:gd name="connsiteX1" fmla="*/ 602285 w 641298"/>
                <a:gd name="connsiteY1" fmla="*/ 65837 h 451104"/>
                <a:gd name="connsiteX2" fmla="*/ 582777 w 641298"/>
                <a:gd name="connsiteY2" fmla="*/ 68885 h 451104"/>
                <a:gd name="connsiteX3" fmla="*/ 587655 w 641298"/>
                <a:gd name="connsiteY3" fmla="*/ 45720 h 451104"/>
                <a:gd name="connsiteX4" fmla="*/ 552297 w 641298"/>
                <a:gd name="connsiteY4" fmla="*/ 32918 h 451104"/>
                <a:gd name="connsiteX5" fmla="*/ 516331 w 641298"/>
                <a:gd name="connsiteY5" fmla="*/ 43891 h 451104"/>
                <a:gd name="connsiteX6" fmla="*/ 509625 w 641298"/>
                <a:gd name="connsiteY6" fmla="*/ 68275 h 451104"/>
                <a:gd name="connsiteX7" fmla="*/ 488899 w 641298"/>
                <a:gd name="connsiteY7" fmla="*/ 82906 h 451104"/>
                <a:gd name="connsiteX8" fmla="*/ 460248 w 641298"/>
                <a:gd name="connsiteY8" fmla="*/ 74981 h 451104"/>
                <a:gd name="connsiteX9" fmla="*/ 427939 w 641298"/>
                <a:gd name="connsiteY9" fmla="*/ 76200 h 451104"/>
                <a:gd name="connsiteX10" fmla="*/ 396849 w 641298"/>
                <a:gd name="connsiteY10" fmla="*/ 59131 h 451104"/>
                <a:gd name="connsiteX11" fmla="*/ 383439 w 641298"/>
                <a:gd name="connsiteY11" fmla="*/ 67666 h 451104"/>
                <a:gd name="connsiteX12" fmla="*/ 367589 w 641298"/>
                <a:gd name="connsiteY12" fmla="*/ 68885 h 451104"/>
                <a:gd name="connsiteX13" fmla="*/ 368199 w 641298"/>
                <a:gd name="connsiteY13" fmla="*/ 90830 h 451104"/>
                <a:gd name="connsiteX14" fmla="*/ 319431 w 641298"/>
                <a:gd name="connsiteY14" fmla="*/ 85344 h 451104"/>
                <a:gd name="connsiteX15" fmla="*/ 315773 w 641298"/>
                <a:gd name="connsiteY15" fmla="*/ 104242 h 451104"/>
                <a:gd name="connsiteX16" fmla="*/ 291389 w 641298"/>
                <a:gd name="connsiteY16" fmla="*/ 104242 h 451104"/>
                <a:gd name="connsiteX17" fmla="*/ 277368 w 641298"/>
                <a:gd name="connsiteY17" fmla="*/ 128016 h 451104"/>
                <a:gd name="connsiteX18" fmla="*/ 256641 w 641298"/>
                <a:gd name="connsiteY18" fmla="*/ 165202 h 451104"/>
                <a:gd name="connsiteX19" fmla="*/ 221895 w 641298"/>
                <a:gd name="connsiteY19" fmla="*/ 213360 h 451104"/>
                <a:gd name="connsiteX20" fmla="*/ 232867 w 641298"/>
                <a:gd name="connsiteY20" fmla="*/ 225552 h 451104"/>
                <a:gd name="connsiteX21" fmla="*/ 224943 w 641298"/>
                <a:gd name="connsiteY21" fmla="*/ 238963 h 451104"/>
                <a:gd name="connsiteX22" fmla="*/ 198729 w 641298"/>
                <a:gd name="connsiteY22" fmla="*/ 238354 h 451104"/>
                <a:gd name="connsiteX23" fmla="*/ 184099 w 641298"/>
                <a:gd name="connsiteY23" fmla="*/ 271272 h 451104"/>
                <a:gd name="connsiteX24" fmla="*/ 190195 w 641298"/>
                <a:gd name="connsiteY24" fmla="*/ 318211 h 451104"/>
                <a:gd name="connsiteX25" fmla="*/ 209093 w 641298"/>
                <a:gd name="connsiteY25" fmla="*/ 335890 h 451104"/>
                <a:gd name="connsiteX26" fmla="*/ 204216 w 641298"/>
                <a:gd name="connsiteY26" fmla="*/ 377952 h 451104"/>
                <a:gd name="connsiteX27" fmla="*/ 183489 w 641298"/>
                <a:gd name="connsiteY27" fmla="*/ 402336 h 451104"/>
                <a:gd name="connsiteX28" fmla="*/ 172517 w 641298"/>
                <a:gd name="connsiteY28" fmla="*/ 423062 h 451104"/>
                <a:gd name="connsiteX29" fmla="*/ 152400 w 641298"/>
                <a:gd name="connsiteY29" fmla="*/ 401117 h 451104"/>
                <a:gd name="connsiteX30" fmla="*/ 99975 w 641298"/>
                <a:gd name="connsiteY30" fmla="*/ 442570 h 451104"/>
                <a:gd name="connsiteX31" fmla="*/ 62789 w 641298"/>
                <a:gd name="connsiteY31" fmla="*/ 451104 h 451104"/>
                <a:gd name="connsiteX32" fmla="*/ 23165 w 641298"/>
                <a:gd name="connsiteY32" fmla="*/ 432816 h 451104"/>
                <a:gd name="connsiteX33" fmla="*/ 12192 w 641298"/>
                <a:gd name="connsiteY33" fmla="*/ 394411 h 451104"/>
                <a:gd name="connsiteX34" fmla="*/ 0 w 641298"/>
                <a:gd name="connsiteY34" fmla="*/ 312115 h 451104"/>
                <a:gd name="connsiteX35" fmla="*/ 24384 w 641298"/>
                <a:gd name="connsiteY35" fmla="*/ 289560 h 451104"/>
                <a:gd name="connsiteX36" fmla="*/ 93269 w 641298"/>
                <a:gd name="connsiteY36" fmla="*/ 259690 h 451104"/>
                <a:gd name="connsiteX37" fmla="*/ 142647 w 641298"/>
                <a:gd name="connsiteY37" fmla="*/ 223723 h 451104"/>
                <a:gd name="connsiteX38" fmla="*/ 186537 w 641298"/>
                <a:gd name="connsiteY38" fmla="*/ 176174 h 451104"/>
                <a:gd name="connsiteX39" fmla="*/ 240792 w 641298"/>
                <a:gd name="connsiteY39" fmla="*/ 110947 h 451104"/>
                <a:gd name="connsiteX40" fmla="*/ 279807 w 641298"/>
                <a:gd name="connsiteY40" fmla="*/ 85954 h 451104"/>
                <a:gd name="connsiteX41" fmla="*/ 342595 w 641298"/>
                <a:gd name="connsiteY41" fmla="*/ 44501 h 451104"/>
                <a:gd name="connsiteX42" fmla="*/ 394411 w 641298"/>
                <a:gd name="connsiteY42" fmla="*/ 29870 h 451104"/>
                <a:gd name="connsiteX43" fmla="*/ 435255 w 641298"/>
                <a:gd name="connsiteY43" fmla="*/ 31699 h 451104"/>
                <a:gd name="connsiteX44" fmla="*/ 466953 w 641298"/>
                <a:gd name="connsiteY44" fmla="*/ 4877 h 451104"/>
                <a:gd name="connsiteX45" fmla="*/ 512064 w 641298"/>
                <a:gd name="connsiteY45" fmla="*/ 6096 h 451104"/>
                <a:gd name="connsiteX46" fmla="*/ 554736 w 641298"/>
                <a:gd name="connsiteY46" fmla="*/ 0 h 451104"/>
                <a:gd name="connsiteX47" fmla="*/ 638251 w 641298"/>
                <a:gd name="connsiteY47" fmla="*/ 23774 h 451104"/>
                <a:gd name="connsiteX48" fmla="*/ 608381 w 641298"/>
                <a:gd name="connsiteY48" fmla="*/ 32309 h 451104"/>
                <a:gd name="connsiteX49" fmla="*/ 641299 w 641298"/>
                <a:gd name="connsiteY49" fmla="*/ 53035 h 45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41298" h="451104">
                  <a:moveTo>
                    <a:pt x="641299" y="53035"/>
                  </a:moveTo>
                  <a:lnTo>
                    <a:pt x="602285" y="65837"/>
                  </a:lnTo>
                  <a:lnTo>
                    <a:pt x="582777" y="68885"/>
                  </a:lnTo>
                  <a:lnTo>
                    <a:pt x="587655" y="45720"/>
                  </a:lnTo>
                  <a:lnTo>
                    <a:pt x="552297" y="32918"/>
                  </a:lnTo>
                  <a:lnTo>
                    <a:pt x="516331" y="43891"/>
                  </a:lnTo>
                  <a:lnTo>
                    <a:pt x="509625" y="68275"/>
                  </a:lnTo>
                  <a:lnTo>
                    <a:pt x="488899" y="82906"/>
                  </a:lnTo>
                  <a:lnTo>
                    <a:pt x="460248" y="74981"/>
                  </a:lnTo>
                  <a:lnTo>
                    <a:pt x="427939" y="76200"/>
                  </a:lnTo>
                  <a:lnTo>
                    <a:pt x="396849" y="59131"/>
                  </a:lnTo>
                  <a:lnTo>
                    <a:pt x="383439" y="67666"/>
                  </a:lnTo>
                  <a:lnTo>
                    <a:pt x="367589" y="68885"/>
                  </a:lnTo>
                  <a:lnTo>
                    <a:pt x="368199" y="90830"/>
                  </a:lnTo>
                  <a:lnTo>
                    <a:pt x="319431" y="85344"/>
                  </a:lnTo>
                  <a:lnTo>
                    <a:pt x="315773" y="104242"/>
                  </a:lnTo>
                  <a:lnTo>
                    <a:pt x="291389" y="104242"/>
                  </a:lnTo>
                  <a:lnTo>
                    <a:pt x="277368" y="128016"/>
                  </a:lnTo>
                  <a:lnTo>
                    <a:pt x="256641" y="165202"/>
                  </a:lnTo>
                  <a:lnTo>
                    <a:pt x="221895" y="213360"/>
                  </a:lnTo>
                  <a:lnTo>
                    <a:pt x="232867" y="225552"/>
                  </a:lnTo>
                  <a:lnTo>
                    <a:pt x="224943" y="238963"/>
                  </a:lnTo>
                  <a:lnTo>
                    <a:pt x="198729" y="238354"/>
                  </a:lnTo>
                  <a:lnTo>
                    <a:pt x="184099" y="271272"/>
                  </a:lnTo>
                  <a:lnTo>
                    <a:pt x="190195" y="318211"/>
                  </a:lnTo>
                  <a:lnTo>
                    <a:pt x="209093" y="335890"/>
                  </a:lnTo>
                  <a:lnTo>
                    <a:pt x="204216" y="377952"/>
                  </a:lnTo>
                  <a:lnTo>
                    <a:pt x="183489" y="402336"/>
                  </a:lnTo>
                  <a:lnTo>
                    <a:pt x="172517" y="423062"/>
                  </a:lnTo>
                  <a:lnTo>
                    <a:pt x="152400" y="401117"/>
                  </a:lnTo>
                  <a:lnTo>
                    <a:pt x="99975" y="442570"/>
                  </a:lnTo>
                  <a:lnTo>
                    <a:pt x="62789" y="451104"/>
                  </a:lnTo>
                  <a:lnTo>
                    <a:pt x="23165" y="432816"/>
                  </a:lnTo>
                  <a:lnTo>
                    <a:pt x="12192" y="394411"/>
                  </a:lnTo>
                  <a:lnTo>
                    <a:pt x="0" y="312115"/>
                  </a:lnTo>
                  <a:lnTo>
                    <a:pt x="24384" y="289560"/>
                  </a:lnTo>
                  <a:lnTo>
                    <a:pt x="93269" y="259690"/>
                  </a:lnTo>
                  <a:lnTo>
                    <a:pt x="142647" y="223723"/>
                  </a:lnTo>
                  <a:lnTo>
                    <a:pt x="186537" y="176174"/>
                  </a:lnTo>
                  <a:lnTo>
                    <a:pt x="240792" y="110947"/>
                  </a:lnTo>
                  <a:lnTo>
                    <a:pt x="279807" y="85954"/>
                  </a:lnTo>
                  <a:lnTo>
                    <a:pt x="342595" y="44501"/>
                  </a:lnTo>
                  <a:lnTo>
                    <a:pt x="394411" y="29870"/>
                  </a:lnTo>
                  <a:lnTo>
                    <a:pt x="435255" y="31699"/>
                  </a:lnTo>
                  <a:lnTo>
                    <a:pt x="466953" y="4877"/>
                  </a:lnTo>
                  <a:lnTo>
                    <a:pt x="512064" y="6096"/>
                  </a:lnTo>
                  <a:lnTo>
                    <a:pt x="554736" y="0"/>
                  </a:lnTo>
                  <a:lnTo>
                    <a:pt x="638251" y="23774"/>
                  </a:lnTo>
                  <a:lnTo>
                    <a:pt x="608381" y="32309"/>
                  </a:lnTo>
                  <a:lnTo>
                    <a:pt x="641299" y="53035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4" name="Freihandform: Form 173">
              <a:extLst>
                <a:ext uri="{FF2B5EF4-FFF2-40B4-BE49-F238E27FC236}">
                  <a16:creationId xmlns:a16="http://schemas.microsoft.com/office/drawing/2014/main" id="{8689DEFA-E931-74FD-4399-F387ADCE41DB}"/>
                </a:ext>
              </a:extLst>
            </p:cNvPr>
            <p:cNvSpPr/>
            <p:nvPr/>
          </p:nvSpPr>
          <p:spPr>
            <a:xfrm>
              <a:off x="6064745" y="1595253"/>
              <a:ext cx="90220" cy="28651"/>
            </a:xfrm>
            <a:custGeom>
              <a:avLst/>
              <a:gdLst>
                <a:gd name="connsiteX0" fmla="*/ 90220 w 90220"/>
                <a:gd name="connsiteY0" fmla="*/ 17069 h 28651"/>
                <a:gd name="connsiteX1" fmla="*/ 43891 w 90220"/>
                <a:gd name="connsiteY1" fmla="*/ 28651 h 28651"/>
                <a:gd name="connsiteX2" fmla="*/ 2438 w 90220"/>
                <a:gd name="connsiteY2" fmla="*/ 21946 h 28651"/>
                <a:gd name="connsiteX3" fmla="*/ 15849 w 90220"/>
                <a:gd name="connsiteY3" fmla="*/ 14630 h 28651"/>
                <a:gd name="connsiteX4" fmla="*/ 0 w 90220"/>
                <a:gd name="connsiteY4" fmla="*/ 5486 h 28651"/>
                <a:gd name="connsiteX5" fmla="*/ 44500 w 90220"/>
                <a:gd name="connsiteY5" fmla="*/ 0 h 28651"/>
                <a:gd name="connsiteX6" fmla="*/ 56083 w 90220"/>
                <a:gd name="connsiteY6" fmla="*/ 10363 h 28651"/>
                <a:gd name="connsiteX7" fmla="*/ 90220 w 90220"/>
                <a:gd name="connsiteY7" fmla="*/ 17069 h 2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220" h="28651">
                  <a:moveTo>
                    <a:pt x="90220" y="17069"/>
                  </a:moveTo>
                  <a:lnTo>
                    <a:pt x="43891" y="28651"/>
                  </a:lnTo>
                  <a:lnTo>
                    <a:pt x="2438" y="21946"/>
                  </a:lnTo>
                  <a:lnTo>
                    <a:pt x="15849" y="14630"/>
                  </a:lnTo>
                  <a:lnTo>
                    <a:pt x="0" y="5486"/>
                  </a:lnTo>
                  <a:lnTo>
                    <a:pt x="44500" y="0"/>
                  </a:lnTo>
                  <a:lnTo>
                    <a:pt x="56083" y="10363"/>
                  </a:lnTo>
                  <a:lnTo>
                    <a:pt x="90220" y="1706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5" name="Freihandform: Form 174">
              <a:extLst>
                <a:ext uri="{FF2B5EF4-FFF2-40B4-BE49-F238E27FC236}">
                  <a16:creationId xmlns:a16="http://schemas.microsoft.com/office/drawing/2014/main" id="{C7774577-BBA2-C837-F844-582CBFF101AC}"/>
                </a:ext>
              </a:extLst>
            </p:cNvPr>
            <p:cNvSpPr/>
            <p:nvPr/>
          </p:nvSpPr>
          <p:spPr>
            <a:xfrm>
              <a:off x="5830658" y="1551362"/>
              <a:ext cx="245058" cy="92659"/>
            </a:xfrm>
            <a:custGeom>
              <a:avLst/>
              <a:gdLst>
                <a:gd name="connsiteX0" fmla="*/ 168249 w 245058"/>
                <a:gd name="connsiteY0" fmla="*/ 9144 h 92659"/>
                <a:gd name="connsiteX1" fmla="*/ 245059 w 245058"/>
                <a:gd name="connsiteY1" fmla="*/ 29870 h 92659"/>
                <a:gd name="connsiteX2" fmla="*/ 192633 w 245058"/>
                <a:gd name="connsiteY2" fmla="*/ 40843 h 92659"/>
                <a:gd name="connsiteX3" fmla="*/ 185319 w 245058"/>
                <a:gd name="connsiteY3" fmla="*/ 61570 h 92659"/>
                <a:gd name="connsiteX4" fmla="*/ 167031 w 245058"/>
                <a:gd name="connsiteY4" fmla="*/ 67056 h 92659"/>
                <a:gd name="connsiteX5" fmla="*/ 161544 w 245058"/>
                <a:gd name="connsiteY5" fmla="*/ 91440 h 92659"/>
                <a:gd name="connsiteX6" fmla="*/ 134721 w 245058"/>
                <a:gd name="connsiteY6" fmla="*/ 92659 h 92659"/>
                <a:gd name="connsiteX7" fmla="*/ 82905 w 245058"/>
                <a:gd name="connsiteY7" fmla="*/ 74981 h 92659"/>
                <a:gd name="connsiteX8" fmla="*/ 101193 w 245058"/>
                <a:gd name="connsiteY8" fmla="*/ 64618 h 92659"/>
                <a:gd name="connsiteX9" fmla="*/ 66447 w 245058"/>
                <a:gd name="connsiteY9" fmla="*/ 56083 h 92659"/>
                <a:gd name="connsiteX10" fmla="*/ 19507 w 245058"/>
                <a:gd name="connsiteY10" fmla="*/ 32309 h 92659"/>
                <a:gd name="connsiteX11" fmla="*/ 0 w 245058"/>
                <a:gd name="connsiteY11" fmla="*/ 10973 h 92659"/>
                <a:gd name="connsiteX12" fmla="*/ 56692 w 245058"/>
                <a:gd name="connsiteY12" fmla="*/ 1219 h 92659"/>
                <a:gd name="connsiteX13" fmla="*/ 70713 w 245058"/>
                <a:gd name="connsiteY13" fmla="*/ 10363 h 92659"/>
                <a:gd name="connsiteX14" fmla="*/ 101193 w 245058"/>
                <a:gd name="connsiteY14" fmla="*/ 10363 h 92659"/>
                <a:gd name="connsiteX15" fmla="*/ 107289 w 245058"/>
                <a:gd name="connsiteY15" fmla="*/ 1219 h 92659"/>
                <a:gd name="connsiteX16" fmla="*/ 138988 w 245058"/>
                <a:gd name="connsiteY16" fmla="*/ 0 h 92659"/>
                <a:gd name="connsiteX17" fmla="*/ 168249 w 245058"/>
                <a:gd name="connsiteY17" fmla="*/ 9144 h 9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5058" h="92659">
                  <a:moveTo>
                    <a:pt x="168249" y="9144"/>
                  </a:moveTo>
                  <a:lnTo>
                    <a:pt x="245059" y="29870"/>
                  </a:lnTo>
                  <a:lnTo>
                    <a:pt x="192633" y="40843"/>
                  </a:lnTo>
                  <a:lnTo>
                    <a:pt x="185319" y="61570"/>
                  </a:lnTo>
                  <a:lnTo>
                    <a:pt x="167031" y="67056"/>
                  </a:lnTo>
                  <a:lnTo>
                    <a:pt x="161544" y="91440"/>
                  </a:lnTo>
                  <a:lnTo>
                    <a:pt x="134721" y="92659"/>
                  </a:lnTo>
                  <a:lnTo>
                    <a:pt x="82905" y="74981"/>
                  </a:lnTo>
                  <a:lnTo>
                    <a:pt x="101193" y="64618"/>
                  </a:lnTo>
                  <a:lnTo>
                    <a:pt x="66447" y="56083"/>
                  </a:lnTo>
                  <a:lnTo>
                    <a:pt x="19507" y="32309"/>
                  </a:lnTo>
                  <a:lnTo>
                    <a:pt x="0" y="10973"/>
                  </a:lnTo>
                  <a:lnTo>
                    <a:pt x="56692" y="1219"/>
                  </a:lnTo>
                  <a:lnTo>
                    <a:pt x="70713" y="10363"/>
                  </a:lnTo>
                  <a:lnTo>
                    <a:pt x="101193" y="10363"/>
                  </a:lnTo>
                  <a:lnTo>
                    <a:pt x="107289" y="1219"/>
                  </a:lnTo>
                  <a:lnTo>
                    <a:pt x="138988" y="0"/>
                  </a:lnTo>
                  <a:lnTo>
                    <a:pt x="168249" y="9144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6" name="Freihandform: Form 175">
              <a:extLst>
                <a:ext uri="{FF2B5EF4-FFF2-40B4-BE49-F238E27FC236}">
                  <a16:creationId xmlns:a16="http://schemas.microsoft.com/office/drawing/2014/main" id="{9B6FAF26-DB6D-DDA1-9BDA-E1DC9203B792}"/>
                </a:ext>
              </a:extLst>
            </p:cNvPr>
            <p:cNvSpPr/>
            <p:nvPr/>
          </p:nvSpPr>
          <p:spPr>
            <a:xfrm>
              <a:off x="5975742" y="1535512"/>
              <a:ext cx="217018" cy="33528"/>
            </a:xfrm>
            <a:custGeom>
              <a:avLst/>
              <a:gdLst>
                <a:gd name="connsiteX0" fmla="*/ 171908 w 217018"/>
                <a:gd name="connsiteY0" fmla="*/ 6706 h 33528"/>
                <a:gd name="connsiteX1" fmla="*/ 217018 w 217018"/>
                <a:gd name="connsiteY1" fmla="*/ 15850 h 33528"/>
                <a:gd name="connsiteX2" fmla="*/ 190196 w 217018"/>
                <a:gd name="connsiteY2" fmla="*/ 30480 h 33528"/>
                <a:gd name="connsiteX3" fmla="*/ 128626 w 217018"/>
                <a:gd name="connsiteY3" fmla="*/ 33528 h 33528"/>
                <a:gd name="connsiteX4" fmla="*/ 63399 w 217018"/>
                <a:gd name="connsiteY4" fmla="*/ 28651 h 33528"/>
                <a:gd name="connsiteX5" fmla="*/ 57303 w 217018"/>
                <a:gd name="connsiteY5" fmla="*/ 21336 h 33528"/>
                <a:gd name="connsiteX6" fmla="*/ 26213 w 217018"/>
                <a:gd name="connsiteY6" fmla="*/ 21336 h 33528"/>
                <a:gd name="connsiteX7" fmla="*/ 0 w 217018"/>
                <a:gd name="connsiteY7" fmla="*/ 9144 h 33528"/>
                <a:gd name="connsiteX8" fmla="*/ 64008 w 217018"/>
                <a:gd name="connsiteY8" fmla="*/ 1829 h 33528"/>
                <a:gd name="connsiteX9" fmla="*/ 96927 w 217018"/>
                <a:gd name="connsiteY9" fmla="*/ 7925 h 33528"/>
                <a:gd name="connsiteX10" fmla="*/ 115824 w 217018"/>
                <a:gd name="connsiteY10" fmla="*/ 0 h 33528"/>
                <a:gd name="connsiteX11" fmla="*/ 171908 w 217018"/>
                <a:gd name="connsiteY11" fmla="*/ 6706 h 3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018" h="33528">
                  <a:moveTo>
                    <a:pt x="171908" y="6706"/>
                  </a:moveTo>
                  <a:lnTo>
                    <a:pt x="217018" y="15850"/>
                  </a:lnTo>
                  <a:lnTo>
                    <a:pt x="190196" y="30480"/>
                  </a:lnTo>
                  <a:lnTo>
                    <a:pt x="128626" y="33528"/>
                  </a:lnTo>
                  <a:lnTo>
                    <a:pt x="63399" y="28651"/>
                  </a:lnTo>
                  <a:lnTo>
                    <a:pt x="57303" y="21336"/>
                  </a:lnTo>
                  <a:lnTo>
                    <a:pt x="26213" y="21336"/>
                  </a:lnTo>
                  <a:lnTo>
                    <a:pt x="0" y="9144"/>
                  </a:lnTo>
                  <a:lnTo>
                    <a:pt x="64008" y="1829"/>
                  </a:lnTo>
                  <a:lnTo>
                    <a:pt x="96927" y="7925"/>
                  </a:lnTo>
                  <a:lnTo>
                    <a:pt x="115824" y="0"/>
                  </a:lnTo>
                  <a:lnTo>
                    <a:pt x="171908" y="6706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7" name="Freihandform: Form 176">
              <a:extLst>
                <a:ext uri="{FF2B5EF4-FFF2-40B4-BE49-F238E27FC236}">
                  <a16:creationId xmlns:a16="http://schemas.microsoft.com/office/drawing/2014/main" id="{DC19F08E-BB9F-DB94-CE9A-2C086BAA5453}"/>
                </a:ext>
              </a:extLst>
            </p:cNvPr>
            <p:cNvSpPr/>
            <p:nvPr/>
          </p:nvSpPr>
          <p:spPr>
            <a:xfrm>
              <a:off x="8272106" y="3327127"/>
              <a:ext cx="285292" cy="157276"/>
            </a:xfrm>
            <a:custGeom>
              <a:avLst/>
              <a:gdLst>
                <a:gd name="connsiteX0" fmla="*/ 274929 w 285292"/>
                <a:gd name="connsiteY0" fmla="*/ 99974 h 157276"/>
                <a:gd name="connsiteX1" fmla="*/ 276148 w 285292"/>
                <a:gd name="connsiteY1" fmla="*/ 116434 h 157276"/>
                <a:gd name="connsiteX2" fmla="*/ 285292 w 285292"/>
                <a:gd name="connsiteY2" fmla="*/ 141427 h 157276"/>
                <a:gd name="connsiteX3" fmla="*/ 284683 w 285292"/>
                <a:gd name="connsiteY3" fmla="*/ 156667 h 157276"/>
                <a:gd name="connsiteX4" fmla="*/ 256641 w 285292"/>
                <a:gd name="connsiteY4" fmla="*/ 157277 h 157276"/>
                <a:gd name="connsiteX5" fmla="*/ 214579 w 285292"/>
                <a:gd name="connsiteY5" fmla="*/ 148133 h 157276"/>
                <a:gd name="connsiteX6" fmla="*/ 188367 w 285292"/>
                <a:gd name="connsiteY6" fmla="*/ 144475 h 157276"/>
                <a:gd name="connsiteX7" fmla="*/ 165201 w 285292"/>
                <a:gd name="connsiteY7" fmla="*/ 124968 h 157276"/>
                <a:gd name="connsiteX8" fmla="*/ 118263 w 285292"/>
                <a:gd name="connsiteY8" fmla="*/ 119482 h 157276"/>
                <a:gd name="connsiteX9" fmla="*/ 70713 w 285292"/>
                <a:gd name="connsiteY9" fmla="*/ 97536 h 157276"/>
                <a:gd name="connsiteX10" fmla="*/ 35356 w 285292"/>
                <a:gd name="connsiteY10" fmla="*/ 78638 h 157276"/>
                <a:gd name="connsiteX11" fmla="*/ 0 w 285292"/>
                <a:gd name="connsiteY11" fmla="*/ 64008 h 157276"/>
                <a:gd name="connsiteX12" fmla="*/ 5487 w 285292"/>
                <a:gd name="connsiteY12" fmla="*/ 27432 h 157276"/>
                <a:gd name="connsiteX13" fmla="*/ 22555 w 285292"/>
                <a:gd name="connsiteY13" fmla="*/ 9144 h 157276"/>
                <a:gd name="connsiteX14" fmla="*/ 34137 w 285292"/>
                <a:gd name="connsiteY14" fmla="*/ 0 h 157276"/>
                <a:gd name="connsiteX15" fmla="*/ 63399 w 285292"/>
                <a:gd name="connsiteY15" fmla="*/ 12192 h 157276"/>
                <a:gd name="connsiteX16" fmla="*/ 102412 w 285292"/>
                <a:gd name="connsiteY16" fmla="*/ 37795 h 157276"/>
                <a:gd name="connsiteX17" fmla="*/ 122529 w 285292"/>
                <a:gd name="connsiteY17" fmla="*/ 43282 h 157276"/>
                <a:gd name="connsiteX18" fmla="*/ 137769 w 285292"/>
                <a:gd name="connsiteY18" fmla="*/ 62179 h 157276"/>
                <a:gd name="connsiteX19" fmla="*/ 165201 w 285292"/>
                <a:gd name="connsiteY19" fmla="*/ 69494 h 157276"/>
                <a:gd name="connsiteX20" fmla="*/ 195681 w 285292"/>
                <a:gd name="connsiteY20" fmla="*/ 87173 h 157276"/>
                <a:gd name="connsiteX21" fmla="*/ 235305 w 285292"/>
                <a:gd name="connsiteY21" fmla="*/ 95707 h 157276"/>
                <a:gd name="connsiteX22" fmla="*/ 274929 w 285292"/>
                <a:gd name="connsiteY22" fmla="*/ 99974 h 15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85292" h="157276">
                  <a:moveTo>
                    <a:pt x="274929" y="99974"/>
                  </a:moveTo>
                  <a:lnTo>
                    <a:pt x="276148" y="116434"/>
                  </a:lnTo>
                  <a:lnTo>
                    <a:pt x="285292" y="141427"/>
                  </a:lnTo>
                  <a:lnTo>
                    <a:pt x="284683" y="156667"/>
                  </a:lnTo>
                  <a:lnTo>
                    <a:pt x="256641" y="157277"/>
                  </a:lnTo>
                  <a:lnTo>
                    <a:pt x="214579" y="148133"/>
                  </a:lnTo>
                  <a:lnTo>
                    <a:pt x="188367" y="144475"/>
                  </a:lnTo>
                  <a:lnTo>
                    <a:pt x="165201" y="124968"/>
                  </a:lnTo>
                  <a:lnTo>
                    <a:pt x="118263" y="119482"/>
                  </a:lnTo>
                  <a:lnTo>
                    <a:pt x="70713" y="97536"/>
                  </a:lnTo>
                  <a:lnTo>
                    <a:pt x="35356" y="78638"/>
                  </a:lnTo>
                  <a:lnTo>
                    <a:pt x="0" y="64008"/>
                  </a:lnTo>
                  <a:lnTo>
                    <a:pt x="5487" y="27432"/>
                  </a:lnTo>
                  <a:lnTo>
                    <a:pt x="22555" y="9144"/>
                  </a:lnTo>
                  <a:lnTo>
                    <a:pt x="34137" y="0"/>
                  </a:lnTo>
                  <a:lnTo>
                    <a:pt x="63399" y="12192"/>
                  </a:lnTo>
                  <a:lnTo>
                    <a:pt x="102412" y="37795"/>
                  </a:lnTo>
                  <a:lnTo>
                    <a:pt x="122529" y="43282"/>
                  </a:lnTo>
                  <a:lnTo>
                    <a:pt x="137769" y="62179"/>
                  </a:lnTo>
                  <a:lnTo>
                    <a:pt x="165201" y="69494"/>
                  </a:lnTo>
                  <a:lnTo>
                    <a:pt x="195681" y="87173"/>
                  </a:lnTo>
                  <a:lnTo>
                    <a:pt x="235305" y="95707"/>
                  </a:lnTo>
                  <a:lnTo>
                    <a:pt x="274929" y="99974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8" name="Freihandform: Form 177">
              <a:extLst>
                <a:ext uri="{FF2B5EF4-FFF2-40B4-BE49-F238E27FC236}">
                  <a16:creationId xmlns:a16="http://schemas.microsoft.com/office/drawing/2014/main" id="{D491B70E-5648-EC51-631F-A71ACC5597BA}"/>
                </a:ext>
              </a:extLst>
            </p:cNvPr>
            <p:cNvSpPr/>
            <p:nvPr/>
          </p:nvSpPr>
          <p:spPr>
            <a:xfrm>
              <a:off x="7372946" y="3542315"/>
              <a:ext cx="254202" cy="323697"/>
            </a:xfrm>
            <a:custGeom>
              <a:avLst/>
              <a:gdLst>
                <a:gd name="connsiteX0" fmla="*/ 45111 w 254202"/>
                <a:gd name="connsiteY0" fmla="*/ 323698 h 323697"/>
                <a:gd name="connsiteX1" fmla="*/ 31699 w 254202"/>
                <a:gd name="connsiteY1" fmla="*/ 296266 h 323697"/>
                <a:gd name="connsiteX2" fmla="*/ 0 w 254202"/>
                <a:gd name="connsiteY2" fmla="*/ 231648 h 323697"/>
                <a:gd name="connsiteX3" fmla="*/ 99364 w 254202"/>
                <a:gd name="connsiteY3" fmla="*/ 192634 h 323697"/>
                <a:gd name="connsiteX4" fmla="*/ 115215 w 254202"/>
                <a:gd name="connsiteY4" fmla="*/ 114605 h 323697"/>
                <a:gd name="connsiteX5" fmla="*/ 96927 w 254202"/>
                <a:gd name="connsiteY5" fmla="*/ 86563 h 323697"/>
                <a:gd name="connsiteX6" fmla="*/ 96927 w 254202"/>
                <a:gd name="connsiteY6" fmla="*/ 70714 h 323697"/>
                <a:gd name="connsiteX7" fmla="*/ 104851 w 254202"/>
                <a:gd name="connsiteY7" fmla="*/ 54864 h 323697"/>
                <a:gd name="connsiteX8" fmla="*/ 103632 w 254202"/>
                <a:gd name="connsiteY8" fmla="*/ 39015 h 323697"/>
                <a:gd name="connsiteX9" fmla="*/ 118263 w 254202"/>
                <a:gd name="connsiteY9" fmla="*/ 31090 h 323697"/>
                <a:gd name="connsiteX10" fmla="*/ 111556 w 254202"/>
                <a:gd name="connsiteY10" fmla="*/ 25603 h 323697"/>
                <a:gd name="connsiteX11" fmla="*/ 111556 w 254202"/>
                <a:gd name="connsiteY11" fmla="*/ 0 h 323697"/>
                <a:gd name="connsiteX12" fmla="*/ 128625 w 254202"/>
                <a:gd name="connsiteY12" fmla="*/ 0 h 323697"/>
                <a:gd name="connsiteX13" fmla="*/ 146913 w 254202"/>
                <a:gd name="connsiteY13" fmla="*/ 26823 h 323697"/>
                <a:gd name="connsiteX14" fmla="*/ 167031 w 254202"/>
                <a:gd name="connsiteY14" fmla="*/ 40843 h 323697"/>
                <a:gd name="connsiteX15" fmla="*/ 192024 w 254202"/>
                <a:gd name="connsiteY15" fmla="*/ 46330 h 323697"/>
                <a:gd name="connsiteX16" fmla="*/ 212751 w 254202"/>
                <a:gd name="connsiteY16" fmla="*/ 53035 h 323697"/>
                <a:gd name="connsiteX17" fmla="*/ 230428 w 254202"/>
                <a:gd name="connsiteY17" fmla="*/ 75591 h 323697"/>
                <a:gd name="connsiteX18" fmla="*/ 240792 w 254202"/>
                <a:gd name="connsiteY18" fmla="*/ 88392 h 323697"/>
                <a:gd name="connsiteX19" fmla="*/ 252984 w 254202"/>
                <a:gd name="connsiteY19" fmla="*/ 93879 h 323697"/>
                <a:gd name="connsiteX20" fmla="*/ 254203 w 254202"/>
                <a:gd name="connsiteY20" fmla="*/ 102413 h 323697"/>
                <a:gd name="connsiteX21" fmla="*/ 243840 w 254202"/>
                <a:gd name="connsiteY21" fmla="*/ 125578 h 323697"/>
                <a:gd name="connsiteX22" fmla="*/ 239572 w 254202"/>
                <a:gd name="connsiteY22" fmla="*/ 136551 h 323697"/>
                <a:gd name="connsiteX23" fmla="*/ 226161 w 254202"/>
                <a:gd name="connsiteY23" fmla="*/ 149352 h 323697"/>
                <a:gd name="connsiteX24" fmla="*/ 215799 w 254202"/>
                <a:gd name="connsiteY24" fmla="*/ 176175 h 323697"/>
                <a:gd name="connsiteX25" fmla="*/ 200559 w 254202"/>
                <a:gd name="connsiteY25" fmla="*/ 173736 h 323697"/>
                <a:gd name="connsiteX26" fmla="*/ 194463 w 254202"/>
                <a:gd name="connsiteY26" fmla="*/ 183490 h 323697"/>
                <a:gd name="connsiteX27" fmla="*/ 190195 w 254202"/>
                <a:gd name="connsiteY27" fmla="*/ 202997 h 323697"/>
                <a:gd name="connsiteX28" fmla="*/ 196900 w 254202"/>
                <a:gd name="connsiteY28" fmla="*/ 229210 h 323697"/>
                <a:gd name="connsiteX29" fmla="*/ 193852 w 254202"/>
                <a:gd name="connsiteY29" fmla="*/ 234087 h 323697"/>
                <a:gd name="connsiteX30" fmla="*/ 178612 w 254202"/>
                <a:gd name="connsiteY30" fmla="*/ 234087 h 323697"/>
                <a:gd name="connsiteX31" fmla="*/ 158496 w 254202"/>
                <a:gd name="connsiteY31" fmla="*/ 248717 h 323697"/>
                <a:gd name="connsiteX32" fmla="*/ 156667 w 254202"/>
                <a:gd name="connsiteY32" fmla="*/ 267615 h 323697"/>
                <a:gd name="connsiteX33" fmla="*/ 149352 w 254202"/>
                <a:gd name="connsiteY33" fmla="*/ 276149 h 323697"/>
                <a:gd name="connsiteX34" fmla="*/ 128016 w 254202"/>
                <a:gd name="connsiteY34" fmla="*/ 275539 h 323697"/>
                <a:gd name="connsiteX35" fmla="*/ 115824 w 254202"/>
                <a:gd name="connsiteY35" fmla="*/ 285293 h 323697"/>
                <a:gd name="connsiteX36" fmla="*/ 117043 w 254202"/>
                <a:gd name="connsiteY36" fmla="*/ 301143 h 323697"/>
                <a:gd name="connsiteX37" fmla="*/ 101193 w 254202"/>
                <a:gd name="connsiteY37" fmla="*/ 312115 h 323697"/>
                <a:gd name="connsiteX38" fmla="*/ 82296 w 254202"/>
                <a:gd name="connsiteY38" fmla="*/ 308458 h 323697"/>
                <a:gd name="connsiteX39" fmla="*/ 60351 w 254202"/>
                <a:gd name="connsiteY39" fmla="*/ 321869 h 323697"/>
                <a:gd name="connsiteX40" fmla="*/ 45111 w 254202"/>
                <a:gd name="connsiteY40" fmla="*/ 323698 h 32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54202" h="323697">
                  <a:moveTo>
                    <a:pt x="45111" y="323698"/>
                  </a:moveTo>
                  <a:lnTo>
                    <a:pt x="31699" y="296266"/>
                  </a:lnTo>
                  <a:lnTo>
                    <a:pt x="0" y="231648"/>
                  </a:lnTo>
                  <a:lnTo>
                    <a:pt x="99364" y="192634"/>
                  </a:lnTo>
                  <a:lnTo>
                    <a:pt x="115215" y="114605"/>
                  </a:lnTo>
                  <a:lnTo>
                    <a:pt x="96927" y="86563"/>
                  </a:lnTo>
                  <a:lnTo>
                    <a:pt x="96927" y="70714"/>
                  </a:lnTo>
                  <a:lnTo>
                    <a:pt x="104851" y="54864"/>
                  </a:lnTo>
                  <a:lnTo>
                    <a:pt x="103632" y="39015"/>
                  </a:lnTo>
                  <a:lnTo>
                    <a:pt x="118263" y="31090"/>
                  </a:lnTo>
                  <a:lnTo>
                    <a:pt x="111556" y="25603"/>
                  </a:lnTo>
                  <a:lnTo>
                    <a:pt x="111556" y="0"/>
                  </a:lnTo>
                  <a:lnTo>
                    <a:pt x="128625" y="0"/>
                  </a:lnTo>
                  <a:lnTo>
                    <a:pt x="146913" y="26823"/>
                  </a:lnTo>
                  <a:lnTo>
                    <a:pt x="167031" y="40843"/>
                  </a:lnTo>
                  <a:lnTo>
                    <a:pt x="192024" y="46330"/>
                  </a:lnTo>
                  <a:lnTo>
                    <a:pt x="212751" y="53035"/>
                  </a:lnTo>
                  <a:lnTo>
                    <a:pt x="230428" y="75591"/>
                  </a:lnTo>
                  <a:lnTo>
                    <a:pt x="240792" y="88392"/>
                  </a:lnTo>
                  <a:lnTo>
                    <a:pt x="252984" y="93879"/>
                  </a:lnTo>
                  <a:lnTo>
                    <a:pt x="254203" y="102413"/>
                  </a:lnTo>
                  <a:lnTo>
                    <a:pt x="243840" y="125578"/>
                  </a:lnTo>
                  <a:lnTo>
                    <a:pt x="239572" y="136551"/>
                  </a:lnTo>
                  <a:lnTo>
                    <a:pt x="226161" y="149352"/>
                  </a:lnTo>
                  <a:lnTo>
                    <a:pt x="215799" y="176175"/>
                  </a:lnTo>
                  <a:lnTo>
                    <a:pt x="200559" y="173736"/>
                  </a:lnTo>
                  <a:lnTo>
                    <a:pt x="194463" y="183490"/>
                  </a:lnTo>
                  <a:lnTo>
                    <a:pt x="190195" y="202997"/>
                  </a:lnTo>
                  <a:lnTo>
                    <a:pt x="196900" y="229210"/>
                  </a:lnTo>
                  <a:lnTo>
                    <a:pt x="193852" y="234087"/>
                  </a:lnTo>
                  <a:lnTo>
                    <a:pt x="178612" y="234087"/>
                  </a:lnTo>
                  <a:lnTo>
                    <a:pt x="158496" y="248717"/>
                  </a:lnTo>
                  <a:lnTo>
                    <a:pt x="156667" y="267615"/>
                  </a:lnTo>
                  <a:lnTo>
                    <a:pt x="149352" y="276149"/>
                  </a:lnTo>
                  <a:lnTo>
                    <a:pt x="128016" y="275539"/>
                  </a:lnTo>
                  <a:lnTo>
                    <a:pt x="115824" y="285293"/>
                  </a:lnTo>
                  <a:lnTo>
                    <a:pt x="117043" y="301143"/>
                  </a:lnTo>
                  <a:lnTo>
                    <a:pt x="101193" y="312115"/>
                  </a:lnTo>
                  <a:lnTo>
                    <a:pt x="82296" y="308458"/>
                  </a:lnTo>
                  <a:lnTo>
                    <a:pt x="60351" y="321869"/>
                  </a:lnTo>
                  <a:lnTo>
                    <a:pt x="45111" y="32369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9" name="Freihandform: Form 178">
              <a:extLst>
                <a:ext uri="{FF2B5EF4-FFF2-40B4-BE49-F238E27FC236}">
                  <a16:creationId xmlns:a16="http://schemas.microsoft.com/office/drawing/2014/main" id="{C8F17329-5489-EEE9-DD74-835C4BA6C852}"/>
                </a:ext>
              </a:extLst>
            </p:cNvPr>
            <p:cNvSpPr/>
            <p:nvPr/>
          </p:nvSpPr>
          <p:spPr>
            <a:xfrm>
              <a:off x="7485722" y="3485013"/>
              <a:ext cx="12801" cy="26212"/>
            </a:xfrm>
            <a:custGeom>
              <a:avLst/>
              <a:gdLst>
                <a:gd name="connsiteX0" fmla="*/ 7924 w 12801"/>
                <a:gd name="connsiteY0" fmla="*/ 26213 h 26212"/>
                <a:gd name="connsiteX1" fmla="*/ 0 w 12801"/>
                <a:gd name="connsiteY1" fmla="*/ 12802 h 26212"/>
                <a:gd name="connsiteX2" fmla="*/ 8535 w 12801"/>
                <a:gd name="connsiteY2" fmla="*/ 0 h 26212"/>
                <a:gd name="connsiteX3" fmla="*/ 12801 w 12801"/>
                <a:gd name="connsiteY3" fmla="*/ 3048 h 26212"/>
                <a:gd name="connsiteX4" fmla="*/ 11583 w 12801"/>
                <a:gd name="connsiteY4" fmla="*/ 19507 h 26212"/>
                <a:gd name="connsiteX5" fmla="*/ 7924 w 12801"/>
                <a:gd name="connsiteY5" fmla="*/ 26213 h 2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01" h="26212">
                  <a:moveTo>
                    <a:pt x="7924" y="26213"/>
                  </a:moveTo>
                  <a:lnTo>
                    <a:pt x="0" y="12802"/>
                  </a:lnTo>
                  <a:lnTo>
                    <a:pt x="8535" y="0"/>
                  </a:lnTo>
                  <a:lnTo>
                    <a:pt x="12801" y="3048"/>
                  </a:lnTo>
                  <a:lnTo>
                    <a:pt x="11583" y="19507"/>
                  </a:lnTo>
                  <a:lnTo>
                    <a:pt x="7924" y="26213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0" name="Freihandform: Form 179">
              <a:extLst>
                <a:ext uri="{FF2B5EF4-FFF2-40B4-BE49-F238E27FC236}">
                  <a16:creationId xmlns:a16="http://schemas.microsoft.com/office/drawing/2014/main" id="{FC8459E5-C958-A826-E854-F43E136C59DE}"/>
                </a:ext>
              </a:extLst>
            </p:cNvPr>
            <p:cNvSpPr/>
            <p:nvPr/>
          </p:nvSpPr>
          <p:spPr>
            <a:xfrm>
              <a:off x="7625930" y="3064389"/>
              <a:ext cx="510234" cy="526084"/>
            </a:xfrm>
            <a:custGeom>
              <a:avLst/>
              <a:gdLst>
                <a:gd name="connsiteX0" fmla="*/ 510235 w 510234"/>
                <a:gd name="connsiteY0" fmla="*/ 64008 h 526084"/>
                <a:gd name="connsiteX1" fmla="*/ 487071 w 510234"/>
                <a:gd name="connsiteY1" fmla="*/ 96926 h 526084"/>
                <a:gd name="connsiteX2" fmla="*/ 452323 w 510234"/>
                <a:gd name="connsiteY2" fmla="*/ 103022 h 526084"/>
                <a:gd name="connsiteX3" fmla="*/ 400507 w 510234"/>
                <a:gd name="connsiteY3" fmla="*/ 93269 h 526084"/>
                <a:gd name="connsiteX4" fmla="*/ 388315 w 510234"/>
                <a:gd name="connsiteY4" fmla="*/ 110338 h 526084"/>
                <a:gd name="connsiteX5" fmla="*/ 408432 w 510234"/>
                <a:gd name="connsiteY5" fmla="*/ 144475 h 526084"/>
                <a:gd name="connsiteX6" fmla="*/ 426111 w 510234"/>
                <a:gd name="connsiteY6" fmla="*/ 171298 h 526084"/>
                <a:gd name="connsiteX7" fmla="*/ 457200 w 510234"/>
                <a:gd name="connsiteY7" fmla="*/ 190195 h 526084"/>
                <a:gd name="connsiteX8" fmla="*/ 434035 w 510234"/>
                <a:gd name="connsiteY8" fmla="*/ 212750 h 526084"/>
                <a:gd name="connsiteX9" fmla="*/ 440131 w 510234"/>
                <a:gd name="connsiteY9" fmla="*/ 240792 h 526084"/>
                <a:gd name="connsiteX10" fmla="*/ 416356 w 510234"/>
                <a:gd name="connsiteY10" fmla="*/ 280416 h 526084"/>
                <a:gd name="connsiteX11" fmla="*/ 402945 w 510234"/>
                <a:gd name="connsiteY11" fmla="*/ 320040 h 526084"/>
                <a:gd name="connsiteX12" fmla="*/ 375513 w 510234"/>
                <a:gd name="connsiteY12" fmla="*/ 360883 h 526084"/>
                <a:gd name="connsiteX13" fmla="*/ 335889 w 510234"/>
                <a:gd name="connsiteY13" fmla="*/ 357835 h 526084"/>
                <a:gd name="connsiteX14" fmla="*/ 306019 w 510234"/>
                <a:gd name="connsiteY14" fmla="*/ 399288 h 526084"/>
                <a:gd name="connsiteX15" fmla="*/ 330403 w 510234"/>
                <a:gd name="connsiteY15" fmla="*/ 416357 h 526084"/>
                <a:gd name="connsiteX16" fmla="*/ 338937 w 510234"/>
                <a:gd name="connsiteY16" fmla="*/ 446837 h 526084"/>
                <a:gd name="connsiteX17" fmla="*/ 360273 w 510234"/>
                <a:gd name="connsiteY17" fmla="*/ 466344 h 526084"/>
                <a:gd name="connsiteX18" fmla="*/ 371247 w 510234"/>
                <a:gd name="connsiteY18" fmla="*/ 499872 h 526084"/>
                <a:gd name="connsiteX19" fmla="*/ 297484 w 510234"/>
                <a:gd name="connsiteY19" fmla="*/ 499872 h 526084"/>
                <a:gd name="connsiteX20" fmla="*/ 277977 w 510234"/>
                <a:gd name="connsiteY20" fmla="*/ 526085 h 526084"/>
                <a:gd name="connsiteX21" fmla="*/ 252375 w 510234"/>
                <a:gd name="connsiteY21" fmla="*/ 516331 h 526084"/>
                <a:gd name="connsiteX22" fmla="*/ 238963 w 510234"/>
                <a:gd name="connsiteY22" fmla="*/ 488290 h 526084"/>
                <a:gd name="connsiteX23" fmla="*/ 209092 w 510234"/>
                <a:gd name="connsiteY23" fmla="*/ 458419 h 526084"/>
                <a:gd name="connsiteX24" fmla="*/ 148132 w 510234"/>
                <a:gd name="connsiteY24" fmla="*/ 465734 h 526084"/>
                <a:gd name="connsiteX25" fmla="*/ 93268 w 510234"/>
                <a:gd name="connsiteY25" fmla="*/ 466344 h 526084"/>
                <a:gd name="connsiteX26" fmla="*/ 46939 w 510234"/>
                <a:gd name="connsiteY26" fmla="*/ 471830 h 526084"/>
                <a:gd name="connsiteX27" fmla="*/ 53644 w 510234"/>
                <a:gd name="connsiteY27" fmla="*/ 426720 h 526084"/>
                <a:gd name="connsiteX28" fmla="*/ 99364 w 510234"/>
                <a:gd name="connsiteY28" fmla="*/ 405994 h 526084"/>
                <a:gd name="connsiteX29" fmla="*/ 93879 w 510234"/>
                <a:gd name="connsiteY29" fmla="*/ 388315 h 526084"/>
                <a:gd name="connsiteX30" fmla="*/ 77419 w 510234"/>
                <a:gd name="connsiteY30" fmla="*/ 381610 h 526084"/>
                <a:gd name="connsiteX31" fmla="*/ 71323 w 510234"/>
                <a:gd name="connsiteY31" fmla="*/ 347472 h 526084"/>
                <a:gd name="connsiteX32" fmla="*/ 36576 w 510234"/>
                <a:gd name="connsiteY32" fmla="*/ 330403 h 526084"/>
                <a:gd name="connsiteX33" fmla="*/ 19507 w 510234"/>
                <a:gd name="connsiteY33" fmla="*/ 306629 h 526084"/>
                <a:gd name="connsiteX34" fmla="*/ 0 w 510234"/>
                <a:gd name="connsiteY34" fmla="*/ 285902 h 526084"/>
                <a:gd name="connsiteX35" fmla="*/ 58521 w 510234"/>
                <a:gd name="connsiteY35" fmla="*/ 306019 h 526084"/>
                <a:gd name="connsiteX36" fmla="*/ 90831 w 510234"/>
                <a:gd name="connsiteY36" fmla="*/ 299923 h 526084"/>
                <a:gd name="connsiteX37" fmla="*/ 111556 w 510234"/>
                <a:gd name="connsiteY37" fmla="*/ 304800 h 526084"/>
                <a:gd name="connsiteX38" fmla="*/ 117043 w 510234"/>
                <a:gd name="connsiteY38" fmla="*/ 296266 h 526084"/>
                <a:gd name="connsiteX39" fmla="*/ 140817 w 510234"/>
                <a:gd name="connsiteY39" fmla="*/ 299923 h 526084"/>
                <a:gd name="connsiteX40" fmla="*/ 181051 w 510234"/>
                <a:gd name="connsiteY40" fmla="*/ 283464 h 526084"/>
                <a:gd name="connsiteX41" fmla="*/ 176175 w 510234"/>
                <a:gd name="connsiteY41" fmla="*/ 250546 h 526084"/>
                <a:gd name="connsiteX42" fmla="*/ 190195 w 510234"/>
                <a:gd name="connsiteY42" fmla="*/ 227990 h 526084"/>
                <a:gd name="connsiteX43" fmla="*/ 215188 w 510234"/>
                <a:gd name="connsiteY43" fmla="*/ 227990 h 526084"/>
                <a:gd name="connsiteX44" fmla="*/ 216408 w 510234"/>
                <a:gd name="connsiteY44" fmla="*/ 217627 h 526084"/>
                <a:gd name="connsiteX45" fmla="*/ 240792 w 510234"/>
                <a:gd name="connsiteY45" fmla="*/ 212141 h 526084"/>
                <a:gd name="connsiteX46" fmla="*/ 253593 w 510234"/>
                <a:gd name="connsiteY46" fmla="*/ 215798 h 526084"/>
                <a:gd name="connsiteX47" fmla="*/ 264567 w 510234"/>
                <a:gd name="connsiteY47" fmla="*/ 204826 h 526084"/>
                <a:gd name="connsiteX48" fmla="*/ 257860 w 510234"/>
                <a:gd name="connsiteY48" fmla="*/ 181051 h 526084"/>
                <a:gd name="connsiteX49" fmla="*/ 266395 w 510234"/>
                <a:gd name="connsiteY49" fmla="*/ 157886 h 526084"/>
                <a:gd name="connsiteX50" fmla="*/ 285292 w 510234"/>
                <a:gd name="connsiteY50" fmla="*/ 147523 h 526084"/>
                <a:gd name="connsiteX51" fmla="*/ 266395 w 510234"/>
                <a:gd name="connsiteY51" fmla="*/ 121920 h 526084"/>
                <a:gd name="connsiteX52" fmla="*/ 298095 w 510234"/>
                <a:gd name="connsiteY52" fmla="*/ 123139 h 526084"/>
                <a:gd name="connsiteX53" fmla="*/ 303580 w 510234"/>
                <a:gd name="connsiteY53" fmla="*/ 109118 h 526084"/>
                <a:gd name="connsiteX54" fmla="*/ 298704 w 510234"/>
                <a:gd name="connsiteY54" fmla="*/ 93878 h 526084"/>
                <a:gd name="connsiteX55" fmla="*/ 310896 w 510234"/>
                <a:gd name="connsiteY55" fmla="*/ 77419 h 526084"/>
                <a:gd name="connsiteX56" fmla="*/ 302361 w 510234"/>
                <a:gd name="connsiteY56" fmla="*/ 57912 h 526084"/>
                <a:gd name="connsiteX57" fmla="*/ 290779 w 510234"/>
                <a:gd name="connsiteY57" fmla="*/ 41453 h 526084"/>
                <a:gd name="connsiteX58" fmla="*/ 305409 w 510234"/>
                <a:gd name="connsiteY58" fmla="*/ 24384 h 526084"/>
                <a:gd name="connsiteX59" fmla="*/ 337719 w 510234"/>
                <a:gd name="connsiteY59" fmla="*/ 16459 h 526084"/>
                <a:gd name="connsiteX60" fmla="*/ 373684 w 510234"/>
                <a:gd name="connsiteY60" fmla="*/ 11582 h 526084"/>
                <a:gd name="connsiteX61" fmla="*/ 388315 w 510234"/>
                <a:gd name="connsiteY61" fmla="*/ 4877 h 526084"/>
                <a:gd name="connsiteX62" fmla="*/ 405993 w 510234"/>
                <a:gd name="connsiteY62" fmla="*/ 0 h 526084"/>
                <a:gd name="connsiteX63" fmla="*/ 434644 w 510234"/>
                <a:gd name="connsiteY63" fmla="*/ 18288 h 526084"/>
                <a:gd name="connsiteX64" fmla="*/ 452323 w 510234"/>
                <a:gd name="connsiteY64" fmla="*/ 48768 h 526084"/>
                <a:gd name="connsiteX65" fmla="*/ 510235 w 510234"/>
                <a:gd name="connsiteY65" fmla="*/ 64008 h 52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10234" h="526084">
                  <a:moveTo>
                    <a:pt x="510235" y="64008"/>
                  </a:moveTo>
                  <a:lnTo>
                    <a:pt x="487071" y="96926"/>
                  </a:lnTo>
                  <a:lnTo>
                    <a:pt x="452323" y="103022"/>
                  </a:lnTo>
                  <a:lnTo>
                    <a:pt x="400507" y="93269"/>
                  </a:lnTo>
                  <a:lnTo>
                    <a:pt x="388315" y="110338"/>
                  </a:lnTo>
                  <a:lnTo>
                    <a:pt x="408432" y="144475"/>
                  </a:lnTo>
                  <a:lnTo>
                    <a:pt x="426111" y="171298"/>
                  </a:lnTo>
                  <a:lnTo>
                    <a:pt x="457200" y="190195"/>
                  </a:lnTo>
                  <a:lnTo>
                    <a:pt x="434035" y="212750"/>
                  </a:lnTo>
                  <a:lnTo>
                    <a:pt x="440131" y="240792"/>
                  </a:lnTo>
                  <a:lnTo>
                    <a:pt x="416356" y="280416"/>
                  </a:lnTo>
                  <a:lnTo>
                    <a:pt x="402945" y="320040"/>
                  </a:lnTo>
                  <a:lnTo>
                    <a:pt x="375513" y="360883"/>
                  </a:lnTo>
                  <a:lnTo>
                    <a:pt x="335889" y="357835"/>
                  </a:lnTo>
                  <a:lnTo>
                    <a:pt x="306019" y="399288"/>
                  </a:lnTo>
                  <a:lnTo>
                    <a:pt x="330403" y="416357"/>
                  </a:lnTo>
                  <a:lnTo>
                    <a:pt x="338937" y="446837"/>
                  </a:lnTo>
                  <a:lnTo>
                    <a:pt x="360273" y="466344"/>
                  </a:lnTo>
                  <a:lnTo>
                    <a:pt x="371247" y="499872"/>
                  </a:lnTo>
                  <a:lnTo>
                    <a:pt x="297484" y="499872"/>
                  </a:lnTo>
                  <a:lnTo>
                    <a:pt x="277977" y="526085"/>
                  </a:lnTo>
                  <a:lnTo>
                    <a:pt x="252375" y="516331"/>
                  </a:lnTo>
                  <a:lnTo>
                    <a:pt x="238963" y="488290"/>
                  </a:lnTo>
                  <a:lnTo>
                    <a:pt x="209092" y="458419"/>
                  </a:lnTo>
                  <a:lnTo>
                    <a:pt x="148132" y="465734"/>
                  </a:lnTo>
                  <a:lnTo>
                    <a:pt x="93268" y="466344"/>
                  </a:lnTo>
                  <a:lnTo>
                    <a:pt x="46939" y="471830"/>
                  </a:lnTo>
                  <a:lnTo>
                    <a:pt x="53644" y="426720"/>
                  </a:lnTo>
                  <a:lnTo>
                    <a:pt x="99364" y="405994"/>
                  </a:lnTo>
                  <a:lnTo>
                    <a:pt x="93879" y="388315"/>
                  </a:lnTo>
                  <a:lnTo>
                    <a:pt x="77419" y="381610"/>
                  </a:lnTo>
                  <a:lnTo>
                    <a:pt x="71323" y="347472"/>
                  </a:lnTo>
                  <a:lnTo>
                    <a:pt x="36576" y="330403"/>
                  </a:lnTo>
                  <a:lnTo>
                    <a:pt x="19507" y="306629"/>
                  </a:lnTo>
                  <a:lnTo>
                    <a:pt x="0" y="285902"/>
                  </a:lnTo>
                  <a:lnTo>
                    <a:pt x="58521" y="306019"/>
                  </a:lnTo>
                  <a:lnTo>
                    <a:pt x="90831" y="299923"/>
                  </a:lnTo>
                  <a:lnTo>
                    <a:pt x="111556" y="304800"/>
                  </a:lnTo>
                  <a:lnTo>
                    <a:pt x="117043" y="296266"/>
                  </a:lnTo>
                  <a:lnTo>
                    <a:pt x="140817" y="299923"/>
                  </a:lnTo>
                  <a:lnTo>
                    <a:pt x="181051" y="283464"/>
                  </a:lnTo>
                  <a:lnTo>
                    <a:pt x="176175" y="250546"/>
                  </a:lnTo>
                  <a:lnTo>
                    <a:pt x="190195" y="227990"/>
                  </a:lnTo>
                  <a:lnTo>
                    <a:pt x="215188" y="227990"/>
                  </a:lnTo>
                  <a:lnTo>
                    <a:pt x="216408" y="217627"/>
                  </a:lnTo>
                  <a:lnTo>
                    <a:pt x="240792" y="212141"/>
                  </a:lnTo>
                  <a:lnTo>
                    <a:pt x="253593" y="215798"/>
                  </a:lnTo>
                  <a:lnTo>
                    <a:pt x="264567" y="204826"/>
                  </a:lnTo>
                  <a:lnTo>
                    <a:pt x="257860" y="181051"/>
                  </a:lnTo>
                  <a:lnTo>
                    <a:pt x="266395" y="157886"/>
                  </a:lnTo>
                  <a:lnTo>
                    <a:pt x="285292" y="147523"/>
                  </a:lnTo>
                  <a:lnTo>
                    <a:pt x="266395" y="121920"/>
                  </a:lnTo>
                  <a:lnTo>
                    <a:pt x="298095" y="123139"/>
                  </a:lnTo>
                  <a:lnTo>
                    <a:pt x="303580" y="109118"/>
                  </a:lnTo>
                  <a:lnTo>
                    <a:pt x="298704" y="93878"/>
                  </a:lnTo>
                  <a:lnTo>
                    <a:pt x="310896" y="77419"/>
                  </a:lnTo>
                  <a:lnTo>
                    <a:pt x="302361" y="57912"/>
                  </a:lnTo>
                  <a:lnTo>
                    <a:pt x="290779" y="41453"/>
                  </a:lnTo>
                  <a:lnTo>
                    <a:pt x="305409" y="24384"/>
                  </a:lnTo>
                  <a:lnTo>
                    <a:pt x="337719" y="16459"/>
                  </a:lnTo>
                  <a:lnTo>
                    <a:pt x="373684" y="11582"/>
                  </a:lnTo>
                  <a:lnTo>
                    <a:pt x="388315" y="4877"/>
                  </a:lnTo>
                  <a:lnTo>
                    <a:pt x="405993" y="0"/>
                  </a:lnTo>
                  <a:lnTo>
                    <a:pt x="434644" y="18288"/>
                  </a:lnTo>
                  <a:lnTo>
                    <a:pt x="452323" y="48768"/>
                  </a:lnTo>
                  <a:lnTo>
                    <a:pt x="510235" y="6400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1" name="Freihandform: Form 180">
              <a:extLst>
                <a:ext uri="{FF2B5EF4-FFF2-40B4-BE49-F238E27FC236}">
                  <a16:creationId xmlns:a16="http://schemas.microsoft.com/office/drawing/2014/main" id="{0A2D89F4-170B-F5DD-8958-08E25BBD69D0}"/>
                </a:ext>
              </a:extLst>
            </p:cNvPr>
            <p:cNvSpPr/>
            <p:nvPr/>
          </p:nvSpPr>
          <p:spPr>
            <a:xfrm>
              <a:off x="2746692" y="4141552"/>
              <a:ext cx="196291" cy="93878"/>
            </a:xfrm>
            <a:custGeom>
              <a:avLst/>
              <a:gdLst>
                <a:gd name="connsiteX0" fmla="*/ 193853 w 196291"/>
                <a:gd name="connsiteY0" fmla="*/ 37186 h 93878"/>
                <a:gd name="connsiteX1" fmla="*/ 189585 w 196291"/>
                <a:gd name="connsiteY1" fmla="*/ 42672 h 93878"/>
                <a:gd name="connsiteX2" fmla="*/ 196291 w 196291"/>
                <a:gd name="connsiteY2" fmla="*/ 65837 h 93878"/>
                <a:gd name="connsiteX3" fmla="*/ 189585 w 196291"/>
                <a:gd name="connsiteY3" fmla="*/ 77419 h 93878"/>
                <a:gd name="connsiteX4" fmla="*/ 178613 w 196291"/>
                <a:gd name="connsiteY4" fmla="*/ 74371 h 93878"/>
                <a:gd name="connsiteX5" fmla="*/ 173127 w 196291"/>
                <a:gd name="connsiteY5" fmla="*/ 93269 h 93878"/>
                <a:gd name="connsiteX6" fmla="*/ 162153 w 196291"/>
                <a:gd name="connsiteY6" fmla="*/ 82296 h 93878"/>
                <a:gd name="connsiteX7" fmla="*/ 156057 w 196291"/>
                <a:gd name="connsiteY7" fmla="*/ 60960 h 93878"/>
                <a:gd name="connsiteX8" fmla="*/ 164592 w 196291"/>
                <a:gd name="connsiteY8" fmla="*/ 50597 h 93878"/>
                <a:gd name="connsiteX9" fmla="*/ 156057 w 196291"/>
                <a:gd name="connsiteY9" fmla="*/ 48158 h 93878"/>
                <a:gd name="connsiteX10" fmla="*/ 150571 w 196291"/>
                <a:gd name="connsiteY10" fmla="*/ 35357 h 93878"/>
                <a:gd name="connsiteX11" fmla="*/ 133503 w 196291"/>
                <a:gd name="connsiteY11" fmla="*/ 24384 h 93878"/>
                <a:gd name="connsiteX12" fmla="*/ 118872 w 196291"/>
                <a:gd name="connsiteY12" fmla="*/ 26822 h 93878"/>
                <a:gd name="connsiteX13" fmla="*/ 110947 w 196291"/>
                <a:gd name="connsiteY13" fmla="*/ 40234 h 93878"/>
                <a:gd name="connsiteX14" fmla="*/ 96317 w 196291"/>
                <a:gd name="connsiteY14" fmla="*/ 49987 h 93878"/>
                <a:gd name="connsiteX15" fmla="*/ 89001 w 196291"/>
                <a:gd name="connsiteY15" fmla="*/ 51206 h 93878"/>
                <a:gd name="connsiteX16" fmla="*/ 85344 w 196291"/>
                <a:gd name="connsiteY16" fmla="*/ 59741 h 93878"/>
                <a:gd name="connsiteX17" fmla="*/ 100584 w 196291"/>
                <a:gd name="connsiteY17" fmla="*/ 81077 h 93878"/>
                <a:gd name="connsiteX18" fmla="*/ 90831 w 196291"/>
                <a:gd name="connsiteY18" fmla="*/ 85954 h 93878"/>
                <a:gd name="connsiteX19" fmla="*/ 85953 w 196291"/>
                <a:gd name="connsiteY19" fmla="*/ 91440 h 93878"/>
                <a:gd name="connsiteX20" fmla="*/ 69495 w 196291"/>
                <a:gd name="connsiteY20" fmla="*/ 93878 h 93878"/>
                <a:gd name="connsiteX21" fmla="*/ 64617 w 196291"/>
                <a:gd name="connsiteY21" fmla="*/ 70104 h 93878"/>
                <a:gd name="connsiteX22" fmla="*/ 59741 w 196291"/>
                <a:gd name="connsiteY22" fmla="*/ 76810 h 93878"/>
                <a:gd name="connsiteX23" fmla="*/ 48768 w 196291"/>
                <a:gd name="connsiteY23" fmla="*/ 74371 h 93878"/>
                <a:gd name="connsiteX24" fmla="*/ 42672 w 196291"/>
                <a:gd name="connsiteY24" fmla="*/ 59131 h 93878"/>
                <a:gd name="connsiteX25" fmla="*/ 28651 w 196291"/>
                <a:gd name="connsiteY25" fmla="*/ 56083 h 93878"/>
                <a:gd name="connsiteX26" fmla="*/ 19507 w 196291"/>
                <a:gd name="connsiteY26" fmla="*/ 51816 h 93878"/>
                <a:gd name="connsiteX27" fmla="*/ 4877 w 196291"/>
                <a:gd name="connsiteY27" fmla="*/ 51816 h 93878"/>
                <a:gd name="connsiteX28" fmla="*/ 3657 w 196291"/>
                <a:gd name="connsiteY28" fmla="*/ 60350 h 93878"/>
                <a:gd name="connsiteX29" fmla="*/ 0 w 196291"/>
                <a:gd name="connsiteY29" fmla="*/ 54254 h 93878"/>
                <a:gd name="connsiteX30" fmla="*/ 1829 w 196291"/>
                <a:gd name="connsiteY30" fmla="*/ 46330 h 93878"/>
                <a:gd name="connsiteX31" fmla="*/ 5487 w 196291"/>
                <a:gd name="connsiteY31" fmla="*/ 38405 h 93878"/>
                <a:gd name="connsiteX32" fmla="*/ 4267 w 196291"/>
                <a:gd name="connsiteY32" fmla="*/ 31699 h 93878"/>
                <a:gd name="connsiteX33" fmla="*/ 9753 w 196291"/>
                <a:gd name="connsiteY33" fmla="*/ 26822 h 93878"/>
                <a:gd name="connsiteX34" fmla="*/ 3048 w 196291"/>
                <a:gd name="connsiteY34" fmla="*/ 21336 h 93878"/>
                <a:gd name="connsiteX35" fmla="*/ 3657 w 196291"/>
                <a:gd name="connsiteY35" fmla="*/ 5486 h 93878"/>
                <a:gd name="connsiteX36" fmla="*/ 17069 w 196291"/>
                <a:gd name="connsiteY36" fmla="*/ 1829 h 93878"/>
                <a:gd name="connsiteX37" fmla="*/ 28651 w 196291"/>
                <a:gd name="connsiteY37" fmla="*/ 15850 h 93878"/>
                <a:gd name="connsiteX38" fmla="*/ 27432 w 196291"/>
                <a:gd name="connsiteY38" fmla="*/ 24384 h 93878"/>
                <a:gd name="connsiteX39" fmla="*/ 40843 w 196291"/>
                <a:gd name="connsiteY39" fmla="*/ 26213 h 93878"/>
                <a:gd name="connsiteX40" fmla="*/ 44501 w 196291"/>
                <a:gd name="connsiteY40" fmla="*/ 22555 h 93878"/>
                <a:gd name="connsiteX41" fmla="*/ 53645 w 196291"/>
                <a:gd name="connsiteY41" fmla="*/ 32309 h 93878"/>
                <a:gd name="connsiteX42" fmla="*/ 70713 w 196291"/>
                <a:gd name="connsiteY42" fmla="*/ 29261 h 93878"/>
                <a:gd name="connsiteX43" fmla="*/ 85953 w 196291"/>
                <a:gd name="connsiteY43" fmla="*/ 19507 h 93878"/>
                <a:gd name="connsiteX44" fmla="*/ 107289 w 196291"/>
                <a:gd name="connsiteY44" fmla="*/ 11582 h 93878"/>
                <a:gd name="connsiteX45" fmla="*/ 119481 w 196291"/>
                <a:gd name="connsiteY45" fmla="*/ 0 h 93878"/>
                <a:gd name="connsiteX46" fmla="*/ 138379 w 196291"/>
                <a:gd name="connsiteY46" fmla="*/ 2438 h 93878"/>
                <a:gd name="connsiteX47" fmla="*/ 137160 w 196291"/>
                <a:gd name="connsiteY47" fmla="*/ 6096 h 93878"/>
                <a:gd name="connsiteX48" fmla="*/ 156057 w 196291"/>
                <a:gd name="connsiteY48" fmla="*/ 7315 h 93878"/>
                <a:gd name="connsiteX49" fmla="*/ 170688 w 196291"/>
                <a:gd name="connsiteY49" fmla="*/ 14630 h 93878"/>
                <a:gd name="connsiteX50" fmla="*/ 181661 w 196291"/>
                <a:gd name="connsiteY50" fmla="*/ 26213 h 93878"/>
                <a:gd name="connsiteX51" fmla="*/ 193853 w 196291"/>
                <a:gd name="connsiteY51" fmla="*/ 37186 h 9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96291" h="93878">
                  <a:moveTo>
                    <a:pt x="193853" y="37186"/>
                  </a:moveTo>
                  <a:lnTo>
                    <a:pt x="189585" y="42672"/>
                  </a:lnTo>
                  <a:lnTo>
                    <a:pt x="196291" y="65837"/>
                  </a:lnTo>
                  <a:lnTo>
                    <a:pt x="189585" y="77419"/>
                  </a:lnTo>
                  <a:lnTo>
                    <a:pt x="178613" y="74371"/>
                  </a:lnTo>
                  <a:lnTo>
                    <a:pt x="173127" y="93269"/>
                  </a:lnTo>
                  <a:lnTo>
                    <a:pt x="162153" y="82296"/>
                  </a:lnTo>
                  <a:lnTo>
                    <a:pt x="156057" y="60960"/>
                  </a:lnTo>
                  <a:lnTo>
                    <a:pt x="164592" y="50597"/>
                  </a:lnTo>
                  <a:lnTo>
                    <a:pt x="156057" y="48158"/>
                  </a:lnTo>
                  <a:lnTo>
                    <a:pt x="150571" y="35357"/>
                  </a:lnTo>
                  <a:lnTo>
                    <a:pt x="133503" y="24384"/>
                  </a:lnTo>
                  <a:lnTo>
                    <a:pt x="118872" y="26822"/>
                  </a:lnTo>
                  <a:lnTo>
                    <a:pt x="110947" y="40234"/>
                  </a:lnTo>
                  <a:lnTo>
                    <a:pt x="96317" y="49987"/>
                  </a:lnTo>
                  <a:lnTo>
                    <a:pt x="89001" y="51206"/>
                  </a:lnTo>
                  <a:lnTo>
                    <a:pt x="85344" y="59741"/>
                  </a:lnTo>
                  <a:lnTo>
                    <a:pt x="100584" y="81077"/>
                  </a:lnTo>
                  <a:lnTo>
                    <a:pt x="90831" y="85954"/>
                  </a:lnTo>
                  <a:lnTo>
                    <a:pt x="85953" y="91440"/>
                  </a:lnTo>
                  <a:lnTo>
                    <a:pt x="69495" y="93878"/>
                  </a:lnTo>
                  <a:lnTo>
                    <a:pt x="64617" y="70104"/>
                  </a:lnTo>
                  <a:lnTo>
                    <a:pt x="59741" y="76810"/>
                  </a:lnTo>
                  <a:lnTo>
                    <a:pt x="48768" y="74371"/>
                  </a:lnTo>
                  <a:lnTo>
                    <a:pt x="42672" y="59131"/>
                  </a:lnTo>
                  <a:lnTo>
                    <a:pt x="28651" y="56083"/>
                  </a:lnTo>
                  <a:lnTo>
                    <a:pt x="19507" y="51816"/>
                  </a:lnTo>
                  <a:lnTo>
                    <a:pt x="4877" y="51816"/>
                  </a:lnTo>
                  <a:lnTo>
                    <a:pt x="3657" y="60350"/>
                  </a:lnTo>
                  <a:lnTo>
                    <a:pt x="0" y="54254"/>
                  </a:lnTo>
                  <a:lnTo>
                    <a:pt x="1829" y="46330"/>
                  </a:lnTo>
                  <a:lnTo>
                    <a:pt x="5487" y="38405"/>
                  </a:lnTo>
                  <a:lnTo>
                    <a:pt x="4267" y="31699"/>
                  </a:lnTo>
                  <a:lnTo>
                    <a:pt x="9753" y="26822"/>
                  </a:lnTo>
                  <a:lnTo>
                    <a:pt x="3048" y="21336"/>
                  </a:lnTo>
                  <a:lnTo>
                    <a:pt x="3657" y="5486"/>
                  </a:lnTo>
                  <a:lnTo>
                    <a:pt x="17069" y="1829"/>
                  </a:lnTo>
                  <a:lnTo>
                    <a:pt x="28651" y="15850"/>
                  </a:lnTo>
                  <a:lnTo>
                    <a:pt x="27432" y="24384"/>
                  </a:lnTo>
                  <a:lnTo>
                    <a:pt x="40843" y="26213"/>
                  </a:lnTo>
                  <a:lnTo>
                    <a:pt x="44501" y="22555"/>
                  </a:lnTo>
                  <a:lnTo>
                    <a:pt x="53645" y="32309"/>
                  </a:lnTo>
                  <a:lnTo>
                    <a:pt x="70713" y="29261"/>
                  </a:lnTo>
                  <a:lnTo>
                    <a:pt x="85953" y="19507"/>
                  </a:lnTo>
                  <a:lnTo>
                    <a:pt x="107289" y="11582"/>
                  </a:lnTo>
                  <a:lnTo>
                    <a:pt x="119481" y="0"/>
                  </a:lnTo>
                  <a:lnTo>
                    <a:pt x="138379" y="2438"/>
                  </a:lnTo>
                  <a:lnTo>
                    <a:pt x="137160" y="6096"/>
                  </a:lnTo>
                  <a:lnTo>
                    <a:pt x="156057" y="7315"/>
                  </a:lnTo>
                  <a:lnTo>
                    <a:pt x="170688" y="14630"/>
                  </a:lnTo>
                  <a:lnTo>
                    <a:pt x="181661" y="26213"/>
                  </a:lnTo>
                  <a:lnTo>
                    <a:pt x="193853" y="37186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2" name="Freihandform: Form 181">
              <a:extLst>
                <a:ext uri="{FF2B5EF4-FFF2-40B4-BE49-F238E27FC236}">
                  <a16:creationId xmlns:a16="http://schemas.microsoft.com/office/drawing/2014/main" id="{E7885AD1-5198-4C10-EA9F-F5EC6C9EA393}"/>
                </a:ext>
              </a:extLst>
            </p:cNvPr>
            <p:cNvSpPr/>
            <p:nvPr/>
          </p:nvSpPr>
          <p:spPr>
            <a:xfrm>
              <a:off x="2794240" y="4520114"/>
              <a:ext cx="455980" cy="715670"/>
            </a:xfrm>
            <a:custGeom>
              <a:avLst/>
              <a:gdLst>
                <a:gd name="connsiteX0" fmla="*/ 397459 w 455980"/>
                <a:gd name="connsiteY0" fmla="*/ 165811 h 715670"/>
                <a:gd name="connsiteX1" fmla="*/ 366370 w 455980"/>
                <a:gd name="connsiteY1" fmla="*/ 163982 h 715670"/>
                <a:gd name="connsiteX2" fmla="*/ 361493 w 455980"/>
                <a:gd name="connsiteY2" fmla="*/ 170078 h 715670"/>
                <a:gd name="connsiteX3" fmla="*/ 333451 w 455980"/>
                <a:gd name="connsiteY3" fmla="*/ 177393 h 715670"/>
                <a:gd name="connsiteX4" fmla="*/ 295047 w 455980"/>
                <a:gd name="connsiteY4" fmla="*/ 204216 h 715670"/>
                <a:gd name="connsiteX5" fmla="*/ 293218 w 455980"/>
                <a:gd name="connsiteY5" fmla="*/ 222504 h 715670"/>
                <a:gd name="connsiteX6" fmla="*/ 284683 w 455980"/>
                <a:gd name="connsiteY6" fmla="*/ 235915 h 715670"/>
                <a:gd name="connsiteX7" fmla="*/ 288951 w 455980"/>
                <a:gd name="connsiteY7" fmla="*/ 257251 h 715670"/>
                <a:gd name="connsiteX8" fmla="*/ 268224 w 455980"/>
                <a:gd name="connsiteY8" fmla="*/ 268224 h 715670"/>
                <a:gd name="connsiteX9" fmla="*/ 269443 w 455980"/>
                <a:gd name="connsiteY9" fmla="*/ 285293 h 715670"/>
                <a:gd name="connsiteX10" fmla="*/ 260299 w 455980"/>
                <a:gd name="connsiteY10" fmla="*/ 291998 h 715670"/>
                <a:gd name="connsiteX11" fmla="*/ 276149 w 455980"/>
                <a:gd name="connsiteY11" fmla="*/ 327355 h 715670"/>
                <a:gd name="connsiteX12" fmla="*/ 296266 w 455980"/>
                <a:gd name="connsiteY12" fmla="*/ 351129 h 715670"/>
                <a:gd name="connsiteX13" fmla="*/ 290170 w 455980"/>
                <a:gd name="connsiteY13" fmla="*/ 368198 h 715670"/>
                <a:gd name="connsiteX14" fmla="*/ 313335 w 455980"/>
                <a:gd name="connsiteY14" fmla="*/ 370027 h 715670"/>
                <a:gd name="connsiteX15" fmla="*/ 327355 w 455980"/>
                <a:gd name="connsiteY15" fmla="*/ 391363 h 715670"/>
                <a:gd name="connsiteX16" fmla="*/ 357835 w 455980"/>
                <a:gd name="connsiteY16" fmla="*/ 391973 h 715670"/>
                <a:gd name="connsiteX17" fmla="*/ 384658 w 455980"/>
                <a:gd name="connsiteY17" fmla="*/ 369417 h 715670"/>
                <a:gd name="connsiteX18" fmla="*/ 385267 w 455980"/>
                <a:gd name="connsiteY18" fmla="*/ 428549 h 715670"/>
                <a:gd name="connsiteX19" fmla="*/ 401117 w 455980"/>
                <a:gd name="connsiteY19" fmla="*/ 432816 h 715670"/>
                <a:gd name="connsiteX20" fmla="*/ 420624 w 455980"/>
                <a:gd name="connsiteY20" fmla="*/ 426110 h 715670"/>
                <a:gd name="connsiteX21" fmla="*/ 454152 w 455980"/>
                <a:gd name="connsiteY21" fmla="*/ 489509 h 715670"/>
                <a:gd name="connsiteX22" fmla="*/ 447447 w 455980"/>
                <a:gd name="connsiteY22" fmla="*/ 502310 h 715670"/>
                <a:gd name="connsiteX23" fmla="*/ 447447 w 455980"/>
                <a:gd name="connsiteY23" fmla="*/ 530352 h 715670"/>
                <a:gd name="connsiteX24" fmla="*/ 449275 w 455980"/>
                <a:gd name="connsiteY24" fmla="*/ 563270 h 715670"/>
                <a:gd name="connsiteX25" fmla="*/ 437693 w 455980"/>
                <a:gd name="connsiteY25" fmla="*/ 582777 h 715670"/>
                <a:gd name="connsiteX26" fmla="*/ 445008 w 455980"/>
                <a:gd name="connsiteY26" fmla="*/ 597408 h 715670"/>
                <a:gd name="connsiteX27" fmla="*/ 438303 w 455980"/>
                <a:gd name="connsiteY27" fmla="*/ 610819 h 715670"/>
                <a:gd name="connsiteX28" fmla="*/ 455981 w 455980"/>
                <a:gd name="connsiteY28" fmla="*/ 643737 h 715670"/>
                <a:gd name="connsiteX29" fmla="*/ 438303 w 455980"/>
                <a:gd name="connsiteY29" fmla="*/ 685800 h 715670"/>
                <a:gd name="connsiteX30" fmla="*/ 431597 w 455980"/>
                <a:gd name="connsiteY30" fmla="*/ 705917 h 715670"/>
                <a:gd name="connsiteX31" fmla="*/ 414528 w 455980"/>
                <a:gd name="connsiteY31" fmla="*/ 715670 h 715670"/>
                <a:gd name="connsiteX32" fmla="*/ 378562 w 455980"/>
                <a:gd name="connsiteY32" fmla="*/ 693115 h 715670"/>
                <a:gd name="connsiteX33" fmla="*/ 373685 w 455980"/>
                <a:gd name="connsiteY33" fmla="*/ 677265 h 715670"/>
                <a:gd name="connsiteX34" fmla="*/ 302362 w 455980"/>
                <a:gd name="connsiteY34" fmla="*/ 638251 h 715670"/>
                <a:gd name="connsiteX35" fmla="*/ 237135 w 455980"/>
                <a:gd name="connsiteY35" fmla="*/ 594969 h 715670"/>
                <a:gd name="connsiteX36" fmla="*/ 208483 w 455980"/>
                <a:gd name="connsiteY36" fmla="*/ 571195 h 715670"/>
                <a:gd name="connsiteX37" fmla="*/ 191415 w 455980"/>
                <a:gd name="connsiteY37" fmla="*/ 538886 h 715670"/>
                <a:gd name="connsiteX38" fmla="*/ 196291 w 455980"/>
                <a:gd name="connsiteY38" fmla="*/ 527304 h 715670"/>
                <a:gd name="connsiteX39" fmla="*/ 163373 w 455980"/>
                <a:gd name="connsiteY39" fmla="*/ 476097 h 715670"/>
                <a:gd name="connsiteX40" fmla="*/ 124359 w 455980"/>
                <a:gd name="connsiteY40" fmla="*/ 404165 h 715670"/>
                <a:gd name="connsiteX41" fmla="*/ 87783 w 455980"/>
                <a:gd name="connsiteY41" fmla="*/ 326136 h 715670"/>
                <a:gd name="connsiteX42" fmla="*/ 73152 w 455980"/>
                <a:gd name="connsiteY42" fmla="*/ 307848 h 715670"/>
                <a:gd name="connsiteX43" fmla="*/ 60960 w 455980"/>
                <a:gd name="connsiteY43" fmla="*/ 279197 h 715670"/>
                <a:gd name="connsiteX44" fmla="*/ 32919 w 455980"/>
                <a:gd name="connsiteY44" fmla="*/ 253593 h 715670"/>
                <a:gd name="connsiteX45" fmla="*/ 7925 w 455980"/>
                <a:gd name="connsiteY45" fmla="*/ 237744 h 715670"/>
                <a:gd name="connsiteX46" fmla="*/ 18288 w 455980"/>
                <a:gd name="connsiteY46" fmla="*/ 220675 h 715670"/>
                <a:gd name="connsiteX47" fmla="*/ 0 w 455980"/>
                <a:gd name="connsiteY47" fmla="*/ 182880 h 715670"/>
                <a:gd name="connsiteX48" fmla="*/ 10363 w 455980"/>
                <a:gd name="connsiteY48" fmla="*/ 155448 h 715670"/>
                <a:gd name="connsiteX49" fmla="*/ 37186 w 455980"/>
                <a:gd name="connsiteY49" fmla="*/ 131064 h 715670"/>
                <a:gd name="connsiteX50" fmla="*/ 41453 w 455980"/>
                <a:gd name="connsiteY50" fmla="*/ 147523 h 715670"/>
                <a:gd name="connsiteX51" fmla="*/ 31699 w 455980"/>
                <a:gd name="connsiteY51" fmla="*/ 156667 h 715670"/>
                <a:gd name="connsiteX52" fmla="*/ 33528 w 455980"/>
                <a:gd name="connsiteY52" fmla="*/ 170688 h 715670"/>
                <a:gd name="connsiteX53" fmla="*/ 47549 w 455980"/>
                <a:gd name="connsiteY53" fmla="*/ 167640 h 715670"/>
                <a:gd name="connsiteX54" fmla="*/ 61570 w 455980"/>
                <a:gd name="connsiteY54" fmla="*/ 171907 h 715670"/>
                <a:gd name="connsiteX55" fmla="*/ 76810 w 455980"/>
                <a:gd name="connsiteY55" fmla="*/ 192024 h 715670"/>
                <a:gd name="connsiteX56" fmla="*/ 95707 w 455980"/>
                <a:gd name="connsiteY56" fmla="*/ 175565 h 715670"/>
                <a:gd name="connsiteX57" fmla="*/ 101194 w 455980"/>
                <a:gd name="connsiteY57" fmla="*/ 149352 h 715670"/>
                <a:gd name="connsiteX58" fmla="*/ 121920 w 455980"/>
                <a:gd name="connsiteY58" fmla="*/ 115214 h 715670"/>
                <a:gd name="connsiteX59" fmla="*/ 162763 w 455980"/>
                <a:gd name="connsiteY59" fmla="*/ 99974 h 715670"/>
                <a:gd name="connsiteX60" fmla="*/ 199949 w 455980"/>
                <a:gd name="connsiteY60" fmla="*/ 58521 h 715670"/>
                <a:gd name="connsiteX61" fmla="*/ 210312 w 455980"/>
                <a:gd name="connsiteY61" fmla="*/ 33528 h 715670"/>
                <a:gd name="connsiteX62" fmla="*/ 205435 w 455980"/>
                <a:gd name="connsiteY62" fmla="*/ 3657 h 715670"/>
                <a:gd name="connsiteX63" fmla="*/ 214579 w 455980"/>
                <a:gd name="connsiteY63" fmla="*/ 0 h 715670"/>
                <a:gd name="connsiteX64" fmla="*/ 237744 w 455980"/>
                <a:gd name="connsiteY64" fmla="*/ 18288 h 715670"/>
                <a:gd name="connsiteX65" fmla="*/ 248717 w 455980"/>
                <a:gd name="connsiteY65" fmla="*/ 37185 h 715670"/>
                <a:gd name="connsiteX66" fmla="*/ 264567 w 455980"/>
                <a:gd name="connsiteY66" fmla="*/ 46939 h 715670"/>
                <a:gd name="connsiteX67" fmla="*/ 285903 w 455980"/>
                <a:gd name="connsiteY67" fmla="*/ 87782 h 715670"/>
                <a:gd name="connsiteX68" fmla="*/ 311506 w 455980"/>
                <a:gd name="connsiteY68" fmla="*/ 93269 h 715670"/>
                <a:gd name="connsiteX69" fmla="*/ 330403 w 455980"/>
                <a:gd name="connsiteY69" fmla="*/ 82905 h 715670"/>
                <a:gd name="connsiteX70" fmla="*/ 343205 w 455980"/>
                <a:gd name="connsiteY70" fmla="*/ 89611 h 715670"/>
                <a:gd name="connsiteX71" fmla="*/ 363931 w 455980"/>
                <a:gd name="connsiteY71" fmla="*/ 85953 h 715670"/>
                <a:gd name="connsiteX72" fmla="*/ 390754 w 455980"/>
                <a:gd name="connsiteY72" fmla="*/ 104241 h 715670"/>
                <a:gd name="connsiteX73" fmla="*/ 369418 w 455980"/>
                <a:gd name="connsiteY73" fmla="*/ 144475 h 715670"/>
                <a:gd name="connsiteX74" fmla="*/ 379781 w 455980"/>
                <a:gd name="connsiteY74" fmla="*/ 145085 h 715670"/>
                <a:gd name="connsiteX75" fmla="*/ 397459 w 455980"/>
                <a:gd name="connsiteY75" fmla="*/ 165811 h 71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455980" h="715670">
                  <a:moveTo>
                    <a:pt x="397459" y="165811"/>
                  </a:moveTo>
                  <a:lnTo>
                    <a:pt x="366370" y="163982"/>
                  </a:lnTo>
                  <a:lnTo>
                    <a:pt x="361493" y="170078"/>
                  </a:lnTo>
                  <a:lnTo>
                    <a:pt x="333451" y="177393"/>
                  </a:lnTo>
                  <a:lnTo>
                    <a:pt x="295047" y="204216"/>
                  </a:lnTo>
                  <a:lnTo>
                    <a:pt x="293218" y="222504"/>
                  </a:lnTo>
                  <a:lnTo>
                    <a:pt x="284683" y="235915"/>
                  </a:lnTo>
                  <a:lnTo>
                    <a:pt x="288951" y="257251"/>
                  </a:lnTo>
                  <a:lnTo>
                    <a:pt x="268224" y="268224"/>
                  </a:lnTo>
                  <a:lnTo>
                    <a:pt x="269443" y="285293"/>
                  </a:lnTo>
                  <a:lnTo>
                    <a:pt x="260299" y="291998"/>
                  </a:lnTo>
                  <a:lnTo>
                    <a:pt x="276149" y="327355"/>
                  </a:lnTo>
                  <a:lnTo>
                    <a:pt x="296266" y="351129"/>
                  </a:lnTo>
                  <a:lnTo>
                    <a:pt x="290170" y="368198"/>
                  </a:lnTo>
                  <a:lnTo>
                    <a:pt x="313335" y="370027"/>
                  </a:lnTo>
                  <a:lnTo>
                    <a:pt x="327355" y="391363"/>
                  </a:lnTo>
                  <a:lnTo>
                    <a:pt x="357835" y="391973"/>
                  </a:lnTo>
                  <a:lnTo>
                    <a:pt x="384658" y="369417"/>
                  </a:lnTo>
                  <a:lnTo>
                    <a:pt x="385267" y="428549"/>
                  </a:lnTo>
                  <a:lnTo>
                    <a:pt x="401117" y="432816"/>
                  </a:lnTo>
                  <a:lnTo>
                    <a:pt x="420624" y="426110"/>
                  </a:lnTo>
                  <a:lnTo>
                    <a:pt x="454152" y="489509"/>
                  </a:lnTo>
                  <a:lnTo>
                    <a:pt x="447447" y="502310"/>
                  </a:lnTo>
                  <a:lnTo>
                    <a:pt x="447447" y="530352"/>
                  </a:lnTo>
                  <a:lnTo>
                    <a:pt x="449275" y="563270"/>
                  </a:lnTo>
                  <a:lnTo>
                    <a:pt x="437693" y="582777"/>
                  </a:lnTo>
                  <a:lnTo>
                    <a:pt x="445008" y="597408"/>
                  </a:lnTo>
                  <a:lnTo>
                    <a:pt x="438303" y="610819"/>
                  </a:lnTo>
                  <a:lnTo>
                    <a:pt x="455981" y="643737"/>
                  </a:lnTo>
                  <a:lnTo>
                    <a:pt x="438303" y="685800"/>
                  </a:lnTo>
                  <a:lnTo>
                    <a:pt x="431597" y="705917"/>
                  </a:lnTo>
                  <a:lnTo>
                    <a:pt x="414528" y="715670"/>
                  </a:lnTo>
                  <a:lnTo>
                    <a:pt x="378562" y="693115"/>
                  </a:lnTo>
                  <a:lnTo>
                    <a:pt x="373685" y="677265"/>
                  </a:lnTo>
                  <a:lnTo>
                    <a:pt x="302362" y="638251"/>
                  </a:lnTo>
                  <a:lnTo>
                    <a:pt x="237135" y="594969"/>
                  </a:lnTo>
                  <a:lnTo>
                    <a:pt x="208483" y="571195"/>
                  </a:lnTo>
                  <a:lnTo>
                    <a:pt x="191415" y="538886"/>
                  </a:lnTo>
                  <a:lnTo>
                    <a:pt x="196291" y="527304"/>
                  </a:lnTo>
                  <a:lnTo>
                    <a:pt x="163373" y="476097"/>
                  </a:lnTo>
                  <a:lnTo>
                    <a:pt x="124359" y="404165"/>
                  </a:lnTo>
                  <a:lnTo>
                    <a:pt x="87783" y="326136"/>
                  </a:lnTo>
                  <a:lnTo>
                    <a:pt x="73152" y="307848"/>
                  </a:lnTo>
                  <a:lnTo>
                    <a:pt x="60960" y="279197"/>
                  </a:lnTo>
                  <a:lnTo>
                    <a:pt x="32919" y="253593"/>
                  </a:lnTo>
                  <a:lnTo>
                    <a:pt x="7925" y="237744"/>
                  </a:lnTo>
                  <a:lnTo>
                    <a:pt x="18288" y="220675"/>
                  </a:lnTo>
                  <a:lnTo>
                    <a:pt x="0" y="182880"/>
                  </a:lnTo>
                  <a:lnTo>
                    <a:pt x="10363" y="155448"/>
                  </a:lnTo>
                  <a:lnTo>
                    <a:pt x="37186" y="131064"/>
                  </a:lnTo>
                  <a:lnTo>
                    <a:pt x="41453" y="147523"/>
                  </a:lnTo>
                  <a:lnTo>
                    <a:pt x="31699" y="156667"/>
                  </a:lnTo>
                  <a:lnTo>
                    <a:pt x="33528" y="170688"/>
                  </a:lnTo>
                  <a:lnTo>
                    <a:pt x="47549" y="167640"/>
                  </a:lnTo>
                  <a:lnTo>
                    <a:pt x="61570" y="171907"/>
                  </a:lnTo>
                  <a:lnTo>
                    <a:pt x="76810" y="192024"/>
                  </a:lnTo>
                  <a:lnTo>
                    <a:pt x="95707" y="175565"/>
                  </a:lnTo>
                  <a:lnTo>
                    <a:pt x="101194" y="149352"/>
                  </a:lnTo>
                  <a:lnTo>
                    <a:pt x="121920" y="115214"/>
                  </a:lnTo>
                  <a:lnTo>
                    <a:pt x="162763" y="99974"/>
                  </a:lnTo>
                  <a:lnTo>
                    <a:pt x="199949" y="58521"/>
                  </a:lnTo>
                  <a:lnTo>
                    <a:pt x="210312" y="33528"/>
                  </a:lnTo>
                  <a:lnTo>
                    <a:pt x="205435" y="3657"/>
                  </a:lnTo>
                  <a:lnTo>
                    <a:pt x="214579" y="0"/>
                  </a:lnTo>
                  <a:lnTo>
                    <a:pt x="237744" y="18288"/>
                  </a:lnTo>
                  <a:lnTo>
                    <a:pt x="248717" y="37185"/>
                  </a:lnTo>
                  <a:lnTo>
                    <a:pt x="264567" y="46939"/>
                  </a:lnTo>
                  <a:lnTo>
                    <a:pt x="285903" y="87782"/>
                  </a:lnTo>
                  <a:lnTo>
                    <a:pt x="311506" y="93269"/>
                  </a:lnTo>
                  <a:lnTo>
                    <a:pt x="330403" y="82905"/>
                  </a:lnTo>
                  <a:lnTo>
                    <a:pt x="343205" y="89611"/>
                  </a:lnTo>
                  <a:lnTo>
                    <a:pt x="363931" y="85953"/>
                  </a:lnTo>
                  <a:lnTo>
                    <a:pt x="390754" y="104241"/>
                  </a:lnTo>
                  <a:lnTo>
                    <a:pt x="369418" y="144475"/>
                  </a:lnTo>
                  <a:lnTo>
                    <a:pt x="379781" y="145085"/>
                  </a:lnTo>
                  <a:lnTo>
                    <a:pt x="397459" y="165811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3" name="Freihandform: Form 182">
              <a:extLst>
                <a:ext uri="{FF2B5EF4-FFF2-40B4-BE49-F238E27FC236}">
                  <a16:creationId xmlns:a16="http://schemas.microsoft.com/office/drawing/2014/main" id="{C7CD38FD-59C4-01FA-65F6-087F17BA513E}"/>
                </a:ext>
              </a:extLst>
            </p:cNvPr>
            <p:cNvSpPr/>
            <p:nvPr/>
          </p:nvSpPr>
          <p:spPr>
            <a:xfrm>
              <a:off x="9808298" y="4136066"/>
              <a:ext cx="159105" cy="163372"/>
            </a:xfrm>
            <a:custGeom>
              <a:avLst/>
              <a:gdLst>
                <a:gd name="connsiteX0" fmla="*/ 149961 w 159105"/>
                <a:gd name="connsiteY0" fmla="*/ 52425 h 163372"/>
                <a:gd name="connsiteX1" fmla="*/ 155448 w 159105"/>
                <a:gd name="connsiteY1" fmla="*/ 78638 h 163372"/>
                <a:gd name="connsiteX2" fmla="*/ 159105 w 159105"/>
                <a:gd name="connsiteY2" fmla="*/ 100584 h 163372"/>
                <a:gd name="connsiteX3" fmla="*/ 149352 w 159105"/>
                <a:gd name="connsiteY3" fmla="*/ 135941 h 163372"/>
                <a:gd name="connsiteX4" fmla="*/ 134112 w 159105"/>
                <a:gd name="connsiteY4" fmla="*/ 96317 h 163372"/>
                <a:gd name="connsiteX5" fmla="*/ 119481 w 159105"/>
                <a:gd name="connsiteY5" fmla="*/ 116433 h 163372"/>
                <a:gd name="connsiteX6" fmla="*/ 132283 w 159105"/>
                <a:gd name="connsiteY6" fmla="*/ 145085 h 163372"/>
                <a:gd name="connsiteX7" fmla="*/ 123748 w 159105"/>
                <a:gd name="connsiteY7" fmla="*/ 163373 h 163372"/>
                <a:gd name="connsiteX8" fmla="*/ 81687 w 159105"/>
                <a:gd name="connsiteY8" fmla="*/ 140817 h 163372"/>
                <a:gd name="connsiteX9" fmla="*/ 70104 w 159105"/>
                <a:gd name="connsiteY9" fmla="*/ 112166 h 163372"/>
                <a:gd name="connsiteX10" fmla="*/ 79248 w 159105"/>
                <a:gd name="connsiteY10" fmla="*/ 93878 h 163372"/>
                <a:gd name="connsiteX11" fmla="*/ 56083 w 159105"/>
                <a:gd name="connsiteY11" fmla="*/ 74981 h 163372"/>
                <a:gd name="connsiteX12" fmla="*/ 46329 w 159105"/>
                <a:gd name="connsiteY12" fmla="*/ 91440 h 163372"/>
                <a:gd name="connsiteX13" fmla="*/ 30480 w 159105"/>
                <a:gd name="connsiteY13" fmla="*/ 89611 h 163372"/>
                <a:gd name="connsiteX14" fmla="*/ 6096 w 159105"/>
                <a:gd name="connsiteY14" fmla="*/ 111557 h 163372"/>
                <a:gd name="connsiteX15" fmla="*/ 0 w 159105"/>
                <a:gd name="connsiteY15" fmla="*/ 99974 h 163372"/>
                <a:gd name="connsiteX16" fmla="*/ 10972 w 159105"/>
                <a:gd name="connsiteY16" fmla="*/ 67056 h 163372"/>
                <a:gd name="connsiteX17" fmla="*/ 31699 w 159105"/>
                <a:gd name="connsiteY17" fmla="*/ 56083 h 163372"/>
                <a:gd name="connsiteX18" fmla="*/ 49377 w 159105"/>
                <a:gd name="connsiteY18" fmla="*/ 41453 h 163372"/>
                <a:gd name="connsiteX19" fmla="*/ 62788 w 159105"/>
                <a:gd name="connsiteY19" fmla="*/ 59131 h 163372"/>
                <a:gd name="connsiteX20" fmla="*/ 88392 w 159105"/>
                <a:gd name="connsiteY20" fmla="*/ 48768 h 163372"/>
                <a:gd name="connsiteX21" fmla="*/ 92659 w 159105"/>
                <a:gd name="connsiteY21" fmla="*/ 31089 h 163372"/>
                <a:gd name="connsiteX22" fmla="*/ 117043 w 159105"/>
                <a:gd name="connsiteY22" fmla="*/ 29870 h 163372"/>
                <a:gd name="connsiteX23" fmla="*/ 112167 w 159105"/>
                <a:gd name="connsiteY23" fmla="*/ 0 h 163372"/>
                <a:gd name="connsiteX24" fmla="*/ 142036 w 159105"/>
                <a:gd name="connsiteY24" fmla="*/ 18288 h 163372"/>
                <a:gd name="connsiteX25" fmla="*/ 146304 w 159105"/>
                <a:gd name="connsiteY25" fmla="*/ 37795 h 163372"/>
                <a:gd name="connsiteX26" fmla="*/ 149961 w 159105"/>
                <a:gd name="connsiteY26" fmla="*/ 52425 h 16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9105" h="163372">
                  <a:moveTo>
                    <a:pt x="149961" y="52425"/>
                  </a:moveTo>
                  <a:lnTo>
                    <a:pt x="155448" y="78638"/>
                  </a:lnTo>
                  <a:lnTo>
                    <a:pt x="159105" y="100584"/>
                  </a:lnTo>
                  <a:lnTo>
                    <a:pt x="149352" y="135941"/>
                  </a:lnTo>
                  <a:lnTo>
                    <a:pt x="134112" y="96317"/>
                  </a:lnTo>
                  <a:lnTo>
                    <a:pt x="119481" y="116433"/>
                  </a:lnTo>
                  <a:lnTo>
                    <a:pt x="132283" y="145085"/>
                  </a:lnTo>
                  <a:lnTo>
                    <a:pt x="123748" y="163373"/>
                  </a:lnTo>
                  <a:lnTo>
                    <a:pt x="81687" y="140817"/>
                  </a:lnTo>
                  <a:lnTo>
                    <a:pt x="70104" y="112166"/>
                  </a:lnTo>
                  <a:lnTo>
                    <a:pt x="79248" y="93878"/>
                  </a:lnTo>
                  <a:lnTo>
                    <a:pt x="56083" y="74981"/>
                  </a:lnTo>
                  <a:lnTo>
                    <a:pt x="46329" y="91440"/>
                  </a:lnTo>
                  <a:lnTo>
                    <a:pt x="30480" y="89611"/>
                  </a:lnTo>
                  <a:lnTo>
                    <a:pt x="6096" y="111557"/>
                  </a:lnTo>
                  <a:lnTo>
                    <a:pt x="0" y="99974"/>
                  </a:lnTo>
                  <a:lnTo>
                    <a:pt x="10972" y="67056"/>
                  </a:lnTo>
                  <a:lnTo>
                    <a:pt x="31699" y="56083"/>
                  </a:lnTo>
                  <a:lnTo>
                    <a:pt x="49377" y="41453"/>
                  </a:lnTo>
                  <a:lnTo>
                    <a:pt x="62788" y="59131"/>
                  </a:lnTo>
                  <a:lnTo>
                    <a:pt x="88392" y="48768"/>
                  </a:lnTo>
                  <a:lnTo>
                    <a:pt x="92659" y="31089"/>
                  </a:lnTo>
                  <a:lnTo>
                    <a:pt x="117043" y="29870"/>
                  </a:lnTo>
                  <a:lnTo>
                    <a:pt x="112167" y="0"/>
                  </a:lnTo>
                  <a:lnTo>
                    <a:pt x="142036" y="18288"/>
                  </a:lnTo>
                  <a:lnTo>
                    <a:pt x="146304" y="37795"/>
                  </a:lnTo>
                  <a:lnTo>
                    <a:pt x="149961" y="52425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4" name="Freihandform: Form 183">
              <a:extLst>
                <a:ext uri="{FF2B5EF4-FFF2-40B4-BE49-F238E27FC236}">
                  <a16:creationId xmlns:a16="http://schemas.microsoft.com/office/drawing/2014/main" id="{CE2B7E30-8AFA-FC76-228D-7A7AB094DCB2}"/>
                </a:ext>
              </a:extLst>
            </p:cNvPr>
            <p:cNvSpPr/>
            <p:nvPr/>
          </p:nvSpPr>
          <p:spPr>
            <a:xfrm>
              <a:off x="9816222" y="4078154"/>
              <a:ext cx="53035" cy="86563"/>
            </a:xfrm>
            <a:custGeom>
              <a:avLst/>
              <a:gdLst>
                <a:gd name="connsiteX0" fmla="*/ 53036 w 53035"/>
                <a:gd name="connsiteY0" fmla="*/ 37185 h 86563"/>
                <a:gd name="connsiteX1" fmla="*/ 42063 w 53035"/>
                <a:gd name="connsiteY1" fmla="*/ 49987 h 86563"/>
                <a:gd name="connsiteX2" fmla="*/ 33528 w 53035"/>
                <a:gd name="connsiteY2" fmla="*/ 74981 h 86563"/>
                <a:gd name="connsiteX3" fmla="*/ 23775 w 53035"/>
                <a:gd name="connsiteY3" fmla="*/ 86563 h 86563"/>
                <a:gd name="connsiteX4" fmla="*/ 0 w 53035"/>
                <a:gd name="connsiteY4" fmla="*/ 59741 h 86563"/>
                <a:gd name="connsiteX5" fmla="*/ 6096 w 53035"/>
                <a:gd name="connsiteY5" fmla="*/ 48768 h 86563"/>
                <a:gd name="connsiteX6" fmla="*/ 14021 w 53035"/>
                <a:gd name="connsiteY6" fmla="*/ 37795 h 86563"/>
                <a:gd name="connsiteX7" fmla="*/ 15240 w 53035"/>
                <a:gd name="connsiteY7" fmla="*/ 14021 h 86563"/>
                <a:gd name="connsiteX8" fmla="*/ 34138 w 53035"/>
                <a:gd name="connsiteY8" fmla="*/ 11582 h 86563"/>
                <a:gd name="connsiteX9" fmla="*/ 31090 w 53035"/>
                <a:gd name="connsiteY9" fmla="*/ 37795 h 86563"/>
                <a:gd name="connsiteX10" fmla="*/ 53036 w 53035"/>
                <a:gd name="connsiteY10" fmla="*/ 0 h 86563"/>
                <a:gd name="connsiteX11" fmla="*/ 53036 w 53035"/>
                <a:gd name="connsiteY11" fmla="*/ 37185 h 8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035" h="86563">
                  <a:moveTo>
                    <a:pt x="53036" y="37185"/>
                  </a:moveTo>
                  <a:lnTo>
                    <a:pt x="42063" y="49987"/>
                  </a:lnTo>
                  <a:lnTo>
                    <a:pt x="33528" y="74981"/>
                  </a:lnTo>
                  <a:lnTo>
                    <a:pt x="23775" y="86563"/>
                  </a:lnTo>
                  <a:lnTo>
                    <a:pt x="0" y="59741"/>
                  </a:lnTo>
                  <a:lnTo>
                    <a:pt x="6096" y="48768"/>
                  </a:lnTo>
                  <a:lnTo>
                    <a:pt x="14021" y="37795"/>
                  </a:lnTo>
                  <a:lnTo>
                    <a:pt x="15240" y="14021"/>
                  </a:lnTo>
                  <a:lnTo>
                    <a:pt x="34138" y="11582"/>
                  </a:lnTo>
                  <a:lnTo>
                    <a:pt x="31090" y="37795"/>
                  </a:lnTo>
                  <a:lnTo>
                    <a:pt x="53036" y="0"/>
                  </a:lnTo>
                  <a:lnTo>
                    <a:pt x="53036" y="37185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5" name="Freihandform: Form 184">
              <a:extLst>
                <a:ext uri="{FF2B5EF4-FFF2-40B4-BE49-F238E27FC236}">
                  <a16:creationId xmlns:a16="http://schemas.microsoft.com/office/drawing/2014/main" id="{C5B71E3E-9E16-2933-F3EA-2E16C248FC9B}"/>
                </a:ext>
              </a:extLst>
            </p:cNvPr>
            <p:cNvSpPr/>
            <p:nvPr/>
          </p:nvSpPr>
          <p:spPr>
            <a:xfrm>
              <a:off x="9641268" y="4072667"/>
              <a:ext cx="79857" cy="117652"/>
            </a:xfrm>
            <a:custGeom>
              <a:avLst/>
              <a:gdLst>
                <a:gd name="connsiteX0" fmla="*/ 43281 w 79857"/>
                <a:gd name="connsiteY0" fmla="*/ 80467 h 117652"/>
                <a:gd name="connsiteX1" fmla="*/ 0 w 79857"/>
                <a:gd name="connsiteY1" fmla="*/ 117653 h 117652"/>
                <a:gd name="connsiteX2" fmla="*/ 14631 w 79857"/>
                <a:gd name="connsiteY2" fmla="*/ 90221 h 117652"/>
                <a:gd name="connsiteX3" fmla="*/ 37795 w 79857"/>
                <a:gd name="connsiteY3" fmla="*/ 65837 h 117652"/>
                <a:gd name="connsiteX4" fmla="*/ 56083 w 79857"/>
                <a:gd name="connsiteY4" fmla="*/ 39015 h 117652"/>
                <a:gd name="connsiteX5" fmla="*/ 70104 w 79857"/>
                <a:gd name="connsiteY5" fmla="*/ 0 h 117652"/>
                <a:gd name="connsiteX6" fmla="*/ 79857 w 79857"/>
                <a:gd name="connsiteY6" fmla="*/ 32309 h 117652"/>
                <a:gd name="connsiteX7" fmla="*/ 58521 w 79857"/>
                <a:gd name="connsiteY7" fmla="*/ 53645 h 117652"/>
                <a:gd name="connsiteX8" fmla="*/ 43281 w 79857"/>
                <a:gd name="connsiteY8" fmla="*/ 80467 h 11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857" h="117652">
                  <a:moveTo>
                    <a:pt x="43281" y="80467"/>
                  </a:moveTo>
                  <a:lnTo>
                    <a:pt x="0" y="117653"/>
                  </a:lnTo>
                  <a:lnTo>
                    <a:pt x="14631" y="90221"/>
                  </a:lnTo>
                  <a:lnTo>
                    <a:pt x="37795" y="65837"/>
                  </a:lnTo>
                  <a:lnTo>
                    <a:pt x="56083" y="39015"/>
                  </a:lnTo>
                  <a:lnTo>
                    <a:pt x="70104" y="0"/>
                  </a:lnTo>
                  <a:lnTo>
                    <a:pt x="79857" y="32309"/>
                  </a:lnTo>
                  <a:lnTo>
                    <a:pt x="58521" y="53645"/>
                  </a:lnTo>
                  <a:lnTo>
                    <a:pt x="43281" y="80467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6" name="Freihandform: Form 185">
              <a:extLst>
                <a:ext uri="{FF2B5EF4-FFF2-40B4-BE49-F238E27FC236}">
                  <a16:creationId xmlns:a16="http://schemas.microsoft.com/office/drawing/2014/main" id="{84286E70-8F43-31F8-ECD5-1137FDF505F3}"/>
                </a:ext>
              </a:extLst>
            </p:cNvPr>
            <p:cNvSpPr/>
            <p:nvPr/>
          </p:nvSpPr>
          <p:spPr>
            <a:xfrm>
              <a:off x="9791229" y="4052551"/>
              <a:ext cx="44501" cy="56692"/>
            </a:xfrm>
            <a:custGeom>
              <a:avLst/>
              <a:gdLst>
                <a:gd name="connsiteX0" fmla="*/ 0 w 44501"/>
                <a:gd name="connsiteY0" fmla="*/ 0 h 56692"/>
                <a:gd name="connsiteX1" fmla="*/ 21945 w 44501"/>
                <a:gd name="connsiteY1" fmla="*/ 12192 h 56692"/>
                <a:gd name="connsiteX2" fmla="*/ 43281 w 44501"/>
                <a:gd name="connsiteY2" fmla="*/ 12192 h 56692"/>
                <a:gd name="connsiteX3" fmla="*/ 44501 w 44501"/>
                <a:gd name="connsiteY3" fmla="*/ 28042 h 56692"/>
                <a:gd name="connsiteX4" fmla="*/ 30480 w 44501"/>
                <a:gd name="connsiteY4" fmla="*/ 45110 h 56692"/>
                <a:gd name="connsiteX5" fmla="*/ 9753 w 44501"/>
                <a:gd name="connsiteY5" fmla="*/ 56693 h 56692"/>
                <a:gd name="connsiteX6" fmla="*/ 6705 w 44501"/>
                <a:gd name="connsiteY6" fmla="*/ 38405 h 56692"/>
                <a:gd name="connsiteX7" fmla="*/ 7316 w 44501"/>
                <a:gd name="connsiteY7" fmla="*/ 18288 h 56692"/>
                <a:gd name="connsiteX8" fmla="*/ 0 w 44501"/>
                <a:gd name="connsiteY8" fmla="*/ 0 h 5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01" h="56692">
                  <a:moveTo>
                    <a:pt x="0" y="0"/>
                  </a:moveTo>
                  <a:lnTo>
                    <a:pt x="21945" y="12192"/>
                  </a:lnTo>
                  <a:lnTo>
                    <a:pt x="43281" y="12192"/>
                  </a:lnTo>
                  <a:lnTo>
                    <a:pt x="44501" y="28042"/>
                  </a:lnTo>
                  <a:lnTo>
                    <a:pt x="30480" y="45110"/>
                  </a:lnTo>
                  <a:lnTo>
                    <a:pt x="9753" y="56693"/>
                  </a:lnTo>
                  <a:lnTo>
                    <a:pt x="6705" y="38405"/>
                  </a:lnTo>
                  <a:lnTo>
                    <a:pt x="7316" y="18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7" name="Freihandform: Form 186">
              <a:extLst>
                <a:ext uri="{FF2B5EF4-FFF2-40B4-BE49-F238E27FC236}">
                  <a16:creationId xmlns:a16="http://schemas.microsoft.com/office/drawing/2014/main" id="{883C3282-097E-7DB3-1BB7-8E199E9544CD}"/>
                </a:ext>
              </a:extLst>
            </p:cNvPr>
            <p:cNvSpPr/>
            <p:nvPr/>
          </p:nvSpPr>
          <p:spPr>
            <a:xfrm>
              <a:off x="9869868" y="4026338"/>
              <a:ext cx="58521" cy="95097"/>
            </a:xfrm>
            <a:custGeom>
              <a:avLst/>
              <a:gdLst>
                <a:gd name="connsiteX0" fmla="*/ 43891 w 58521"/>
                <a:gd name="connsiteY0" fmla="*/ 15240 h 95097"/>
                <a:gd name="connsiteX1" fmla="*/ 58521 w 58521"/>
                <a:gd name="connsiteY1" fmla="*/ 59131 h 95097"/>
                <a:gd name="connsiteX2" fmla="*/ 31089 w 58521"/>
                <a:gd name="connsiteY2" fmla="*/ 48768 h 95097"/>
                <a:gd name="connsiteX3" fmla="*/ 32919 w 58521"/>
                <a:gd name="connsiteY3" fmla="*/ 62179 h 95097"/>
                <a:gd name="connsiteX4" fmla="*/ 43891 w 58521"/>
                <a:gd name="connsiteY4" fmla="*/ 85953 h 95097"/>
                <a:gd name="connsiteX5" fmla="*/ 28041 w 58521"/>
                <a:gd name="connsiteY5" fmla="*/ 95097 h 95097"/>
                <a:gd name="connsiteX6" fmla="*/ 24384 w 58521"/>
                <a:gd name="connsiteY6" fmla="*/ 67056 h 95097"/>
                <a:gd name="connsiteX7" fmla="*/ 13411 w 58521"/>
                <a:gd name="connsiteY7" fmla="*/ 65227 h 95097"/>
                <a:gd name="connsiteX8" fmla="*/ 6096 w 58521"/>
                <a:gd name="connsiteY8" fmla="*/ 41453 h 95097"/>
                <a:gd name="connsiteX9" fmla="*/ 26213 w 58521"/>
                <a:gd name="connsiteY9" fmla="*/ 44501 h 95097"/>
                <a:gd name="connsiteX10" fmla="*/ 24384 w 58521"/>
                <a:gd name="connsiteY10" fmla="*/ 29870 h 95097"/>
                <a:gd name="connsiteX11" fmla="*/ 0 w 58521"/>
                <a:gd name="connsiteY11" fmla="*/ 0 h 95097"/>
                <a:gd name="connsiteX12" fmla="*/ 32919 w 58521"/>
                <a:gd name="connsiteY12" fmla="*/ 609 h 95097"/>
                <a:gd name="connsiteX13" fmla="*/ 43891 w 58521"/>
                <a:gd name="connsiteY13" fmla="*/ 15240 h 9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521" h="95097">
                  <a:moveTo>
                    <a:pt x="43891" y="15240"/>
                  </a:moveTo>
                  <a:lnTo>
                    <a:pt x="58521" y="59131"/>
                  </a:lnTo>
                  <a:lnTo>
                    <a:pt x="31089" y="48768"/>
                  </a:lnTo>
                  <a:lnTo>
                    <a:pt x="32919" y="62179"/>
                  </a:lnTo>
                  <a:lnTo>
                    <a:pt x="43891" y="85953"/>
                  </a:lnTo>
                  <a:lnTo>
                    <a:pt x="28041" y="95097"/>
                  </a:lnTo>
                  <a:lnTo>
                    <a:pt x="24384" y="67056"/>
                  </a:lnTo>
                  <a:lnTo>
                    <a:pt x="13411" y="65227"/>
                  </a:lnTo>
                  <a:lnTo>
                    <a:pt x="6096" y="41453"/>
                  </a:lnTo>
                  <a:lnTo>
                    <a:pt x="26213" y="44501"/>
                  </a:lnTo>
                  <a:lnTo>
                    <a:pt x="24384" y="29870"/>
                  </a:lnTo>
                  <a:lnTo>
                    <a:pt x="0" y="0"/>
                  </a:lnTo>
                  <a:lnTo>
                    <a:pt x="32919" y="609"/>
                  </a:lnTo>
                  <a:lnTo>
                    <a:pt x="43891" y="1524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8" name="Freihandform: Form 187">
              <a:extLst>
                <a:ext uri="{FF2B5EF4-FFF2-40B4-BE49-F238E27FC236}">
                  <a16:creationId xmlns:a16="http://schemas.microsoft.com/office/drawing/2014/main" id="{72F308C5-6E90-B47B-0D63-1166589B003C}"/>
                </a:ext>
              </a:extLst>
            </p:cNvPr>
            <p:cNvSpPr/>
            <p:nvPr/>
          </p:nvSpPr>
          <p:spPr>
            <a:xfrm>
              <a:off x="9730269" y="3990981"/>
              <a:ext cx="43281" cy="49377"/>
            </a:xfrm>
            <a:custGeom>
              <a:avLst/>
              <a:gdLst>
                <a:gd name="connsiteX0" fmla="*/ 43281 w 43281"/>
                <a:gd name="connsiteY0" fmla="*/ 15240 h 49377"/>
                <a:gd name="connsiteX1" fmla="*/ 37796 w 43281"/>
                <a:gd name="connsiteY1" fmla="*/ 49378 h 49377"/>
                <a:gd name="connsiteX2" fmla="*/ 21336 w 43281"/>
                <a:gd name="connsiteY2" fmla="*/ 29870 h 49377"/>
                <a:gd name="connsiteX3" fmla="*/ 0 w 43281"/>
                <a:gd name="connsiteY3" fmla="*/ 0 h 49377"/>
                <a:gd name="connsiteX4" fmla="*/ 29261 w 43281"/>
                <a:gd name="connsiteY4" fmla="*/ 1219 h 49377"/>
                <a:gd name="connsiteX5" fmla="*/ 43281 w 43281"/>
                <a:gd name="connsiteY5" fmla="*/ 15240 h 4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81" h="49377">
                  <a:moveTo>
                    <a:pt x="43281" y="15240"/>
                  </a:moveTo>
                  <a:lnTo>
                    <a:pt x="37796" y="49378"/>
                  </a:lnTo>
                  <a:lnTo>
                    <a:pt x="21336" y="29870"/>
                  </a:lnTo>
                  <a:lnTo>
                    <a:pt x="0" y="0"/>
                  </a:lnTo>
                  <a:lnTo>
                    <a:pt x="29261" y="1219"/>
                  </a:lnTo>
                  <a:lnTo>
                    <a:pt x="43281" y="1524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9" name="Freihandform: Form 188">
              <a:extLst>
                <a:ext uri="{FF2B5EF4-FFF2-40B4-BE49-F238E27FC236}">
                  <a16:creationId xmlns:a16="http://schemas.microsoft.com/office/drawing/2014/main" id="{A1903752-AEBD-EBCB-8AD7-A2D02F18C028}"/>
                </a:ext>
              </a:extLst>
            </p:cNvPr>
            <p:cNvSpPr/>
            <p:nvPr/>
          </p:nvSpPr>
          <p:spPr>
            <a:xfrm>
              <a:off x="9699180" y="3793471"/>
              <a:ext cx="165810" cy="233476"/>
            </a:xfrm>
            <a:custGeom>
              <a:avLst/>
              <a:gdLst>
                <a:gd name="connsiteX0" fmla="*/ 34747 w 165810"/>
                <a:gd name="connsiteY0" fmla="*/ 0 h 233476"/>
                <a:gd name="connsiteX1" fmla="*/ 57912 w 165810"/>
                <a:gd name="connsiteY1" fmla="*/ 11582 h 233476"/>
                <a:gd name="connsiteX2" fmla="*/ 66447 w 165810"/>
                <a:gd name="connsiteY2" fmla="*/ 1219 h 233476"/>
                <a:gd name="connsiteX3" fmla="*/ 71323 w 165810"/>
                <a:gd name="connsiteY3" fmla="*/ 10973 h 233476"/>
                <a:gd name="connsiteX4" fmla="*/ 68885 w 165810"/>
                <a:gd name="connsiteY4" fmla="*/ 27432 h 233476"/>
                <a:gd name="connsiteX5" fmla="*/ 84735 w 165810"/>
                <a:gd name="connsiteY5" fmla="*/ 55474 h 233476"/>
                <a:gd name="connsiteX6" fmla="*/ 81077 w 165810"/>
                <a:gd name="connsiteY6" fmla="*/ 87782 h 233476"/>
                <a:gd name="connsiteX7" fmla="*/ 63399 w 165810"/>
                <a:gd name="connsiteY7" fmla="*/ 100584 h 233476"/>
                <a:gd name="connsiteX8" fmla="*/ 62789 w 165810"/>
                <a:gd name="connsiteY8" fmla="*/ 132283 h 233476"/>
                <a:gd name="connsiteX9" fmla="*/ 74981 w 165810"/>
                <a:gd name="connsiteY9" fmla="*/ 163373 h 233476"/>
                <a:gd name="connsiteX10" fmla="*/ 93269 w 165810"/>
                <a:gd name="connsiteY10" fmla="*/ 167640 h 233476"/>
                <a:gd name="connsiteX11" fmla="*/ 107899 w 165810"/>
                <a:gd name="connsiteY11" fmla="*/ 163373 h 233476"/>
                <a:gd name="connsiteX12" fmla="*/ 153619 w 165810"/>
                <a:gd name="connsiteY12" fmla="*/ 184709 h 233476"/>
                <a:gd name="connsiteX13" fmla="*/ 153009 w 165810"/>
                <a:gd name="connsiteY13" fmla="*/ 206045 h 233476"/>
                <a:gd name="connsiteX14" fmla="*/ 165811 w 165810"/>
                <a:gd name="connsiteY14" fmla="*/ 215798 h 233476"/>
                <a:gd name="connsiteX15" fmla="*/ 163983 w 165810"/>
                <a:gd name="connsiteY15" fmla="*/ 233477 h 233476"/>
                <a:gd name="connsiteX16" fmla="*/ 135331 w 165810"/>
                <a:gd name="connsiteY16" fmla="*/ 214579 h 233476"/>
                <a:gd name="connsiteX17" fmla="*/ 120091 w 165810"/>
                <a:gd name="connsiteY17" fmla="*/ 193853 h 233476"/>
                <a:gd name="connsiteX18" fmla="*/ 112776 w 165810"/>
                <a:gd name="connsiteY18" fmla="*/ 208483 h 233476"/>
                <a:gd name="connsiteX19" fmla="*/ 88392 w 165810"/>
                <a:gd name="connsiteY19" fmla="*/ 184709 h 233476"/>
                <a:gd name="connsiteX20" fmla="*/ 57912 w 165810"/>
                <a:gd name="connsiteY20" fmla="*/ 190805 h 233476"/>
                <a:gd name="connsiteX21" fmla="*/ 39624 w 165810"/>
                <a:gd name="connsiteY21" fmla="*/ 182270 h 233476"/>
                <a:gd name="connsiteX22" fmla="*/ 39015 w 165810"/>
                <a:gd name="connsiteY22" fmla="*/ 165811 h 233476"/>
                <a:gd name="connsiteX23" fmla="*/ 48768 w 165810"/>
                <a:gd name="connsiteY23" fmla="*/ 156058 h 233476"/>
                <a:gd name="connsiteX24" fmla="*/ 37185 w 165810"/>
                <a:gd name="connsiteY24" fmla="*/ 146914 h 233476"/>
                <a:gd name="connsiteX25" fmla="*/ 34747 w 165810"/>
                <a:gd name="connsiteY25" fmla="*/ 160934 h 233476"/>
                <a:gd name="connsiteX26" fmla="*/ 14631 w 165810"/>
                <a:gd name="connsiteY26" fmla="*/ 138379 h 233476"/>
                <a:gd name="connsiteX27" fmla="*/ 6705 w 165810"/>
                <a:gd name="connsiteY27" fmla="*/ 121310 h 233476"/>
                <a:gd name="connsiteX28" fmla="*/ 0 w 165810"/>
                <a:gd name="connsiteY28" fmla="*/ 84125 h 233476"/>
                <a:gd name="connsiteX29" fmla="*/ 15849 w 165810"/>
                <a:gd name="connsiteY29" fmla="*/ 96926 h 233476"/>
                <a:gd name="connsiteX30" fmla="*/ 9144 w 165810"/>
                <a:gd name="connsiteY30" fmla="*/ 35357 h 233476"/>
                <a:gd name="connsiteX31" fmla="*/ 14021 w 165810"/>
                <a:gd name="connsiteY31" fmla="*/ 0 h 233476"/>
                <a:gd name="connsiteX32" fmla="*/ 34747 w 165810"/>
                <a:gd name="connsiteY32" fmla="*/ 0 h 233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5810" h="233476">
                  <a:moveTo>
                    <a:pt x="34747" y="0"/>
                  </a:moveTo>
                  <a:lnTo>
                    <a:pt x="57912" y="11582"/>
                  </a:lnTo>
                  <a:lnTo>
                    <a:pt x="66447" y="1219"/>
                  </a:lnTo>
                  <a:lnTo>
                    <a:pt x="71323" y="10973"/>
                  </a:lnTo>
                  <a:lnTo>
                    <a:pt x="68885" y="27432"/>
                  </a:lnTo>
                  <a:lnTo>
                    <a:pt x="84735" y="55474"/>
                  </a:lnTo>
                  <a:lnTo>
                    <a:pt x="81077" y="87782"/>
                  </a:lnTo>
                  <a:lnTo>
                    <a:pt x="63399" y="100584"/>
                  </a:lnTo>
                  <a:lnTo>
                    <a:pt x="62789" y="132283"/>
                  </a:lnTo>
                  <a:lnTo>
                    <a:pt x="74981" y="163373"/>
                  </a:lnTo>
                  <a:lnTo>
                    <a:pt x="93269" y="167640"/>
                  </a:lnTo>
                  <a:lnTo>
                    <a:pt x="107899" y="163373"/>
                  </a:lnTo>
                  <a:lnTo>
                    <a:pt x="153619" y="184709"/>
                  </a:lnTo>
                  <a:lnTo>
                    <a:pt x="153009" y="206045"/>
                  </a:lnTo>
                  <a:lnTo>
                    <a:pt x="165811" y="215798"/>
                  </a:lnTo>
                  <a:lnTo>
                    <a:pt x="163983" y="233477"/>
                  </a:lnTo>
                  <a:lnTo>
                    <a:pt x="135331" y="214579"/>
                  </a:lnTo>
                  <a:lnTo>
                    <a:pt x="120091" y="193853"/>
                  </a:lnTo>
                  <a:lnTo>
                    <a:pt x="112776" y="208483"/>
                  </a:lnTo>
                  <a:lnTo>
                    <a:pt x="88392" y="184709"/>
                  </a:lnTo>
                  <a:lnTo>
                    <a:pt x="57912" y="190805"/>
                  </a:lnTo>
                  <a:lnTo>
                    <a:pt x="39624" y="182270"/>
                  </a:lnTo>
                  <a:lnTo>
                    <a:pt x="39015" y="165811"/>
                  </a:lnTo>
                  <a:lnTo>
                    <a:pt x="48768" y="156058"/>
                  </a:lnTo>
                  <a:lnTo>
                    <a:pt x="37185" y="146914"/>
                  </a:lnTo>
                  <a:lnTo>
                    <a:pt x="34747" y="160934"/>
                  </a:lnTo>
                  <a:lnTo>
                    <a:pt x="14631" y="138379"/>
                  </a:lnTo>
                  <a:lnTo>
                    <a:pt x="6705" y="121310"/>
                  </a:lnTo>
                  <a:lnTo>
                    <a:pt x="0" y="84125"/>
                  </a:lnTo>
                  <a:lnTo>
                    <a:pt x="15849" y="96926"/>
                  </a:lnTo>
                  <a:lnTo>
                    <a:pt x="9144" y="35357"/>
                  </a:lnTo>
                  <a:lnTo>
                    <a:pt x="14021" y="0"/>
                  </a:lnTo>
                  <a:lnTo>
                    <a:pt x="34747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0" name="Freihandform: Form 189">
              <a:extLst>
                <a:ext uri="{FF2B5EF4-FFF2-40B4-BE49-F238E27FC236}">
                  <a16:creationId xmlns:a16="http://schemas.microsoft.com/office/drawing/2014/main" id="{A47C8257-32F2-C7B4-461E-0744FCBD43B4}"/>
                </a:ext>
              </a:extLst>
            </p:cNvPr>
            <p:cNvSpPr/>
            <p:nvPr/>
          </p:nvSpPr>
          <p:spPr>
            <a:xfrm>
              <a:off x="10937886" y="4715186"/>
              <a:ext cx="47549" cy="73761"/>
            </a:xfrm>
            <a:custGeom>
              <a:avLst/>
              <a:gdLst>
                <a:gd name="connsiteX0" fmla="*/ 42063 w 47549"/>
                <a:gd name="connsiteY0" fmla="*/ 69494 h 73761"/>
                <a:gd name="connsiteX1" fmla="*/ 32309 w 47549"/>
                <a:gd name="connsiteY1" fmla="*/ 73761 h 73761"/>
                <a:gd name="connsiteX2" fmla="*/ 18288 w 47549"/>
                <a:gd name="connsiteY2" fmla="*/ 58521 h 73761"/>
                <a:gd name="connsiteX3" fmla="*/ 4877 w 47549"/>
                <a:gd name="connsiteY3" fmla="*/ 33528 h 73761"/>
                <a:gd name="connsiteX4" fmla="*/ 0 w 47549"/>
                <a:gd name="connsiteY4" fmla="*/ 3657 h 73761"/>
                <a:gd name="connsiteX5" fmla="*/ 4877 w 47549"/>
                <a:gd name="connsiteY5" fmla="*/ 0 h 73761"/>
                <a:gd name="connsiteX6" fmla="*/ 7925 w 47549"/>
                <a:gd name="connsiteY6" fmla="*/ 11582 h 73761"/>
                <a:gd name="connsiteX7" fmla="*/ 17679 w 47549"/>
                <a:gd name="connsiteY7" fmla="*/ 20726 h 73761"/>
                <a:gd name="connsiteX8" fmla="*/ 32309 w 47549"/>
                <a:gd name="connsiteY8" fmla="*/ 45110 h 73761"/>
                <a:gd name="connsiteX9" fmla="*/ 47549 w 47549"/>
                <a:gd name="connsiteY9" fmla="*/ 58521 h 73761"/>
                <a:gd name="connsiteX10" fmla="*/ 42063 w 47549"/>
                <a:gd name="connsiteY10" fmla="*/ 69494 h 73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549" h="73761">
                  <a:moveTo>
                    <a:pt x="42063" y="69494"/>
                  </a:moveTo>
                  <a:lnTo>
                    <a:pt x="32309" y="73761"/>
                  </a:lnTo>
                  <a:lnTo>
                    <a:pt x="18288" y="58521"/>
                  </a:lnTo>
                  <a:lnTo>
                    <a:pt x="4877" y="33528"/>
                  </a:lnTo>
                  <a:lnTo>
                    <a:pt x="0" y="3657"/>
                  </a:lnTo>
                  <a:lnTo>
                    <a:pt x="4877" y="0"/>
                  </a:lnTo>
                  <a:lnTo>
                    <a:pt x="7925" y="11582"/>
                  </a:lnTo>
                  <a:lnTo>
                    <a:pt x="17679" y="20726"/>
                  </a:lnTo>
                  <a:lnTo>
                    <a:pt x="32309" y="45110"/>
                  </a:lnTo>
                  <a:lnTo>
                    <a:pt x="47549" y="58521"/>
                  </a:lnTo>
                  <a:lnTo>
                    <a:pt x="42063" y="69494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1" name="Freihandform: Form 190">
              <a:extLst>
                <a:ext uri="{FF2B5EF4-FFF2-40B4-BE49-F238E27FC236}">
                  <a16:creationId xmlns:a16="http://schemas.microsoft.com/office/drawing/2014/main" id="{90163C8A-7E7C-E29F-2406-E03F6EF00C88}"/>
                </a:ext>
              </a:extLst>
            </p:cNvPr>
            <p:cNvSpPr/>
            <p:nvPr/>
          </p:nvSpPr>
          <p:spPr>
            <a:xfrm>
              <a:off x="10722089" y="4680439"/>
              <a:ext cx="142645" cy="84734"/>
            </a:xfrm>
            <a:custGeom>
              <a:avLst/>
              <a:gdLst>
                <a:gd name="connsiteX0" fmla="*/ 127406 w 142645"/>
                <a:gd name="connsiteY0" fmla="*/ 51816 h 84734"/>
                <a:gd name="connsiteX1" fmla="*/ 109118 w 142645"/>
                <a:gd name="connsiteY1" fmla="*/ 54864 h 84734"/>
                <a:gd name="connsiteX2" fmla="*/ 103022 w 142645"/>
                <a:gd name="connsiteY2" fmla="*/ 65837 h 84734"/>
                <a:gd name="connsiteX3" fmla="*/ 83515 w 142645"/>
                <a:gd name="connsiteY3" fmla="*/ 75591 h 84734"/>
                <a:gd name="connsiteX4" fmla="*/ 65227 w 142645"/>
                <a:gd name="connsiteY4" fmla="*/ 84735 h 84734"/>
                <a:gd name="connsiteX5" fmla="*/ 46329 w 142645"/>
                <a:gd name="connsiteY5" fmla="*/ 84735 h 84734"/>
                <a:gd name="connsiteX6" fmla="*/ 18897 w 142645"/>
                <a:gd name="connsiteY6" fmla="*/ 73152 h 84734"/>
                <a:gd name="connsiteX7" fmla="*/ 0 w 142645"/>
                <a:gd name="connsiteY7" fmla="*/ 62179 h 84734"/>
                <a:gd name="connsiteX8" fmla="*/ 3657 w 142645"/>
                <a:gd name="connsiteY8" fmla="*/ 49987 h 84734"/>
                <a:gd name="connsiteX9" fmla="*/ 34137 w 142645"/>
                <a:gd name="connsiteY9" fmla="*/ 56083 h 84734"/>
                <a:gd name="connsiteX10" fmla="*/ 53644 w 142645"/>
                <a:gd name="connsiteY10" fmla="*/ 53035 h 84734"/>
                <a:gd name="connsiteX11" fmla="*/ 59740 w 142645"/>
                <a:gd name="connsiteY11" fmla="*/ 34137 h 84734"/>
                <a:gd name="connsiteX12" fmla="*/ 65227 w 142645"/>
                <a:gd name="connsiteY12" fmla="*/ 32919 h 84734"/>
                <a:gd name="connsiteX13" fmla="*/ 67056 w 142645"/>
                <a:gd name="connsiteY13" fmla="*/ 53645 h 84734"/>
                <a:gd name="connsiteX14" fmla="*/ 86563 w 142645"/>
                <a:gd name="connsiteY14" fmla="*/ 51207 h 84734"/>
                <a:gd name="connsiteX15" fmla="*/ 97536 w 142645"/>
                <a:gd name="connsiteY15" fmla="*/ 37795 h 84734"/>
                <a:gd name="connsiteX16" fmla="*/ 117652 w 142645"/>
                <a:gd name="connsiteY16" fmla="*/ 23775 h 84734"/>
                <a:gd name="connsiteX17" fmla="*/ 115214 w 142645"/>
                <a:gd name="connsiteY17" fmla="*/ 609 h 84734"/>
                <a:gd name="connsiteX18" fmla="*/ 135940 w 142645"/>
                <a:gd name="connsiteY18" fmla="*/ 0 h 84734"/>
                <a:gd name="connsiteX19" fmla="*/ 142646 w 142645"/>
                <a:gd name="connsiteY19" fmla="*/ 6096 h 84734"/>
                <a:gd name="connsiteX20" fmla="*/ 140208 w 142645"/>
                <a:gd name="connsiteY20" fmla="*/ 28041 h 84734"/>
                <a:gd name="connsiteX21" fmla="*/ 127406 w 142645"/>
                <a:gd name="connsiteY21" fmla="*/ 51816 h 8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645" h="84734">
                  <a:moveTo>
                    <a:pt x="127406" y="51816"/>
                  </a:moveTo>
                  <a:lnTo>
                    <a:pt x="109118" y="54864"/>
                  </a:lnTo>
                  <a:lnTo>
                    <a:pt x="103022" y="65837"/>
                  </a:lnTo>
                  <a:lnTo>
                    <a:pt x="83515" y="75591"/>
                  </a:lnTo>
                  <a:lnTo>
                    <a:pt x="65227" y="84735"/>
                  </a:lnTo>
                  <a:lnTo>
                    <a:pt x="46329" y="84735"/>
                  </a:lnTo>
                  <a:lnTo>
                    <a:pt x="18897" y="73152"/>
                  </a:lnTo>
                  <a:lnTo>
                    <a:pt x="0" y="62179"/>
                  </a:lnTo>
                  <a:lnTo>
                    <a:pt x="3657" y="49987"/>
                  </a:lnTo>
                  <a:lnTo>
                    <a:pt x="34137" y="56083"/>
                  </a:lnTo>
                  <a:lnTo>
                    <a:pt x="53644" y="53035"/>
                  </a:lnTo>
                  <a:lnTo>
                    <a:pt x="59740" y="34137"/>
                  </a:lnTo>
                  <a:lnTo>
                    <a:pt x="65227" y="32919"/>
                  </a:lnTo>
                  <a:lnTo>
                    <a:pt x="67056" y="53645"/>
                  </a:lnTo>
                  <a:lnTo>
                    <a:pt x="86563" y="51207"/>
                  </a:lnTo>
                  <a:lnTo>
                    <a:pt x="97536" y="37795"/>
                  </a:lnTo>
                  <a:lnTo>
                    <a:pt x="117652" y="23775"/>
                  </a:lnTo>
                  <a:lnTo>
                    <a:pt x="115214" y="609"/>
                  </a:lnTo>
                  <a:lnTo>
                    <a:pt x="135940" y="0"/>
                  </a:lnTo>
                  <a:lnTo>
                    <a:pt x="142646" y="6096"/>
                  </a:lnTo>
                  <a:lnTo>
                    <a:pt x="140208" y="28041"/>
                  </a:lnTo>
                  <a:lnTo>
                    <a:pt x="127406" y="51816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2" name="Freihandform: Form 191">
              <a:extLst>
                <a:ext uri="{FF2B5EF4-FFF2-40B4-BE49-F238E27FC236}">
                  <a16:creationId xmlns:a16="http://schemas.microsoft.com/office/drawing/2014/main" id="{6D06A18E-2F0D-B867-E251-531D11CF246E}"/>
                </a:ext>
              </a:extLst>
            </p:cNvPr>
            <p:cNvSpPr/>
            <p:nvPr/>
          </p:nvSpPr>
          <p:spPr>
            <a:xfrm>
              <a:off x="10460570" y="4619479"/>
              <a:ext cx="331622" cy="315163"/>
            </a:xfrm>
            <a:custGeom>
              <a:avLst/>
              <a:gdLst>
                <a:gd name="connsiteX0" fmla="*/ 0 w 331622"/>
                <a:gd name="connsiteY0" fmla="*/ 255423 h 315163"/>
                <a:gd name="connsiteX1" fmla="*/ 9753 w 331622"/>
                <a:gd name="connsiteY1" fmla="*/ 127407 h 315163"/>
                <a:gd name="connsiteX2" fmla="*/ 15849 w 331622"/>
                <a:gd name="connsiteY2" fmla="*/ 0 h 315163"/>
                <a:gd name="connsiteX3" fmla="*/ 74371 w 331622"/>
                <a:gd name="connsiteY3" fmla="*/ 26823 h 315163"/>
                <a:gd name="connsiteX4" fmla="*/ 137160 w 331622"/>
                <a:gd name="connsiteY4" fmla="*/ 49377 h 315163"/>
                <a:gd name="connsiteX5" fmla="*/ 159715 w 331622"/>
                <a:gd name="connsiteY5" fmla="*/ 69495 h 315163"/>
                <a:gd name="connsiteX6" fmla="*/ 178003 w 331622"/>
                <a:gd name="connsiteY6" fmla="*/ 89001 h 315163"/>
                <a:gd name="connsiteX7" fmla="*/ 181660 w 331622"/>
                <a:gd name="connsiteY7" fmla="*/ 112167 h 315163"/>
                <a:gd name="connsiteX8" fmla="*/ 237744 w 331622"/>
                <a:gd name="connsiteY8" fmla="*/ 136551 h 315163"/>
                <a:gd name="connsiteX9" fmla="*/ 244449 w 331622"/>
                <a:gd name="connsiteY9" fmla="*/ 157277 h 315163"/>
                <a:gd name="connsiteX10" fmla="*/ 212751 w 331622"/>
                <a:gd name="connsiteY10" fmla="*/ 161544 h 315163"/>
                <a:gd name="connsiteX11" fmla="*/ 218236 w 331622"/>
                <a:gd name="connsiteY11" fmla="*/ 187757 h 315163"/>
                <a:gd name="connsiteX12" fmla="*/ 246888 w 331622"/>
                <a:gd name="connsiteY12" fmla="*/ 213360 h 315163"/>
                <a:gd name="connsiteX13" fmla="*/ 265176 w 331622"/>
                <a:gd name="connsiteY13" fmla="*/ 254813 h 315163"/>
                <a:gd name="connsiteX14" fmla="*/ 285292 w 331622"/>
                <a:gd name="connsiteY14" fmla="*/ 253593 h 315163"/>
                <a:gd name="connsiteX15" fmla="*/ 281635 w 331622"/>
                <a:gd name="connsiteY15" fmla="*/ 270663 h 315163"/>
                <a:gd name="connsiteX16" fmla="*/ 307848 w 331622"/>
                <a:gd name="connsiteY16" fmla="*/ 277368 h 315163"/>
                <a:gd name="connsiteX17" fmla="*/ 296875 w 331622"/>
                <a:gd name="connsiteY17" fmla="*/ 284683 h 315163"/>
                <a:gd name="connsiteX18" fmla="*/ 331623 w 331622"/>
                <a:gd name="connsiteY18" fmla="*/ 301143 h 315163"/>
                <a:gd name="connsiteX19" fmla="*/ 326136 w 331622"/>
                <a:gd name="connsiteY19" fmla="*/ 312725 h 315163"/>
                <a:gd name="connsiteX20" fmla="*/ 302971 w 331622"/>
                <a:gd name="connsiteY20" fmla="*/ 315163 h 315163"/>
                <a:gd name="connsiteX21" fmla="*/ 295656 w 331622"/>
                <a:gd name="connsiteY21" fmla="*/ 305409 h 315163"/>
                <a:gd name="connsiteX22" fmla="*/ 267004 w 331622"/>
                <a:gd name="connsiteY22" fmla="*/ 300533 h 315163"/>
                <a:gd name="connsiteX23" fmla="*/ 232867 w 331622"/>
                <a:gd name="connsiteY23" fmla="*/ 295047 h 315163"/>
                <a:gd name="connsiteX24" fmla="*/ 208483 w 331622"/>
                <a:gd name="connsiteY24" fmla="*/ 270053 h 315163"/>
                <a:gd name="connsiteX25" fmla="*/ 191415 w 331622"/>
                <a:gd name="connsiteY25" fmla="*/ 248107 h 315163"/>
                <a:gd name="connsiteX26" fmla="*/ 176175 w 331622"/>
                <a:gd name="connsiteY26" fmla="*/ 213969 h 315163"/>
                <a:gd name="connsiteX27" fmla="*/ 132892 w 331622"/>
                <a:gd name="connsiteY27" fmla="*/ 196901 h 315163"/>
                <a:gd name="connsiteX28" fmla="*/ 103023 w 331622"/>
                <a:gd name="connsiteY28" fmla="*/ 207873 h 315163"/>
                <a:gd name="connsiteX29" fmla="*/ 80467 w 331622"/>
                <a:gd name="connsiteY29" fmla="*/ 221285 h 315163"/>
                <a:gd name="connsiteX30" fmla="*/ 82296 w 331622"/>
                <a:gd name="connsiteY30" fmla="*/ 249936 h 315163"/>
                <a:gd name="connsiteX31" fmla="*/ 54255 w 331622"/>
                <a:gd name="connsiteY31" fmla="*/ 263347 h 315163"/>
                <a:gd name="connsiteX32" fmla="*/ 35356 w 331622"/>
                <a:gd name="connsiteY32" fmla="*/ 256641 h 315163"/>
                <a:gd name="connsiteX33" fmla="*/ 0 w 331622"/>
                <a:gd name="connsiteY33" fmla="*/ 255423 h 31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1622" h="315163">
                  <a:moveTo>
                    <a:pt x="0" y="255423"/>
                  </a:moveTo>
                  <a:lnTo>
                    <a:pt x="9753" y="127407"/>
                  </a:lnTo>
                  <a:lnTo>
                    <a:pt x="15849" y="0"/>
                  </a:lnTo>
                  <a:lnTo>
                    <a:pt x="74371" y="26823"/>
                  </a:lnTo>
                  <a:lnTo>
                    <a:pt x="137160" y="49377"/>
                  </a:lnTo>
                  <a:lnTo>
                    <a:pt x="159715" y="69495"/>
                  </a:lnTo>
                  <a:lnTo>
                    <a:pt x="178003" y="89001"/>
                  </a:lnTo>
                  <a:lnTo>
                    <a:pt x="181660" y="112167"/>
                  </a:lnTo>
                  <a:lnTo>
                    <a:pt x="237744" y="136551"/>
                  </a:lnTo>
                  <a:lnTo>
                    <a:pt x="244449" y="157277"/>
                  </a:lnTo>
                  <a:lnTo>
                    <a:pt x="212751" y="161544"/>
                  </a:lnTo>
                  <a:lnTo>
                    <a:pt x="218236" y="187757"/>
                  </a:lnTo>
                  <a:lnTo>
                    <a:pt x="246888" y="213360"/>
                  </a:lnTo>
                  <a:lnTo>
                    <a:pt x="265176" y="254813"/>
                  </a:lnTo>
                  <a:lnTo>
                    <a:pt x="285292" y="253593"/>
                  </a:lnTo>
                  <a:lnTo>
                    <a:pt x="281635" y="270663"/>
                  </a:lnTo>
                  <a:lnTo>
                    <a:pt x="307848" y="277368"/>
                  </a:lnTo>
                  <a:lnTo>
                    <a:pt x="296875" y="284683"/>
                  </a:lnTo>
                  <a:lnTo>
                    <a:pt x="331623" y="301143"/>
                  </a:lnTo>
                  <a:lnTo>
                    <a:pt x="326136" y="312725"/>
                  </a:lnTo>
                  <a:lnTo>
                    <a:pt x="302971" y="315163"/>
                  </a:lnTo>
                  <a:lnTo>
                    <a:pt x="295656" y="305409"/>
                  </a:lnTo>
                  <a:lnTo>
                    <a:pt x="267004" y="300533"/>
                  </a:lnTo>
                  <a:lnTo>
                    <a:pt x="232867" y="295047"/>
                  </a:lnTo>
                  <a:lnTo>
                    <a:pt x="208483" y="270053"/>
                  </a:lnTo>
                  <a:lnTo>
                    <a:pt x="191415" y="248107"/>
                  </a:lnTo>
                  <a:lnTo>
                    <a:pt x="176175" y="213969"/>
                  </a:lnTo>
                  <a:lnTo>
                    <a:pt x="132892" y="196901"/>
                  </a:lnTo>
                  <a:lnTo>
                    <a:pt x="103023" y="207873"/>
                  </a:lnTo>
                  <a:lnTo>
                    <a:pt x="80467" y="221285"/>
                  </a:lnTo>
                  <a:lnTo>
                    <a:pt x="82296" y="249936"/>
                  </a:lnTo>
                  <a:lnTo>
                    <a:pt x="54255" y="263347"/>
                  </a:lnTo>
                  <a:lnTo>
                    <a:pt x="35356" y="256641"/>
                  </a:lnTo>
                  <a:lnTo>
                    <a:pt x="0" y="255423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3" name="Freihandform: Form 192">
              <a:extLst>
                <a:ext uri="{FF2B5EF4-FFF2-40B4-BE49-F238E27FC236}">
                  <a16:creationId xmlns:a16="http://schemas.microsoft.com/office/drawing/2014/main" id="{904FBEC3-8BEE-36C5-90B5-AEC555AD6C9A}"/>
                </a:ext>
              </a:extLst>
            </p:cNvPr>
            <p:cNvSpPr/>
            <p:nvPr/>
          </p:nvSpPr>
          <p:spPr>
            <a:xfrm>
              <a:off x="10809870" y="4615821"/>
              <a:ext cx="81686" cy="88392"/>
            </a:xfrm>
            <a:custGeom>
              <a:avLst/>
              <a:gdLst>
                <a:gd name="connsiteX0" fmla="*/ 81687 w 81686"/>
                <a:gd name="connsiteY0" fmla="*/ 78029 h 88392"/>
                <a:gd name="connsiteX1" fmla="*/ 70714 w 81686"/>
                <a:gd name="connsiteY1" fmla="*/ 88392 h 88392"/>
                <a:gd name="connsiteX2" fmla="*/ 65228 w 81686"/>
                <a:gd name="connsiteY2" fmla="*/ 65227 h 88392"/>
                <a:gd name="connsiteX3" fmla="*/ 58522 w 81686"/>
                <a:gd name="connsiteY3" fmla="*/ 50597 h 88392"/>
                <a:gd name="connsiteX4" fmla="*/ 43282 w 81686"/>
                <a:gd name="connsiteY4" fmla="*/ 37795 h 88392"/>
                <a:gd name="connsiteX5" fmla="*/ 24384 w 81686"/>
                <a:gd name="connsiteY5" fmla="*/ 20726 h 88392"/>
                <a:gd name="connsiteX6" fmla="*/ 0 w 81686"/>
                <a:gd name="connsiteY6" fmla="*/ 9144 h 88392"/>
                <a:gd name="connsiteX7" fmla="*/ 9754 w 81686"/>
                <a:gd name="connsiteY7" fmla="*/ 0 h 88392"/>
                <a:gd name="connsiteX8" fmla="*/ 28042 w 81686"/>
                <a:gd name="connsiteY8" fmla="*/ 10973 h 88392"/>
                <a:gd name="connsiteX9" fmla="*/ 39624 w 81686"/>
                <a:gd name="connsiteY9" fmla="*/ 19507 h 88392"/>
                <a:gd name="connsiteX10" fmla="*/ 53645 w 81686"/>
                <a:gd name="connsiteY10" fmla="*/ 28651 h 88392"/>
                <a:gd name="connsiteX11" fmla="*/ 66447 w 81686"/>
                <a:gd name="connsiteY11" fmla="*/ 45110 h 88392"/>
                <a:gd name="connsiteX12" fmla="*/ 79248 w 81686"/>
                <a:gd name="connsiteY12" fmla="*/ 57912 h 88392"/>
                <a:gd name="connsiteX13" fmla="*/ 81687 w 81686"/>
                <a:gd name="connsiteY13" fmla="*/ 78029 h 8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686" h="88392">
                  <a:moveTo>
                    <a:pt x="81687" y="78029"/>
                  </a:moveTo>
                  <a:lnTo>
                    <a:pt x="70714" y="88392"/>
                  </a:lnTo>
                  <a:lnTo>
                    <a:pt x="65228" y="65227"/>
                  </a:lnTo>
                  <a:lnTo>
                    <a:pt x="58522" y="50597"/>
                  </a:lnTo>
                  <a:lnTo>
                    <a:pt x="43282" y="37795"/>
                  </a:lnTo>
                  <a:lnTo>
                    <a:pt x="24384" y="20726"/>
                  </a:lnTo>
                  <a:lnTo>
                    <a:pt x="0" y="9144"/>
                  </a:lnTo>
                  <a:lnTo>
                    <a:pt x="9754" y="0"/>
                  </a:lnTo>
                  <a:lnTo>
                    <a:pt x="28042" y="10973"/>
                  </a:lnTo>
                  <a:lnTo>
                    <a:pt x="39624" y="19507"/>
                  </a:lnTo>
                  <a:lnTo>
                    <a:pt x="53645" y="28651"/>
                  </a:lnTo>
                  <a:lnTo>
                    <a:pt x="66447" y="45110"/>
                  </a:lnTo>
                  <a:lnTo>
                    <a:pt x="79248" y="57912"/>
                  </a:lnTo>
                  <a:lnTo>
                    <a:pt x="81687" y="7802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4" name="Freihandform: Form 193">
              <a:extLst>
                <a:ext uri="{FF2B5EF4-FFF2-40B4-BE49-F238E27FC236}">
                  <a16:creationId xmlns:a16="http://schemas.microsoft.com/office/drawing/2014/main" id="{71497248-6F51-6C47-EA18-E62C92AB2EF6}"/>
                </a:ext>
              </a:extLst>
            </p:cNvPr>
            <p:cNvSpPr/>
            <p:nvPr/>
          </p:nvSpPr>
          <p:spPr>
            <a:xfrm>
              <a:off x="6016586" y="2387123"/>
              <a:ext cx="305409" cy="218236"/>
            </a:xfrm>
            <a:custGeom>
              <a:avLst/>
              <a:gdLst>
                <a:gd name="connsiteX0" fmla="*/ 158496 w 305409"/>
                <a:gd name="connsiteY0" fmla="*/ 15240 h 218236"/>
                <a:gd name="connsiteX1" fmla="*/ 194463 w 305409"/>
                <a:gd name="connsiteY1" fmla="*/ 19507 h 218236"/>
                <a:gd name="connsiteX2" fmla="*/ 248107 w 305409"/>
                <a:gd name="connsiteY2" fmla="*/ 18898 h 218236"/>
                <a:gd name="connsiteX3" fmla="*/ 263347 w 305409"/>
                <a:gd name="connsiteY3" fmla="*/ 23165 h 218236"/>
                <a:gd name="connsiteX4" fmla="*/ 271881 w 305409"/>
                <a:gd name="connsiteY4" fmla="*/ 34747 h 218236"/>
                <a:gd name="connsiteX5" fmla="*/ 275539 w 305409"/>
                <a:gd name="connsiteY5" fmla="*/ 51206 h 218236"/>
                <a:gd name="connsiteX6" fmla="*/ 285903 w 305409"/>
                <a:gd name="connsiteY6" fmla="*/ 65227 h 218236"/>
                <a:gd name="connsiteX7" fmla="*/ 288340 w 305409"/>
                <a:gd name="connsiteY7" fmla="*/ 79858 h 218236"/>
                <a:gd name="connsiteX8" fmla="*/ 271272 w 305409"/>
                <a:gd name="connsiteY8" fmla="*/ 87782 h 218236"/>
                <a:gd name="connsiteX9" fmla="*/ 282855 w 305409"/>
                <a:gd name="connsiteY9" fmla="*/ 104851 h 218236"/>
                <a:gd name="connsiteX10" fmla="*/ 285903 w 305409"/>
                <a:gd name="connsiteY10" fmla="*/ 121920 h 218236"/>
                <a:gd name="connsiteX11" fmla="*/ 305409 w 305409"/>
                <a:gd name="connsiteY11" fmla="*/ 154838 h 218236"/>
                <a:gd name="connsiteX12" fmla="*/ 303580 w 305409"/>
                <a:gd name="connsiteY12" fmla="*/ 165202 h 218236"/>
                <a:gd name="connsiteX13" fmla="*/ 289560 w 305409"/>
                <a:gd name="connsiteY13" fmla="*/ 169469 h 218236"/>
                <a:gd name="connsiteX14" fmla="*/ 266395 w 305409"/>
                <a:gd name="connsiteY14" fmla="*/ 201168 h 218236"/>
                <a:gd name="connsiteX15" fmla="*/ 276148 w 305409"/>
                <a:gd name="connsiteY15" fmla="*/ 218237 h 218236"/>
                <a:gd name="connsiteX16" fmla="*/ 269443 w 305409"/>
                <a:gd name="connsiteY16" fmla="*/ 215798 h 218236"/>
                <a:gd name="connsiteX17" fmla="*/ 238963 w 305409"/>
                <a:gd name="connsiteY17" fmla="*/ 201168 h 218236"/>
                <a:gd name="connsiteX18" fmla="*/ 217627 w 305409"/>
                <a:gd name="connsiteY18" fmla="*/ 206654 h 218236"/>
                <a:gd name="connsiteX19" fmla="*/ 202996 w 305409"/>
                <a:gd name="connsiteY19" fmla="*/ 202997 h 218236"/>
                <a:gd name="connsiteX20" fmla="*/ 185928 w 305409"/>
                <a:gd name="connsiteY20" fmla="*/ 210922 h 218236"/>
                <a:gd name="connsiteX21" fmla="*/ 169468 w 305409"/>
                <a:gd name="connsiteY21" fmla="*/ 197510 h 218236"/>
                <a:gd name="connsiteX22" fmla="*/ 157887 w 305409"/>
                <a:gd name="connsiteY22" fmla="*/ 202997 h 218236"/>
                <a:gd name="connsiteX23" fmla="*/ 156057 w 305409"/>
                <a:gd name="connsiteY23" fmla="*/ 200558 h 218236"/>
                <a:gd name="connsiteX24" fmla="*/ 140208 w 305409"/>
                <a:gd name="connsiteY24" fmla="*/ 181661 h 218236"/>
                <a:gd name="connsiteX25" fmla="*/ 117652 w 305409"/>
                <a:gd name="connsiteY25" fmla="*/ 179832 h 218236"/>
                <a:gd name="connsiteX26" fmla="*/ 113385 w 305409"/>
                <a:gd name="connsiteY26" fmla="*/ 167640 h 218236"/>
                <a:gd name="connsiteX27" fmla="*/ 92659 w 305409"/>
                <a:gd name="connsiteY27" fmla="*/ 163373 h 218236"/>
                <a:gd name="connsiteX28" fmla="*/ 89001 w 305409"/>
                <a:gd name="connsiteY28" fmla="*/ 173126 h 218236"/>
                <a:gd name="connsiteX29" fmla="*/ 71932 w 305409"/>
                <a:gd name="connsiteY29" fmla="*/ 165202 h 218236"/>
                <a:gd name="connsiteX30" fmla="*/ 73152 w 305409"/>
                <a:gd name="connsiteY30" fmla="*/ 154838 h 218236"/>
                <a:gd name="connsiteX31" fmla="*/ 50596 w 305409"/>
                <a:gd name="connsiteY31" fmla="*/ 151790 h 218236"/>
                <a:gd name="connsiteX32" fmla="*/ 35356 w 305409"/>
                <a:gd name="connsiteY32" fmla="*/ 139598 h 218236"/>
                <a:gd name="connsiteX33" fmla="*/ 20727 w 305409"/>
                <a:gd name="connsiteY33" fmla="*/ 115824 h 218236"/>
                <a:gd name="connsiteX34" fmla="*/ 21945 w 305409"/>
                <a:gd name="connsiteY34" fmla="*/ 102413 h 218236"/>
                <a:gd name="connsiteX35" fmla="*/ 12801 w 305409"/>
                <a:gd name="connsiteY35" fmla="*/ 82296 h 218236"/>
                <a:gd name="connsiteX36" fmla="*/ 1219 w 305409"/>
                <a:gd name="connsiteY36" fmla="*/ 69494 h 218236"/>
                <a:gd name="connsiteX37" fmla="*/ 8535 w 305409"/>
                <a:gd name="connsiteY37" fmla="*/ 59131 h 218236"/>
                <a:gd name="connsiteX38" fmla="*/ 0 w 305409"/>
                <a:gd name="connsiteY38" fmla="*/ 40234 h 218236"/>
                <a:gd name="connsiteX39" fmla="*/ 18897 w 305409"/>
                <a:gd name="connsiteY39" fmla="*/ 29261 h 218236"/>
                <a:gd name="connsiteX40" fmla="*/ 62179 w 305409"/>
                <a:gd name="connsiteY40" fmla="*/ 12192 h 218236"/>
                <a:gd name="connsiteX41" fmla="*/ 97536 w 305409"/>
                <a:gd name="connsiteY41" fmla="*/ 0 h 218236"/>
                <a:gd name="connsiteX42" fmla="*/ 126796 w 305409"/>
                <a:gd name="connsiteY42" fmla="*/ 6096 h 218236"/>
                <a:gd name="connsiteX43" fmla="*/ 130455 w 305409"/>
                <a:gd name="connsiteY43" fmla="*/ 15240 h 218236"/>
                <a:gd name="connsiteX44" fmla="*/ 158496 w 305409"/>
                <a:gd name="connsiteY44" fmla="*/ 15240 h 21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05409" h="218236">
                  <a:moveTo>
                    <a:pt x="158496" y="15240"/>
                  </a:moveTo>
                  <a:lnTo>
                    <a:pt x="194463" y="19507"/>
                  </a:lnTo>
                  <a:lnTo>
                    <a:pt x="248107" y="18898"/>
                  </a:lnTo>
                  <a:lnTo>
                    <a:pt x="263347" y="23165"/>
                  </a:lnTo>
                  <a:lnTo>
                    <a:pt x="271881" y="34747"/>
                  </a:lnTo>
                  <a:lnTo>
                    <a:pt x="275539" y="51206"/>
                  </a:lnTo>
                  <a:lnTo>
                    <a:pt x="285903" y="65227"/>
                  </a:lnTo>
                  <a:lnTo>
                    <a:pt x="288340" y="79858"/>
                  </a:lnTo>
                  <a:lnTo>
                    <a:pt x="271272" y="87782"/>
                  </a:lnTo>
                  <a:lnTo>
                    <a:pt x="282855" y="104851"/>
                  </a:lnTo>
                  <a:lnTo>
                    <a:pt x="285903" y="121920"/>
                  </a:lnTo>
                  <a:lnTo>
                    <a:pt x="305409" y="154838"/>
                  </a:lnTo>
                  <a:lnTo>
                    <a:pt x="303580" y="165202"/>
                  </a:lnTo>
                  <a:lnTo>
                    <a:pt x="289560" y="169469"/>
                  </a:lnTo>
                  <a:lnTo>
                    <a:pt x="266395" y="201168"/>
                  </a:lnTo>
                  <a:lnTo>
                    <a:pt x="276148" y="218237"/>
                  </a:lnTo>
                  <a:lnTo>
                    <a:pt x="269443" y="215798"/>
                  </a:lnTo>
                  <a:lnTo>
                    <a:pt x="238963" y="201168"/>
                  </a:lnTo>
                  <a:lnTo>
                    <a:pt x="217627" y="206654"/>
                  </a:lnTo>
                  <a:lnTo>
                    <a:pt x="202996" y="202997"/>
                  </a:lnTo>
                  <a:lnTo>
                    <a:pt x="185928" y="210922"/>
                  </a:lnTo>
                  <a:lnTo>
                    <a:pt x="169468" y="197510"/>
                  </a:lnTo>
                  <a:lnTo>
                    <a:pt x="157887" y="202997"/>
                  </a:lnTo>
                  <a:lnTo>
                    <a:pt x="156057" y="200558"/>
                  </a:lnTo>
                  <a:lnTo>
                    <a:pt x="140208" y="181661"/>
                  </a:lnTo>
                  <a:lnTo>
                    <a:pt x="117652" y="179832"/>
                  </a:lnTo>
                  <a:lnTo>
                    <a:pt x="113385" y="167640"/>
                  </a:lnTo>
                  <a:lnTo>
                    <a:pt x="92659" y="163373"/>
                  </a:lnTo>
                  <a:lnTo>
                    <a:pt x="89001" y="173126"/>
                  </a:lnTo>
                  <a:lnTo>
                    <a:pt x="71932" y="165202"/>
                  </a:lnTo>
                  <a:lnTo>
                    <a:pt x="73152" y="154838"/>
                  </a:lnTo>
                  <a:lnTo>
                    <a:pt x="50596" y="151790"/>
                  </a:lnTo>
                  <a:lnTo>
                    <a:pt x="35356" y="139598"/>
                  </a:lnTo>
                  <a:lnTo>
                    <a:pt x="20727" y="115824"/>
                  </a:lnTo>
                  <a:lnTo>
                    <a:pt x="21945" y="102413"/>
                  </a:lnTo>
                  <a:lnTo>
                    <a:pt x="12801" y="82296"/>
                  </a:lnTo>
                  <a:lnTo>
                    <a:pt x="1219" y="69494"/>
                  </a:lnTo>
                  <a:lnTo>
                    <a:pt x="8535" y="59131"/>
                  </a:lnTo>
                  <a:lnTo>
                    <a:pt x="0" y="40234"/>
                  </a:lnTo>
                  <a:lnTo>
                    <a:pt x="18897" y="29261"/>
                  </a:lnTo>
                  <a:lnTo>
                    <a:pt x="62179" y="12192"/>
                  </a:lnTo>
                  <a:lnTo>
                    <a:pt x="97536" y="0"/>
                  </a:lnTo>
                  <a:lnTo>
                    <a:pt x="126796" y="6096"/>
                  </a:lnTo>
                  <a:lnTo>
                    <a:pt x="130455" y="15240"/>
                  </a:lnTo>
                  <a:lnTo>
                    <a:pt x="158496" y="1524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5" name="Freihandform: Form 194">
              <a:extLst>
                <a:ext uri="{FF2B5EF4-FFF2-40B4-BE49-F238E27FC236}">
                  <a16:creationId xmlns:a16="http://schemas.microsoft.com/office/drawing/2014/main" id="{D5F37DA0-0C52-F477-E1C3-AA25BE43C518}"/>
                </a:ext>
              </a:extLst>
            </p:cNvPr>
            <p:cNvSpPr/>
            <p:nvPr/>
          </p:nvSpPr>
          <p:spPr>
            <a:xfrm>
              <a:off x="9564458" y="2837008"/>
              <a:ext cx="157276" cy="206654"/>
            </a:xfrm>
            <a:custGeom>
              <a:avLst/>
              <a:gdLst>
                <a:gd name="connsiteX0" fmla="*/ 148743 w 157276"/>
                <a:gd name="connsiteY0" fmla="*/ 23165 h 206654"/>
                <a:gd name="connsiteX1" fmla="*/ 157276 w 157276"/>
                <a:gd name="connsiteY1" fmla="*/ 29870 h 206654"/>
                <a:gd name="connsiteX2" fmla="*/ 143865 w 157276"/>
                <a:gd name="connsiteY2" fmla="*/ 27432 h 206654"/>
                <a:gd name="connsiteX3" fmla="*/ 137769 w 157276"/>
                <a:gd name="connsiteY3" fmla="*/ 40843 h 206654"/>
                <a:gd name="connsiteX4" fmla="*/ 135940 w 157276"/>
                <a:gd name="connsiteY4" fmla="*/ 53645 h 206654"/>
                <a:gd name="connsiteX5" fmla="*/ 153009 w 157276"/>
                <a:gd name="connsiteY5" fmla="*/ 81686 h 206654"/>
                <a:gd name="connsiteX6" fmla="*/ 141427 w 157276"/>
                <a:gd name="connsiteY6" fmla="*/ 90221 h 206654"/>
                <a:gd name="connsiteX7" fmla="*/ 139599 w 157276"/>
                <a:gd name="connsiteY7" fmla="*/ 96926 h 206654"/>
                <a:gd name="connsiteX8" fmla="*/ 134112 w 157276"/>
                <a:gd name="connsiteY8" fmla="*/ 108509 h 206654"/>
                <a:gd name="connsiteX9" fmla="*/ 116433 w 157276"/>
                <a:gd name="connsiteY9" fmla="*/ 115214 h 206654"/>
                <a:gd name="connsiteX10" fmla="*/ 107899 w 157276"/>
                <a:gd name="connsiteY10" fmla="*/ 125578 h 206654"/>
                <a:gd name="connsiteX11" fmla="*/ 115824 w 157276"/>
                <a:gd name="connsiteY11" fmla="*/ 142037 h 206654"/>
                <a:gd name="connsiteX12" fmla="*/ 113995 w 157276"/>
                <a:gd name="connsiteY12" fmla="*/ 146304 h 206654"/>
                <a:gd name="connsiteX13" fmla="*/ 129844 w 157276"/>
                <a:gd name="connsiteY13" fmla="*/ 153010 h 206654"/>
                <a:gd name="connsiteX14" fmla="*/ 156667 w 157276"/>
                <a:gd name="connsiteY14" fmla="*/ 170078 h 206654"/>
                <a:gd name="connsiteX15" fmla="*/ 156667 w 157276"/>
                <a:gd name="connsiteY15" fmla="*/ 179222 h 206654"/>
                <a:gd name="connsiteX16" fmla="*/ 144475 w 157276"/>
                <a:gd name="connsiteY16" fmla="*/ 181661 h 206654"/>
                <a:gd name="connsiteX17" fmla="*/ 122529 w 157276"/>
                <a:gd name="connsiteY17" fmla="*/ 184099 h 206654"/>
                <a:gd name="connsiteX18" fmla="*/ 118872 w 157276"/>
                <a:gd name="connsiteY18" fmla="*/ 201168 h 206654"/>
                <a:gd name="connsiteX19" fmla="*/ 103632 w 157276"/>
                <a:gd name="connsiteY19" fmla="*/ 199949 h 206654"/>
                <a:gd name="connsiteX20" fmla="*/ 103632 w 157276"/>
                <a:gd name="connsiteY20" fmla="*/ 203606 h 206654"/>
                <a:gd name="connsiteX21" fmla="*/ 84124 w 157276"/>
                <a:gd name="connsiteY21" fmla="*/ 196291 h 206654"/>
                <a:gd name="connsiteX22" fmla="*/ 83515 w 157276"/>
                <a:gd name="connsiteY22" fmla="*/ 203606 h 206654"/>
                <a:gd name="connsiteX23" fmla="*/ 75591 w 157276"/>
                <a:gd name="connsiteY23" fmla="*/ 206654 h 206654"/>
                <a:gd name="connsiteX24" fmla="*/ 71323 w 157276"/>
                <a:gd name="connsiteY24" fmla="*/ 199339 h 206654"/>
                <a:gd name="connsiteX25" fmla="*/ 60960 w 157276"/>
                <a:gd name="connsiteY25" fmla="*/ 195682 h 206654"/>
                <a:gd name="connsiteX26" fmla="*/ 49377 w 157276"/>
                <a:gd name="connsiteY26" fmla="*/ 189586 h 206654"/>
                <a:gd name="connsiteX27" fmla="*/ 49987 w 157276"/>
                <a:gd name="connsiteY27" fmla="*/ 172517 h 206654"/>
                <a:gd name="connsiteX28" fmla="*/ 55473 w 157276"/>
                <a:gd name="connsiteY28" fmla="*/ 167640 h 206654"/>
                <a:gd name="connsiteX29" fmla="*/ 49377 w 157276"/>
                <a:gd name="connsiteY29" fmla="*/ 160934 h 206654"/>
                <a:gd name="connsiteX30" fmla="*/ 46939 w 157276"/>
                <a:gd name="connsiteY30" fmla="*/ 139598 h 206654"/>
                <a:gd name="connsiteX31" fmla="*/ 41452 w 157276"/>
                <a:gd name="connsiteY31" fmla="*/ 133502 h 206654"/>
                <a:gd name="connsiteX32" fmla="*/ 20727 w 157276"/>
                <a:gd name="connsiteY32" fmla="*/ 129235 h 206654"/>
                <a:gd name="connsiteX33" fmla="*/ 0 w 157276"/>
                <a:gd name="connsiteY33" fmla="*/ 118872 h 206654"/>
                <a:gd name="connsiteX34" fmla="*/ 12801 w 157276"/>
                <a:gd name="connsiteY34" fmla="*/ 93878 h 206654"/>
                <a:gd name="connsiteX35" fmla="*/ 36576 w 157276"/>
                <a:gd name="connsiteY35" fmla="*/ 73152 h 206654"/>
                <a:gd name="connsiteX36" fmla="*/ 43281 w 157276"/>
                <a:gd name="connsiteY36" fmla="*/ 45110 h 206654"/>
                <a:gd name="connsiteX37" fmla="*/ 65227 w 157276"/>
                <a:gd name="connsiteY37" fmla="*/ 57302 h 206654"/>
                <a:gd name="connsiteX38" fmla="*/ 93268 w 157276"/>
                <a:gd name="connsiteY38" fmla="*/ 59131 h 206654"/>
                <a:gd name="connsiteX39" fmla="*/ 76200 w 157276"/>
                <a:gd name="connsiteY39" fmla="*/ 38405 h 206654"/>
                <a:gd name="connsiteX40" fmla="*/ 115215 w 157276"/>
                <a:gd name="connsiteY40" fmla="*/ 21946 h 206654"/>
                <a:gd name="connsiteX41" fmla="*/ 115215 w 157276"/>
                <a:gd name="connsiteY41" fmla="*/ 0 h 206654"/>
                <a:gd name="connsiteX42" fmla="*/ 148743 w 157276"/>
                <a:gd name="connsiteY42" fmla="*/ 23165 h 20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57276" h="206654">
                  <a:moveTo>
                    <a:pt x="148743" y="23165"/>
                  </a:moveTo>
                  <a:lnTo>
                    <a:pt x="157276" y="29870"/>
                  </a:lnTo>
                  <a:lnTo>
                    <a:pt x="143865" y="27432"/>
                  </a:lnTo>
                  <a:lnTo>
                    <a:pt x="137769" y="40843"/>
                  </a:lnTo>
                  <a:lnTo>
                    <a:pt x="135940" y="53645"/>
                  </a:lnTo>
                  <a:lnTo>
                    <a:pt x="153009" y="81686"/>
                  </a:lnTo>
                  <a:lnTo>
                    <a:pt x="141427" y="90221"/>
                  </a:lnTo>
                  <a:lnTo>
                    <a:pt x="139599" y="96926"/>
                  </a:lnTo>
                  <a:lnTo>
                    <a:pt x="134112" y="108509"/>
                  </a:lnTo>
                  <a:lnTo>
                    <a:pt x="116433" y="115214"/>
                  </a:lnTo>
                  <a:lnTo>
                    <a:pt x="107899" y="125578"/>
                  </a:lnTo>
                  <a:lnTo>
                    <a:pt x="115824" y="142037"/>
                  </a:lnTo>
                  <a:lnTo>
                    <a:pt x="113995" y="146304"/>
                  </a:lnTo>
                  <a:lnTo>
                    <a:pt x="129844" y="153010"/>
                  </a:lnTo>
                  <a:lnTo>
                    <a:pt x="156667" y="170078"/>
                  </a:lnTo>
                  <a:lnTo>
                    <a:pt x="156667" y="179222"/>
                  </a:lnTo>
                  <a:lnTo>
                    <a:pt x="144475" y="181661"/>
                  </a:lnTo>
                  <a:lnTo>
                    <a:pt x="122529" y="184099"/>
                  </a:lnTo>
                  <a:lnTo>
                    <a:pt x="118872" y="201168"/>
                  </a:lnTo>
                  <a:lnTo>
                    <a:pt x="103632" y="199949"/>
                  </a:lnTo>
                  <a:lnTo>
                    <a:pt x="103632" y="203606"/>
                  </a:lnTo>
                  <a:lnTo>
                    <a:pt x="84124" y="196291"/>
                  </a:lnTo>
                  <a:lnTo>
                    <a:pt x="83515" y="203606"/>
                  </a:lnTo>
                  <a:lnTo>
                    <a:pt x="75591" y="206654"/>
                  </a:lnTo>
                  <a:lnTo>
                    <a:pt x="71323" y="199339"/>
                  </a:lnTo>
                  <a:lnTo>
                    <a:pt x="60960" y="195682"/>
                  </a:lnTo>
                  <a:lnTo>
                    <a:pt x="49377" y="189586"/>
                  </a:lnTo>
                  <a:lnTo>
                    <a:pt x="49987" y="172517"/>
                  </a:lnTo>
                  <a:lnTo>
                    <a:pt x="55473" y="167640"/>
                  </a:lnTo>
                  <a:lnTo>
                    <a:pt x="49377" y="160934"/>
                  </a:lnTo>
                  <a:lnTo>
                    <a:pt x="46939" y="139598"/>
                  </a:lnTo>
                  <a:lnTo>
                    <a:pt x="41452" y="133502"/>
                  </a:lnTo>
                  <a:lnTo>
                    <a:pt x="20727" y="129235"/>
                  </a:lnTo>
                  <a:lnTo>
                    <a:pt x="0" y="118872"/>
                  </a:lnTo>
                  <a:lnTo>
                    <a:pt x="12801" y="93878"/>
                  </a:lnTo>
                  <a:lnTo>
                    <a:pt x="36576" y="73152"/>
                  </a:lnTo>
                  <a:lnTo>
                    <a:pt x="43281" y="45110"/>
                  </a:lnTo>
                  <a:lnTo>
                    <a:pt x="65227" y="57302"/>
                  </a:lnTo>
                  <a:lnTo>
                    <a:pt x="93268" y="59131"/>
                  </a:lnTo>
                  <a:lnTo>
                    <a:pt x="76200" y="38405"/>
                  </a:lnTo>
                  <a:lnTo>
                    <a:pt x="115215" y="21946"/>
                  </a:lnTo>
                  <a:lnTo>
                    <a:pt x="115215" y="0"/>
                  </a:lnTo>
                  <a:lnTo>
                    <a:pt x="148743" y="23165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6" name="Freihandform: Form 195">
              <a:extLst>
                <a:ext uri="{FF2B5EF4-FFF2-40B4-BE49-F238E27FC236}">
                  <a16:creationId xmlns:a16="http://schemas.microsoft.com/office/drawing/2014/main" id="{925BD9BA-00DC-9A6E-E489-F7B5C68D4206}"/>
                </a:ext>
              </a:extLst>
            </p:cNvPr>
            <p:cNvSpPr/>
            <p:nvPr/>
          </p:nvSpPr>
          <p:spPr>
            <a:xfrm>
              <a:off x="3484917" y="5274799"/>
              <a:ext cx="291998" cy="321259"/>
            </a:xfrm>
            <a:custGeom>
              <a:avLst/>
              <a:gdLst>
                <a:gd name="connsiteX0" fmla="*/ 145695 w 291998"/>
                <a:gd name="connsiteY0" fmla="*/ 32919 h 321259"/>
                <a:gd name="connsiteX1" fmla="*/ 157887 w 291998"/>
                <a:gd name="connsiteY1" fmla="*/ 54255 h 321259"/>
                <a:gd name="connsiteX2" fmla="*/ 160325 w 291998"/>
                <a:gd name="connsiteY2" fmla="*/ 107289 h 321259"/>
                <a:gd name="connsiteX3" fmla="*/ 196291 w 291998"/>
                <a:gd name="connsiteY3" fmla="*/ 115215 h 321259"/>
                <a:gd name="connsiteX4" fmla="*/ 209703 w 291998"/>
                <a:gd name="connsiteY4" fmla="*/ 107289 h 321259"/>
                <a:gd name="connsiteX5" fmla="*/ 233477 w 291998"/>
                <a:gd name="connsiteY5" fmla="*/ 118263 h 321259"/>
                <a:gd name="connsiteX6" fmla="*/ 240792 w 291998"/>
                <a:gd name="connsiteY6" fmla="*/ 129845 h 321259"/>
                <a:gd name="connsiteX7" fmla="*/ 247498 w 291998"/>
                <a:gd name="connsiteY7" fmla="*/ 165811 h 321259"/>
                <a:gd name="connsiteX8" fmla="*/ 252375 w 291998"/>
                <a:gd name="connsiteY8" fmla="*/ 180441 h 321259"/>
                <a:gd name="connsiteX9" fmla="*/ 265176 w 291998"/>
                <a:gd name="connsiteY9" fmla="*/ 182271 h 321259"/>
                <a:gd name="connsiteX10" fmla="*/ 277368 w 291998"/>
                <a:gd name="connsiteY10" fmla="*/ 176175 h 321259"/>
                <a:gd name="connsiteX11" fmla="*/ 290170 w 291998"/>
                <a:gd name="connsiteY11" fmla="*/ 182880 h 321259"/>
                <a:gd name="connsiteX12" fmla="*/ 291999 w 291998"/>
                <a:gd name="connsiteY12" fmla="*/ 204825 h 321259"/>
                <a:gd name="connsiteX13" fmla="*/ 290170 w 291998"/>
                <a:gd name="connsiteY13" fmla="*/ 227991 h 321259"/>
                <a:gd name="connsiteX14" fmla="*/ 285903 w 291998"/>
                <a:gd name="connsiteY14" fmla="*/ 250545 h 321259"/>
                <a:gd name="connsiteX15" fmla="*/ 284074 w 291998"/>
                <a:gd name="connsiteY15" fmla="*/ 284683 h 321259"/>
                <a:gd name="connsiteX16" fmla="*/ 257861 w 291998"/>
                <a:gd name="connsiteY16" fmla="*/ 315163 h 321259"/>
                <a:gd name="connsiteX17" fmla="*/ 232258 w 291998"/>
                <a:gd name="connsiteY17" fmla="*/ 321259 h 321259"/>
                <a:gd name="connsiteX18" fmla="*/ 193853 w 291998"/>
                <a:gd name="connsiteY18" fmla="*/ 315163 h 321259"/>
                <a:gd name="connsiteX19" fmla="*/ 158496 w 291998"/>
                <a:gd name="connsiteY19" fmla="*/ 304800 h 321259"/>
                <a:gd name="connsiteX20" fmla="*/ 184099 w 291998"/>
                <a:gd name="connsiteY20" fmla="*/ 245059 h 321259"/>
                <a:gd name="connsiteX21" fmla="*/ 177394 w 291998"/>
                <a:gd name="connsiteY21" fmla="*/ 227991 h 321259"/>
                <a:gd name="connsiteX22" fmla="*/ 141427 w 291998"/>
                <a:gd name="connsiteY22" fmla="*/ 212751 h 321259"/>
                <a:gd name="connsiteX23" fmla="*/ 96927 w 291998"/>
                <a:gd name="connsiteY23" fmla="*/ 183489 h 321259"/>
                <a:gd name="connsiteX24" fmla="*/ 68885 w 291998"/>
                <a:gd name="connsiteY24" fmla="*/ 177393 h 321259"/>
                <a:gd name="connsiteX25" fmla="*/ 0 w 291998"/>
                <a:gd name="connsiteY25" fmla="*/ 113995 h 321259"/>
                <a:gd name="connsiteX26" fmla="*/ 9144 w 291998"/>
                <a:gd name="connsiteY26" fmla="*/ 67056 h 321259"/>
                <a:gd name="connsiteX27" fmla="*/ 7925 w 291998"/>
                <a:gd name="connsiteY27" fmla="*/ 45720 h 321259"/>
                <a:gd name="connsiteX28" fmla="*/ 20727 w 291998"/>
                <a:gd name="connsiteY28" fmla="*/ 11583 h 321259"/>
                <a:gd name="connsiteX29" fmla="*/ 79248 w 291998"/>
                <a:gd name="connsiteY29" fmla="*/ 0 h 321259"/>
                <a:gd name="connsiteX30" fmla="*/ 110947 w 291998"/>
                <a:gd name="connsiteY30" fmla="*/ 609 h 321259"/>
                <a:gd name="connsiteX31" fmla="*/ 143866 w 291998"/>
                <a:gd name="connsiteY31" fmla="*/ 20727 h 321259"/>
                <a:gd name="connsiteX32" fmla="*/ 145695 w 291998"/>
                <a:gd name="connsiteY32" fmla="*/ 32919 h 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91998" h="321259">
                  <a:moveTo>
                    <a:pt x="145695" y="32919"/>
                  </a:moveTo>
                  <a:lnTo>
                    <a:pt x="157887" y="54255"/>
                  </a:lnTo>
                  <a:lnTo>
                    <a:pt x="160325" y="107289"/>
                  </a:lnTo>
                  <a:lnTo>
                    <a:pt x="196291" y="115215"/>
                  </a:lnTo>
                  <a:lnTo>
                    <a:pt x="209703" y="107289"/>
                  </a:lnTo>
                  <a:lnTo>
                    <a:pt x="233477" y="118263"/>
                  </a:lnTo>
                  <a:lnTo>
                    <a:pt x="240792" y="129845"/>
                  </a:lnTo>
                  <a:lnTo>
                    <a:pt x="247498" y="165811"/>
                  </a:lnTo>
                  <a:lnTo>
                    <a:pt x="252375" y="180441"/>
                  </a:lnTo>
                  <a:lnTo>
                    <a:pt x="265176" y="182271"/>
                  </a:lnTo>
                  <a:lnTo>
                    <a:pt x="277368" y="176175"/>
                  </a:lnTo>
                  <a:lnTo>
                    <a:pt x="290170" y="182880"/>
                  </a:lnTo>
                  <a:lnTo>
                    <a:pt x="291999" y="204825"/>
                  </a:lnTo>
                  <a:lnTo>
                    <a:pt x="290170" y="227991"/>
                  </a:lnTo>
                  <a:lnTo>
                    <a:pt x="285903" y="250545"/>
                  </a:lnTo>
                  <a:lnTo>
                    <a:pt x="284074" y="284683"/>
                  </a:lnTo>
                  <a:lnTo>
                    <a:pt x="257861" y="315163"/>
                  </a:lnTo>
                  <a:lnTo>
                    <a:pt x="232258" y="321259"/>
                  </a:lnTo>
                  <a:lnTo>
                    <a:pt x="193853" y="315163"/>
                  </a:lnTo>
                  <a:lnTo>
                    <a:pt x="158496" y="304800"/>
                  </a:lnTo>
                  <a:lnTo>
                    <a:pt x="184099" y="245059"/>
                  </a:lnTo>
                  <a:lnTo>
                    <a:pt x="177394" y="227991"/>
                  </a:lnTo>
                  <a:lnTo>
                    <a:pt x="141427" y="212751"/>
                  </a:lnTo>
                  <a:lnTo>
                    <a:pt x="96927" y="183489"/>
                  </a:lnTo>
                  <a:lnTo>
                    <a:pt x="68885" y="177393"/>
                  </a:lnTo>
                  <a:lnTo>
                    <a:pt x="0" y="113995"/>
                  </a:lnTo>
                  <a:lnTo>
                    <a:pt x="9144" y="67056"/>
                  </a:lnTo>
                  <a:lnTo>
                    <a:pt x="7925" y="45720"/>
                  </a:lnTo>
                  <a:lnTo>
                    <a:pt x="20727" y="11583"/>
                  </a:lnTo>
                  <a:lnTo>
                    <a:pt x="79248" y="0"/>
                  </a:lnTo>
                  <a:lnTo>
                    <a:pt x="110947" y="609"/>
                  </a:lnTo>
                  <a:lnTo>
                    <a:pt x="143866" y="20727"/>
                  </a:lnTo>
                  <a:lnTo>
                    <a:pt x="145695" y="3291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7" name="Freihandform: Form 196">
              <a:extLst>
                <a:ext uri="{FF2B5EF4-FFF2-40B4-BE49-F238E27FC236}">
                  <a16:creationId xmlns:a16="http://schemas.microsoft.com/office/drawing/2014/main" id="{3D11DB3A-5769-2B77-E9EF-82C3886A4550}"/>
                </a:ext>
              </a:extLst>
            </p:cNvPr>
            <p:cNvSpPr/>
            <p:nvPr/>
          </p:nvSpPr>
          <p:spPr>
            <a:xfrm>
              <a:off x="6757860" y="3244831"/>
              <a:ext cx="19506" cy="45720"/>
            </a:xfrm>
            <a:custGeom>
              <a:avLst/>
              <a:gdLst>
                <a:gd name="connsiteX0" fmla="*/ 17069 w 19506"/>
                <a:gd name="connsiteY0" fmla="*/ 4877 h 45720"/>
                <a:gd name="connsiteX1" fmla="*/ 19507 w 19506"/>
                <a:gd name="connsiteY1" fmla="*/ 29261 h 45720"/>
                <a:gd name="connsiteX2" fmla="*/ 15849 w 19506"/>
                <a:gd name="connsiteY2" fmla="*/ 40843 h 45720"/>
                <a:gd name="connsiteX3" fmla="*/ 609 w 19506"/>
                <a:gd name="connsiteY3" fmla="*/ 45720 h 45720"/>
                <a:gd name="connsiteX4" fmla="*/ 1219 w 19506"/>
                <a:gd name="connsiteY4" fmla="*/ 35357 h 45720"/>
                <a:gd name="connsiteX5" fmla="*/ 9144 w 19506"/>
                <a:gd name="connsiteY5" fmla="*/ 29870 h 45720"/>
                <a:gd name="connsiteX6" fmla="*/ 0 w 19506"/>
                <a:gd name="connsiteY6" fmla="*/ 25603 h 45720"/>
                <a:gd name="connsiteX7" fmla="*/ 4267 w 19506"/>
                <a:gd name="connsiteY7" fmla="*/ 0 h 45720"/>
                <a:gd name="connsiteX8" fmla="*/ 17069 w 19506"/>
                <a:gd name="connsiteY8" fmla="*/ 4877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6" h="45720">
                  <a:moveTo>
                    <a:pt x="17069" y="4877"/>
                  </a:moveTo>
                  <a:lnTo>
                    <a:pt x="19507" y="29261"/>
                  </a:lnTo>
                  <a:lnTo>
                    <a:pt x="15849" y="40843"/>
                  </a:lnTo>
                  <a:lnTo>
                    <a:pt x="609" y="45720"/>
                  </a:lnTo>
                  <a:lnTo>
                    <a:pt x="1219" y="35357"/>
                  </a:lnTo>
                  <a:lnTo>
                    <a:pt x="9144" y="29870"/>
                  </a:lnTo>
                  <a:lnTo>
                    <a:pt x="0" y="25603"/>
                  </a:lnTo>
                  <a:lnTo>
                    <a:pt x="4267" y="0"/>
                  </a:lnTo>
                  <a:lnTo>
                    <a:pt x="17069" y="4877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8" name="Freihandform: Form 197">
              <a:extLst>
                <a:ext uri="{FF2B5EF4-FFF2-40B4-BE49-F238E27FC236}">
                  <a16:creationId xmlns:a16="http://schemas.microsoft.com/office/drawing/2014/main" id="{41BBCC43-162C-2DD3-6DCF-9B584A451856}"/>
                </a:ext>
              </a:extLst>
            </p:cNvPr>
            <p:cNvSpPr/>
            <p:nvPr/>
          </p:nvSpPr>
          <p:spPr>
            <a:xfrm>
              <a:off x="7309548" y="3495986"/>
              <a:ext cx="29870" cy="60960"/>
            </a:xfrm>
            <a:custGeom>
              <a:avLst/>
              <a:gdLst>
                <a:gd name="connsiteX0" fmla="*/ 24993 w 29870"/>
                <a:gd name="connsiteY0" fmla="*/ 57912 h 60960"/>
                <a:gd name="connsiteX1" fmla="*/ 15849 w 29870"/>
                <a:gd name="connsiteY1" fmla="*/ 60960 h 60960"/>
                <a:gd name="connsiteX2" fmla="*/ 4877 w 29870"/>
                <a:gd name="connsiteY2" fmla="*/ 53035 h 60960"/>
                <a:gd name="connsiteX3" fmla="*/ 0 w 29870"/>
                <a:gd name="connsiteY3" fmla="*/ 24384 h 60960"/>
                <a:gd name="connsiteX4" fmla="*/ 6705 w 29870"/>
                <a:gd name="connsiteY4" fmla="*/ 4267 h 60960"/>
                <a:gd name="connsiteX5" fmla="*/ 15849 w 29870"/>
                <a:gd name="connsiteY5" fmla="*/ 0 h 60960"/>
                <a:gd name="connsiteX6" fmla="*/ 26823 w 29870"/>
                <a:gd name="connsiteY6" fmla="*/ 12192 h 60960"/>
                <a:gd name="connsiteX7" fmla="*/ 29871 w 29870"/>
                <a:gd name="connsiteY7" fmla="*/ 34747 h 60960"/>
                <a:gd name="connsiteX8" fmla="*/ 24993 w 29870"/>
                <a:gd name="connsiteY8" fmla="*/ 57912 h 60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70" h="60960">
                  <a:moveTo>
                    <a:pt x="24993" y="57912"/>
                  </a:moveTo>
                  <a:lnTo>
                    <a:pt x="15849" y="60960"/>
                  </a:lnTo>
                  <a:lnTo>
                    <a:pt x="4877" y="53035"/>
                  </a:lnTo>
                  <a:lnTo>
                    <a:pt x="0" y="24384"/>
                  </a:lnTo>
                  <a:lnTo>
                    <a:pt x="6705" y="4267"/>
                  </a:lnTo>
                  <a:lnTo>
                    <a:pt x="15849" y="0"/>
                  </a:lnTo>
                  <a:lnTo>
                    <a:pt x="26823" y="12192"/>
                  </a:lnTo>
                  <a:lnTo>
                    <a:pt x="29871" y="34747"/>
                  </a:lnTo>
                  <a:lnTo>
                    <a:pt x="24993" y="57912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9" name="Freihandform: Form 198">
              <a:extLst>
                <a:ext uri="{FF2B5EF4-FFF2-40B4-BE49-F238E27FC236}">
                  <a16:creationId xmlns:a16="http://schemas.microsoft.com/office/drawing/2014/main" id="{06B7A409-5F4A-E0B1-364A-6E835429594C}"/>
                </a:ext>
              </a:extLst>
            </p:cNvPr>
            <p:cNvSpPr/>
            <p:nvPr/>
          </p:nvSpPr>
          <p:spPr>
            <a:xfrm>
              <a:off x="6226898" y="2635840"/>
              <a:ext cx="295656" cy="174345"/>
            </a:xfrm>
            <a:custGeom>
              <a:avLst/>
              <a:gdLst>
                <a:gd name="connsiteX0" fmla="*/ 185928 w 295656"/>
                <a:gd name="connsiteY0" fmla="*/ 0 h 174345"/>
                <a:gd name="connsiteX1" fmla="*/ 195681 w 295656"/>
                <a:gd name="connsiteY1" fmla="*/ 4267 h 174345"/>
                <a:gd name="connsiteX2" fmla="*/ 206655 w 295656"/>
                <a:gd name="connsiteY2" fmla="*/ 15240 h 174345"/>
                <a:gd name="connsiteX3" fmla="*/ 218847 w 295656"/>
                <a:gd name="connsiteY3" fmla="*/ 31090 h 174345"/>
                <a:gd name="connsiteX4" fmla="*/ 239572 w 295656"/>
                <a:gd name="connsiteY4" fmla="*/ 54254 h 174345"/>
                <a:gd name="connsiteX5" fmla="*/ 243231 w 295656"/>
                <a:gd name="connsiteY5" fmla="*/ 70714 h 174345"/>
                <a:gd name="connsiteX6" fmla="*/ 242011 w 295656"/>
                <a:gd name="connsiteY6" fmla="*/ 87173 h 174345"/>
                <a:gd name="connsiteX7" fmla="*/ 249936 w 295656"/>
                <a:gd name="connsiteY7" fmla="*/ 104851 h 174345"/>
                <a:gd name="connsiteX8" fmla="*/ 264567 w 295656"/>
                <a:gd name="connsiteY8" fmla="*/ 112166 h 174345"/>
                <a:gd name="connsiteX9" fmla="*/ 278587 w 295656"/>
                <a:gd name="connsiteY9" fmla="*/ 105461 h 174345"/>
                <a:gd name="connsiteX10" fmla="*/ 293217 w 295656"/>
                <a:gd name="connsiteY10" fmla="*/ 112166 h 174345"/>
                <a:gd name="connsiteX11" fmla="*/ 295656 w 295656"/>
                <a:gd name="connsiteY11" fmla="*/ 122530 h 174345"/>
                <a:gd name="connsiteX12" fmla="*/ 281635 w 295656"/>
                <a:gd name="connsiteY12" fmla="*/ 130454 h 174345"/>
                <a:gd name="connsiteX13" fmla="*/ 271881 w 295656"/>
                <a:gd name="connsiteY13" fmla="*/ 126797 h 174345"/>
                <a:gd name="connsiteX14" fmla="*/ 269443 w 295656"/>
                <a:gd name="connsiteY14" fmla="*/ 173736 h 174345"/>
                <a:gd name="connsiteX15" fmla="*/ 250545 w 295656"/>
                <a:gd name="connsiteY15" fmla="*/ 169469 h 174345"/>
                <a:gd name="connsiteX16" fmla="*/ 226161 w 295656"/>
                <a:gd name="connsiteY16" fmla="*/ 155448 h 174345"/>
                <a:gd name="connsiteX17" fmla="*/ 190195 w 295656"/>
                <a:gd name="connsiteY17" fmla="*/ 164592 h 174345"/>
                <a:gd name="connsiteX18" fmla="*/ 176175 w 295656"/>
                <a:gd name="connsiteY18" fmla="*/ 174346 h 174345"/>
                <a:gd name="connsiteX19" fmla="*/ 129844 w 295656"/>
                <a:gd name="connsiteY19" fmla="*/ 171907 h 174345"/>
                <a:gd name="connsiteX20" fmla="*/ 105460 w 295656"/>
                <a:gd name="connsiteY20" fmla="*/ 166421 h 174345"/>
                <a:gd name="connsiteX21" fmla="*/ 93879 w 295656"/>
                <a:gd name="connsiteY21" fmla="*/ 168859 h 174345"/>
                <a:gd name="connsiteX22" fmla="*/ 82905 w 295656"/>
                <a:gd name="connsiteY22" fmla="*/ 153010 h 174345"/>
                <a:gd name="connsiteX23" fmla="*/ 76809 w 295656"/>
                <a:gd name="connsiteY23" fmla="*/ 146304 h 174345"/>
                <a:gd name="connsiteX24" fmla="*/ 82905 w 295656"/>
                <a:gd name="connsiteY24" fmla="*/ 139598 h 174345"/>
                <a:gd name="connsiteX25" fmla="*/ 74980 w 295656"/>
                <a:gd name="connsiteY25" fmla="*/ 135331 h 174345"/>
                <a:gd name="connsiteX26" fmla="*/ 65836 w 295656"/>
                <a:gd name="connsiteY26" fmla="*/ 143866 h 174345"/>
                <a:gd name="connsiteX27" fmla="*/ 46939 w 295656"/>
                <a:gd name="connsiteY27" fmla="*/ 132283 h 174345"/>
                <a:gd name="connsiteX28" fmla="*/ 42672 w 295656"/>
                <a:gd name="connsiteY28" fmla="*/ 116434 h 174345"/>
                <a:gd name="connsiteX29" fmla="*/ 23164 w 295656"/>
                <a:gd name="connsiteY29" fmla="*/ 107899 h 174345"/>
                <a:gd name="connsiteX30" fmla="*/ 18288 w 295656"/>
                <a:gd name="connsiteY30" fmla="*/ 95098 h 174345"/>
                <a:gd name="connsiteX31" fmla="*/ 0 w 295656"/>
                <a:gd name="connsiteY31" fmla="*/ 80467 h 174345"/>
                <a:gd name="connsiteX32" fmla="*/ 23775 w 295656"/>
                <a:gd name="connsiteY32" fmla="*/ 73152 h 174345"/>
                <a:gd name="connsiteX33" fmla="*/ 39624 w 295656"/>
                <a:gd name="connsiteY33" fmla="*/ 46939 h 174345"/>
                <a:gd name="connsiteX34" fmla="*/ 51207 w 295656"/>
                <a:gd name="connsiteY34" fmla="*/ 21336 h 174345"/>
                <a:gd name="connsiteX35" fmla="*/ 68884 w 295656"/>
                <a:gd name="connsiteY35" fmla="*/ 13411 h 174345"/>
                <a:gd name="connsiteX36" fmla="*/ 81076 w 295656"/>
                <a:gd name="connsiteY36" fmla="*/ 4877 h 174345"/>
                <a:gd name="connsiteX37" fmla="*/ 100584 w 295656"/>
                <a:gd name="connsiteY37" fmla="*/ 9144 h 174345"/>
                <a:gd name="connsiteX38" fmla="*/ 120091 w 295656"/>
                <a:gd name="connsiteY38" fmla="*/ 9144 h 174345"/>
                <a:gd name="connsiteX39" fmla="*/ 135331 w 295656"/>
                <a:gd name="connsiteY39" fmla="*/ 18898 h 174345"/>
                <a:gd name="connsiteX40" fmla="*/ 145084 w 295656"/>
                <a:gd name="connsiteY40" fmla="*/ 12802 h 174345"/>
                <a:gd name="connsiteX41" fmla="*/ 167031 w 295656"/>
                <a:gd name="connsiteY41" fmla="*/ 9144 h 174345"/>
                <a:gd name="connsiteX42" fmla="*/ 173127 w 295656"/>
                <a:gd name="connsiteY42" fmla="*/ 0 h 174345"/>
                <a:gd name="connsiteX43" fmla="*/ 185928 w 295656"/>
                <a:gd name="connsiteY43" fmla="*/ 0 h 1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95656" h="174345">
                  <a:moveTo>
                    <a:pt x="185928" y="0"/>
                  </a:moveTo>
                  <a:lnTo>
                    <a:pt x="195681" y="4267"/>
                  </a:lnTo>
                  <a:lnTo>
                    <a:pt x="206655" y="15240"/>
                  </a:lnTo>
                  <a:lnTo>
                    <a:pt x="218847" y="31090"/>
                  </a:lnTo>
                  <a:lnTo>
                    <a:pt x="239572" y="54254"/>
                  </a:lnTo>
                  <a:lnTo>
                    <a:pt x="243231" y="70714"/>
                  </a:lnTo>
                  <a:lnTo>
                    <a:pt x="242011" y="87173"/>
                  </a:lnTo>
                  <a:lnTo>
                    <a:pt x="249936" y="104851"/>
                  </a:lnTo>
                  <a:lnTo>
                    <a:pt x="264567" y="112166"/>
                  </a:lnTo>
                  <a:lnTo>
                    <a:pt x="278587" y="105461"/>
                  </a:lnTo>
                  <a:lnTo>
                    <a:pt x="293217" y="112166"/>
                  </a:lnTo>
                  <a:lnTo>
                    <a:pt x="295656" y="122530"/>
                  </a:lnTo>
                  <a:lnTo>
                    <a:pt x="281635" y="130454"/>
                  </a:lnTo>
                  <a:lnTo>
                    <a:pt x="271881" y="126797"/>
                  </a:lnTo>
                  <a:lnTo>
                    <a:pt x="269443" y="173736"/>
                  </a:lnTo>
                  <a:lnTo>
                    <a:pt x="250545" y="169469"/>
                  </a:lnTo>
                  <a:lnTo>
                    <a:pt x="226161" y="155448"/>
                  </a:lnTo>
                  <a:lnTo>
                    <a:pt x="190195" y="164592"/>
                  </a:lnTo>
                  <a:lnTo>
                    <a:pt x="176175" y="174346"/>
                  </a:lnTo>
                  <a:lnTo>
                    <a:pt x="129844" y="171907"/>
                  </a:lnTo>
                  <a:lnTo>
                    <a:pt x="105460" y="166421"/>
                  </a:lnTo>
                  <a:lnTo>
                    <a:pt x="93879" y="168859"/>
                  </a:lnTo>
                  <a:lnTo>
                    <a:pt x="82905" y="153010"/>
                  </a:lnTo>
                  <a:lnTo>
                    <a:pt x="76809" y="146304"/>
                  </a:lnTo>
                  <a:lnTo>
                    <a:pt x="82905" y="139598"/>
                  </a:lnTo>
                  <a:lnTo>
                    <a:pt x="74980" y="135331"/>
                  </a:lnTo>
                  <a:lnTo>
                    <a:pt x="65836" y="143866"/>
                  </a:lnTo>
                  <a:lnTo>
                    <a:pt x="46939" y="132283"/>
                  </a:lnTo>
                  <a:lnTo>
                    <a:pt x="42672" y="116434"/>
                  </a:lnTo>
                  <a:lnTo>
                    <a:pt x="23164" y="107899"/>
                  </a:lnTo>
                  <a:lnTo>
                    <a:pt x="18288" y="95098"/>
                  </a:lnTo>
                  <a:lnTo>
                    <a:pt x="0" y="80467"/>
                  </a:lnTo>
                  <a:lnTo>
                    <a:pt x="23775" y="73152"/>
                  </a:lnTo>
                  <a:lnTo>
                    <a:pt x="39624" y="46939"/>
                  </a:lnTo>
                  <a:lnTo>
                    <a:pt x="51207" y="21336"/>
                  </a:lnTo>
                  <a:lnTo>
                    <a:pt x="68884" y="13411"/>
                  </a:lnTo>
                  <a:lnTo>
                    <a:pt x="81076" y="4877"/>
                  </a:lnTo>
                  <a:lnTo>
                    <a:pt x="100584" y="9144"/>
                  </a:lnTo>
                  <a:lnTo>
                    <a:pt x="120091" y="9144"/>
                  </a:lnTo>
                  <a:lnTo>
                    <a:pt x="135331" y="18898"/>
                  </a:lnTo>
                  <a:lnTo>
                    <a:pt x="145084" y="12802"/>
                  </a:lnTo>
                  <a:lnTo>
                    <a:pt x="167031" y="9144"/>
                  </a:lnTo>
                  <a:lnTo>
                    <a:pt x="173127" y="0"/>
                  </a:lnTo>
                  <a:lnTo>
                    <a:pt x="185928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0" name="Freihandform: Form 199">
              <a:extLst>
                <a:ext uri="{FF2B5EF4-FFF2-40B4-BE49-F238E27FC236}">
                  <a16:creationId xmlns:a16="http://schemas.microsoft.com/office/drawing/2014/main" id="{3B5D6064-F430-8042-932E-B70290E28706}"/>
                </a:ext>
              </a:extLst>
            </p:cNvPr>
            <p:cNvSpPr/>
            <p:nvPr/>
          </p:nvSpPr>
          <p:spPr>
            <a:xfrm>
              <a:off x="6607289" y="4562176"/>
              <a:ext cx="62178" cy="70103"/>
            </a:xfrm>
            <a:custGeom>
              <a:avLst/>
              <a:gdLst>
                <a:gd name="connsiteX0" fmla="*/ 48768 w 62178"/>
                <a:gd name="connsiteY0" fmla="*/ 0 h 70103"/>
                <a:gd name="connsiteX1" fmla="*/ 62179 w 62178"/>
                <a:gd name="connsiteY1" fmla="*/ 21946 h 70103"/>
                <a:gd name="connsiteX2" fmla="*/ 60350 w 62178"/>
                <a:gd name="connsiteY2" fmla="*/ 45110 h 70103"/>
                <a:gd name="connsiteX3" fmla="*/ 50596 w 62178"/>
                <a:gd name="connsiteY3" fmla="*/ 49987 h 70103"/>
                <a:gd name="connsiteX4" fmla="*/ 31699 w 62178"/>
                <a:gd name="connsiteY4" fmla="*/ 47549 h 70103"/>
                <a:gd name="connsiteX5" fmla="*/ 21336 w 62178"/>
                <a:gd name="connsiteY5" fmla="*/ 70104 h 70103"/>
                <a:gd name="connsiteX6" fmla="*/ 0 w 62178"/>
                <a:gd name="connsiteY6" fmla="*/ 67056 h 70103"/>
                <a:gd name="connsiteX7" fmla="*/ 3657 w 62178"/>
                <a:gd name="connsiteY7" fmla="*/ 45110 h 70103"/>
                <a:gd name="connsiteX8" fmla="*/ 8534 w 62178"/>
                <a:gd name="connsiteY8" fmla="*/ 42062 h 70103"/>
                <a:gd name="connsiteX9" fmla="*/ 9753 w 62178"/>
                <a:gd name="connsiteY9" fmla="*/ 18898 h 70103"/>
                <a:gd name="connsiteX10" fmla="*/ 19507 w 62178"/>
                <a:gd name="connsiteY10" fmla="*/ 7925 h 70103"/>
                <a:gd name="connsiteX11" fmla="*/ 28041 w 62178"/>
                <a:gd name="connsiteY11" fmla="*/ 12192 h 70103"/>
                <a:gd name="connsiteX12" fmla="*/ 48768 w 62178"/>
                <a:gd name="connsiteY12" fmla="*/ 0 h 70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178" h="70103">
                  <a:moveTo>
                    <a:pt x="48768" y="0"/>
                  </a:moveTo>
                  <a:lnTo>
                    <a:pt x="62179" y="21946"/>
                  </a:lnTo>
                  <a:lnTo>
                    <a:pt x="60350" y="45110"/>
                  </a:lnTo>
                  <a:lnTo>
                    <a:pt x="50596" y="49987"/>
                  </a:lnTo>
                  <a:lnTo>
                    <a:pt x="31699" y="47549"/>
                  </a:lnTo>
                  <a:lnTo>
                    <a:pt x="21336" y="70104"/>
                  </a:lnTo>
                  <a:lnTo>
                    <a:pt x="0" y="67056"/>
                  </a:lnTo>
                  <a:lnTo>
                    <a:pt x="3657" y="45110"/>
                  </a:lnTo>
                  <a:lnTo>
                    <a:pt x="8534" y="42062"/>
                  </a:lnTo>
                  <a:lnTo>
                    <a:pt x="9753" y="18898"/>
                  </a:lnTo>
                  <a:lnTo>
                    <a:pt x="19507" y="7925"/>
                  </a:lnTo>
                  <a:lnTo>
                    <a:pt x="28041" y="12192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1" name="Freihandform: Form 200">
              <a:extLst>
                <a:ext uri="{FF2B5EF4-FFF2-40B4-BE49-F238E27FC236}">
                  <a16:creationId xmlns:a16="http://schemas.microsoft.com/office/drawing/2014/main" id="{CFADF9BB-622B-B0C8-1106-DCBA5D0B7431}"/>
                </a:ext>
              </a:extLst>
            </p:cNvPr>
            <p:cNvSpPr/>
            <p:nvPr/>
          </p:nvSpPr>
          <p:spPr>
            <a:xfrm>
              <a:off x="5026596" y="3435635"/>
              <a:ext cx="288950" cy="260299"/>
            </a:xfrm>
            <a:custGeom>
              <a:avLst/>
              <a:gdLst>
                <a:gd name="connsiteX0" fmla="*/ 288951 w 288950"/>
                <a:gd name="connsiteY0" fmla="*/ 0 h 260299"/>
                <a:gd name="connsiteX1" fmla="*/ 288341 w 288950"/>
                <a:gd name="connsiteY1" fmla="*/ 2439 h 260299"/>
                <a:gd name="connsiteX2" fmla="*/ 287731 w 288950"/>
                <a:gd name="connsiteY2" fmla="*/ 9754 h 260299"/>
                <a:gd name="connsiteX3" fmla="*/ 286512 w 288950"/>
                <a:gd name="connsiteY3" fmla="*/ 69495 h 260299"/>
                <a:gd name="connsiteX4" fmla="*/ 176784 w 288950"/>
                <a:gd name="connsiteY4" fmla="*/ 67056 h 260299"/>
                <a:gd name="connsiteX5" fmla="*/ 175565 w 288950"/>
                <a:gd name="connsiteY5" fmla="*/ 167640 h 260299"/>
                <a:gd name="connsiteX6" fmla="*/ 143865 w 288950"/>
                <a:gd name="connsiteY6" fmla="*/ 170688 h 260299"/>
                <a:gd name="connsiteX7" fmla="*/ 134721 w 288950"/>
                <a:gd name="connsiteY7" fmla="*/ 190805 h 260299"/>
                <a:gd name="connsiteX8" fmla="*/ 140208 w 288950"/>
                <a:gd name="connsiteY8" fmla="*/ 247498 h 260299"/>
                <a:gd name="connsiteX9" fmla="*/ 7925 w 288950"/>
                <a:gd name="connsiteY9" fmla="*/ 247498 h 260299"/>
                <a:gd name="connsiteX10" fmla="*/ 0 w 288950"/>
                <a:gd name="connsiteY10" fmla="*/ 260299 h 260299"/>
                <a:gd name="connsiteX11" fmla="*/ 1829 w 288950"/>
                <a:gd name="connsiteY11" fmla="*/ 243840 h 260299"/>
                <a:gd name="connsiteX12" fmla="*/ 2439 w 288950"/>
                <a:gd name="connsiteY12" fmla="*/ 243840 h 260299"/>
                <a:gd name="connsiteX13" fmla="*/ 78639 w 288950"/>
                <a:gd name="connsiteY13" fmla="*/ 240792 h 260299"/>
                <a:gd name="connsiteX14" fmla="*/ 82905 w 288950"/>
                <a:gd name="connsiteY14" fmla="*/ 226771 h 260299"/>
                <a:gd name="connsiteX15" fmla="*/ 97536 w 288950"/>
                <a:gd name="connsiteY15" fmla="*/ 209093 h 260299"/>
                <a:gd name="connsiteX16" fmla="*/ 109728 w 288950"/>
                <a:gd name="connsiteY16" fmla="*/ 154839 h 260299"/>
                <a:gd name="connsiteX17" fmla="*/ 157887 w 288950"/>
                <a:gd name="connsiteY17" fmla="*/ 112776 h 260299"/>
                <a:gd name="connsiteX18" fmla="*/ 174345 w 288950"/>
                <a:gd name="connsiteY18" fmla="*/ 63399 h 260299"/>
                <a:gd name="connsiteX19" fmla="*/ 185319 w 288950"/>
                <a:gd name="connsiteY19" fmla="*/ 60351 h 260299"/>
                <a:gd name="connsiteX20" fmla="*/ 196901 w 288950"/>
                <a:gd name="connsiteY20" fmla="*/ 29871 h 260299"/>
                <a:gd name="connsiteX21" fmla="*/ 224943 w 288950"/>
                <a:gd name="connsiteY21" fmla="*/ 25603 h 260299"/>
                <a:gd name="connsiteX22" fmla="*/ 237135 w 288950"/>
                <a:gd name="connsiteY22" fmla="*/ 31090 h 260299"/>
                <a:gd name="connsiteX23" fmla="*/ 252375 w 288950"/>
                <a:gd name="connsiteY23" fmla="*/ 31090 h 260299"/>
                <a:gd name="connsiteX24" fmla="*/ 263347 w 288950"/>
                <a:gd name="connsiteY24" fmla="*/ 21946 h 260299"/>
                <a:gd name="connsiteX25" fmla="*/ 284073 w 288950"/>
                <a:gd name="connsiteY25" fmla="*/ 20727 h 260299"/>
                <a:gd name="connsiteX26" fmla="*/ 283464 w 288950"/>
                <a:gd name="connsiteY26" fmla="*/ 0 h 260299"/>
                <a:gd name="connsiteX27" fmla="*/ 288951 w 288950"/>
                <a:gd name="connsiteY27" fmla="*/ 0 h 26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8950" h="260299">
                  <a:moveTo>
                    <a:pt x="288951" y="0"/>
                  </a:moveTo>
                  <a:lnTo>
                    <a:pt x="288341" y="2439"/>
                  </a:lnTo>
                  <a:lnTo>
                    <a:pt x="287731" y="9754"/>
                  </a:lnTo>
                  <a:lnTo>
                    <a:pt x="286512" y="69495"/>
                  </a:lnTo>
                  <a:lnTo>
                    <a:pt x="176784" y="67056"/>
                  </a:lnTo>
                  <a:lnTo>
                    <a:pt x="175565" y="167640"/>
                  </a:lnTo>
                  <a:lnTo>
                    <a:pt x="143865" y="170688"/>
                  </a:lnTo>
                  <a:lnTo>
                    <a:pt x="134721" y="190805"/>
                  </a:lnTo>
                  <a:lnTo>
                    <a:pt x="140208" y="247498"/>
                  </a:lnTo>
                  <a:lnTo>
                    <a:pt x="7925" y="247498"/>
                  </a:lnTo>
                  <a:lnTo>
                    <a:pt x="0" y="260299"/>
                  </a:lnTo>
                  <a:lnTo>
                    <a:pt x="1829" y="243840"/>
                  </a:lnTo>
                  <a:lnTo>
                    <a:pt x="2439" y="243840"/>
                  </a:lnTo>
                  <a:lnTo>
                    <a:pt x="78639" y="240792"/>
                  </a:lnTo>
                  <a:lnTo>
                    <a:pt x="82905" y="226771"/>
                  </a:lnTo>
                  <a:lnTo>
                    <a:pt x="97536" y="209093"/>
                  </a:lnTo>
                  <a:lnTo>
                    <a:pt x="109728" y="154839"/>
                  </a:lnTo>
                  <a:lnTo>
                    <a:pt x="157887" y="112776"/>
                  </a:lnTo>
                  <a:lnTo>
                    <a:pt x="174345" y="63399"/>
                  </a:lnTo>
                  <a:lnTo>
                    <a:pt x="185319" y="60351"/>
                  </a:lnTo>
                  <a:lnTo>
                    <a:pt x="196901" y="29871"/>
                  </a:lnTo>
                  <a:lnTo>
                    <a:pt x="224943" y="25603"/>
                  </a:lnTo>
                  <a:lnTo>
                    <a:pt x="237135" y="31090"/>
                  </a:lnTo>
                  <a:lnTo>
                    <a:pt x="252375" y="31090"/>
                  </a:lnTo>
                  <a:lnTo>
                    <a:pt x="263347" y="21946"/>
                  </a:lnTo>
                  <a:lnTo>
                    <a:pt x="284073" y="20727"/>
                  </a:lnTo>
                  <a:lnTo>
                    <a:pt x="283464" y="0"/>
                  </a:lnTo>
                  <a:lnTo>
                    <a:pt x="288951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2" name="Freihandform: Form 201">
              <a:extLst>
                <a:ext uri="{FF2B5EF4-FFF2-40B4-BE49-F238E27FC236}">
                  <a16:creationId xmlns:a16="http://schemas.microsoft.com/office/drawing/2014/main" id="{C879B698-B92A-BEE9-6B02-76FC682E84AD}"/>
                </a:ext>
              </a:extLst>
            </p:cNvPr>
            <p:cNvSpPr/>
            <p:nvPr/>
          </p:nvSpPr>
          <p:spPr>
            <a:xfrm>
              <a:off x="6760908" y="3258851"/>
              <a:ext cx="727253" cy="619353"/>
            </a:xfrm>
            <a:custGeom>
              <a:avLst/>
              <a:gdLst>
                <a:gd name="connsiteX0" fmla="*/ 393192 w 727253"/>
                <a:gd name="connsiteY0" fmla="*/ 120091 h 619353"/>
                <a:gd name="connsiteX1" fmla="*/ 423672 w 727253"/>
                <a:gd name="connsiteY1" fmla="*/ 123749 h 619353"/>
                <a:gd name="connsiteX2" fmla="*/ 434035 w 727253"/>
                <a:gd name="connsiteY2" fmla="*/ 142647 h 619353"/>
                <a:gd name="connsiteX3" fmla="*/ 457809 w 727253"/>
                <a:gd name="connsiteY3" fmla="*/ 141427 h 619353"/>
                <a:gd name="connsiteX4" fmla="*/ 474269 w 727253"/>
                <a:gd name="connsiteY4" fmla="*/ 175565 h 619353"/>
                <a:gd name="connsiteX5" fmla="*/ 491947 w 727253"/>
                <a:gd name="connsiteY5" fmla="*/ 184099 h 619353"/>
                <a:gd name="connsiteX6" fmla="*/ 499263 w 727253"/>
                <a:gd name="connsiteY6" fmla="*/ 198120 h 619353"/>
                <a:gd name="connsiteX7" fmla="*/ 523647 w 727253"/>
                <a:gd name="connsiteY7" fmla="*/ 214579 h 619353"/>
                <a:gd name="connsiteX8" fmla="*/ 527913 w 727253"/>
                <a:gd name="connsiteY8" fmla="*/ 230429 h 619353"/>
                <a:gd name="connsiteX9" fmla="*/ 525475 w 727253"/>
                <a:gd name="connsiteY9" fmla="*/ 243840 h 619353"/>
                <a:gd name="connsiteX10" fmla="*/ 530961 w 727253"/>
                <a:gd name="connsiteY10" fmla="*/ 256642 h 619353"/>
                <a:gd name="connsiteX11" fmla="*/ 541935 w 727253"/>
                <a:gd name="connsiteY11" fmla="*/ 267615 h 619353"/>
                <a:gd name="connsiteX12" fmla="*/ 547421 w 727253"/>
                <a:gd name="connsiteY12" fmla="*/ 280416 h 619353"/>
                <a:gd name="connsiteX13" fmla="*/ 553517 w 727253"/>
                <a:gd name="connsiteY13" fmla="*/ 290170 h 619353"/>
                <a:gd name="connsiteX14" fmla="*/ 564489 w 727253"/>
                <a:gd name="connsiteY14" fmla="*/ 298095 h 619353"/>
                <a:gd name="connsiteX15" fmla="*/ 573633 w 727253"/>
                <a:gd name="connsiteY15" fmla="*/ 295047 h 619353"/>
                <a:gd name="connsiteX16" fmla="*/ 581559 w 727253"/>
                <a:gd name="connsiteY16" fmla="*/ 310287 h 619353"/>
                <a:gd name="connsiteX17" fmla="*/ 583387 w 727253"/>
                <a:gd name="connsiteY17" fmla="*/ 318821 h 619353"/>
                <a:gd name="connsiteX18" fmla="*/ 599847 w 727253"/>
                <a:gd name="connsiteY18" fmla="*/ 359055 h 619353"/>
                <a:gd name="connsiteX19" fmla="*/ 702869 w 727253"/>
                <a:gd name="connsiteY19" fmla="*/ 378562 h 619353"/>
                <a:gd name="connsiteX20" fmla="*/ 708965 w 727253"/>
                <a:gd name="connsiteY20" fmla="*/ 370027 h 619353"/>
                <a:gd name="connsiteX21" fmla="*/ 727253 w 727253"/>
                <a:gd name="connsiteY21" fmla="*/ 398069 h 619353"/>
                <a:gd name="connsiteX22" fmla="*/ 711403 w 727253"/>
                <a:gd name="connsiteY22" fmla="*/ 476098 h 619353"/>
                <a:gd name="connsiteX23" fmla="*/ 612039 w 727253"/>
                <a:gd name="connsiteY23" fmla="*/ 515112 h 619353"/>
                <a:gd name="connsiteX24" fmla="*/ 515112 w 727253"/>
                <a:gd name="connsiteY24" fmla="*/ 530352 h 619353"/>
                <a:gd name="connsiteX25" fmla="*/ 484632 w 727253"/>
                <a:gd name="connsiteY25" fmla="*/ 548031 h 619353"/>
                <a:gd name="connsiteX26" fmla="*/ 463296 w 727253"/>
                <a:gd name="connsiteY26" fmla="*/ 588874 h 619353"/>
                <a:gd name="connsiteX27" fmla="*/ 447447 w 727253"/>
                <a:gd name="connsiteY27" fmla="*/ 595579 h 619353"/>
                <a:gd name="connsiteX28" fmla="*/ 438303 w 727253"/>
                <a:gd name="connsiteY28" fmla="*/ 582778 h 619353"/>
                <a:gd name="connsiteX29" fmla="*/ 425501 w 727253"/>
                <a:gd name="connsiteY29" fmla="*/ 584607 h 619353"/>
                <a:gd name="connsiteX30" fmla="*/ 391973 w 727253"/>
                <a:gd name="connsiteY30" fmla="*/ 580339 h 619353"/>
                <a:gd name="connsiteX31" fmla="*/ 385267 w 727253"/>
                <a:gd name="connsiteY31" fmla="*/ 576682 h 619353"/>
                <a:gd name="connsiteX32" fmla="*/ 346253 w 727253"/>
                <a:gd name="connsiteY32" fmla="*/ 577291 h 619353"/>
                <a:gd name="connsiteX33" fmla="*/ 337109 w 727253"/>
                <a:gd name="connsiteY33" fmla="*/ 580949 h 619353"/>
                <a:gd name="connsiteX34" fmla="*/ 322479 w 727253"/>
                <a:gd name="connsiteY34" fmla="*/ 571195 h 619353"/>
                <a:gd name="connsiteX35" fmla="*/ 314553 w 727253"/>
                <a:gd name="connsiteY35" fmla="*/ 590093 h 619353"/>
                <a:gd name="connsiteX36" fmla="*/ 319431 w 727253"/>
                <a:gd name="connsiteY36" fmla="*/ 606552 h 619353"/>
                <a:gd name="connsiteX37" fmla="*/ 304800 w 727253"/>
                <a:gd name="connsiteY37" fmla="*/ 619354 h 619353"/>
                <a:gd name="connsiteX38" fmla="*/ 299313 w 727253"/>
                <a:gd name="connsiteY38" fmla="*/ 602285 h 619353"/>
                <a:gd name="connsiteX39" fmla="*/ 288341 w 727253"/>
                <a:gd name="connsiteY39" fmla="*/ 590703 h 619353"/>
                <a:gd name="connsiteX40" fmla="*/ 285293 w 727253"/>
                <a:gd name="connsiteY40" fmla="*/ 574853 h 619353"/>
                <a:gd name="connsiteX41" fmla="*/ 266395 w 727253"/>
                <a:gd name="connsiteY41" fmla="*/ 560832 h 619353"/>
                <a:gd name="connsiteX42" fmla="*/ 246279 w 727253"/>
                <a:gd name="connsiteY42" fmla="*/ 527914 h 619353"/>
                <a:gd name="connsiteX43" fmla="*/ 234696 w 727253"/>
                <a:gd name="connsiteY43" fmla="*/ 496215 h 619353"/>
                <a:gd name="connsiteX44" fmla="*/ 209703 w 727253"/>
                <a:gd name="connsiteY44" fmla="*/ 469392 h 619353"/>
                <a:gd name="connsiteX45" fmla="*/ 194463 w 727253"/>
                <a:gd name="connsiteY45" fmla="*/ 462687 h 619353"/>
                <a:gd name="connsiteX46" fmla="*/ 169469 w 727253"/>
                <a:gd name="connsiteY46" fmla="*/ 425501 h 619353"/>
                <a:gd name="connsiteX47" fmla="*/ 163983 w 727253"/>
                <a:gd name="connsiteY47" fmla="*/ 398679 h 619353"/>
                <a:gd name="connsiteX48" fmla="*/ 163983 w 727253"/>
                <a:gd name="connsiteY48" fmla="*/ 375514 h 619353"/>
                <a:gd name="connsiteX49" fmla="*/ 142037 w 727253"/>
                <a:gd name="connsiteY49" fmla="*/ 331623 h 619353"/>
                <a:gd name="connsiteX50" fmla="*/ 124968 w 727253"/>
                <a:gd name="connsiteY50" fmla="*/ 316383 h 619353"/>
                <a:gd name="connsiteX51" fmla="*/ 106680 w 727253"/>
                <a:gd name="connsiteY51" fmla="*/ 308458 h 619353"/>
                <a:gd name="connsiteX52" fmla="*/ 93879 w 727253"/>
                <a:gd name="connsiteY52" fmla="*/ 285903 h 619353"/>
                <a:gd name="connsiteX53" fmla="*/ 95097 w 727253"/>
                <a:gd name="connsiteY53" fmla="*/ 277368 h 619353"/>
                <a:gd name="connsiteX54" fmla="*/ 84125 w 727253"/>
                <a:gd name="connsiteY54" fmla="*/ 256642 h 619353"/>
                <a:gd name="connsiteX55" fmla="*/ 73761 w 727253"/>
                <a:gd name="connsiteY55" fmla="*/ 248107 h 619353"/>
                <a:gd name="connsiteX56" fmla="*/ 58521 w 727253"/>
                <a:gd name="connsiteY56" fmla="*/ 218847 h 619353"/>
                <a:gd name="connsiteX57" fmla="*/ 35357 w 727253"/>
                <a:gd name="connsiteY57" fmla="*/ 187757 h 619353"/>
                <a:gd name="connsiteX58" fmla="*/ 16459 w 727253"/>
                <a:gd name="connsiteY58" fmla="*/ 160935 h 619353"/>
                <a:gd name="connsiteX59" fmla="*/ 0 w 727253"/>
                <a:gd name="connsiteY59" fmla="*/ 160935 h 619353"/>
                <a:gd name="connsiteX60" fmla="*/ 3048 w 727253"/>
                <a:gd name="connsiteY60" fmla="*/ 139599 h 619353"/>
                <a:gd name="connsiteX61" fmla="*/ 3657 w 727253"/>
                <a:gd name="connsiteY61" fmla="*/ 125578 h 619353"/>
                <a:gd name="connsiteX62" fmla="*/ 6096 w 727253"/>
                <a:gd name="connsiteY62" fmla="*/ 109728 h 619353"/>
                <a:gd name="connsiteX63" fmla="*/ 43891 w 727253"/>
                <a:gd name="connsiteY63" fmla="*/ 116434 h 619353"/>
                <a:gd name="connsiteX64" fmla="*/ 56693 w 727253"/>
                <a:gd name="connsiteY64" fmla="*/ 104242 h 619353"/>
                <a:gd name="connsiteX65" fmla="*/ 63399 w 727253"/>
                <a:gd name="connsiteY65" fmla="*/ 90221 h 619353"/>
                <a:gd name="connsiteX66" fmla="*/ 88392 w 727253"/>
                <a:gd name="connsiteY66" fmla="*/ 84735 h 619353"/>
                <a:gd name="connsiteX67" fmla="*/ 92659 w 727253"/>
                <a:gd name="connsiteY67" fmla="*/ 71323 h 619353"/>
                <a:gd name="connsiteX68" fmla="*/ 102413 w 727253"/>
                <a:gd name="connsiteY68" fmla="*/ 65227 h 619353"/>
                <a:gd name="connsiteX69" fmla="*/ 65837 w 727253"/>
                <a:gd name="connsiteY69" fmla="*/ 25603 h 619353"/>
                <a:gd name="connsiteX70" fmla="*/ 129235 w 727253"/>
                <a:gd name="connsiteY70" fmla="*/ 6096 h 619353"/>
                <a:gd name="connsiteX71" fmla="*/ 134721 w 727253"/>
                <a:gd name="connsiteY71" fmla="*/ 0 h 619353"/>
                <a:gd name="connsiteX72" fmla="*/ 176175 w 727253"/>
                <a:gd name="connsiteY72" fmla="*/ 10973 h 619353"/>
                <a:gd name="connsiteX73" fmla="*/ 228600 w 727253"/>
                <a:gd name="connsiteY73" fmla="*/ 38405 h 619353"/>
                <a:gd name="connsiteX74" fmla="*/ 331013 w 727253"/>
                <a:gd name="connsiteY74" fmla="*/ 117043 h 619353"/>
                <a:gd name="connsiteX75" fmla="*/ 393192 w 727253"/>
                <a:gd name="connsiteY75" fmla="*/ 120091 h 61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27253" h="619353">
                  <a:moveTo>
                    <a:pt x="393192" y="120091"/>
                  </a:moveTo>
                  <a:lnTo>
                    <a:pt x="423672" y="123749"/>
                  </a:lnTo>
                  <a:lnTo>
                    <a:pt x="434035" y="142647"/>
                  </a:lnTo>
                  <a:lnTo>
                    <a:pt x="457809" y="141427"/>
                  </a:lnTo>
                  <a:lnTo>
                    <a:pt x="474269" y="175565"/>
                  </a:lnTo>
                  <a:lnTo>
                    <a:pt x="491947" y="184099"/>
                  </a:lnTo>
                  <a:lnTo>
                    <a:pt x="499263" y="198120"/>
                  </a:lnTo>
                  <a:lnTo>
                    <a:pt x="523647" y="214579"/>
                  </a:lnTo>
                  <a:lnTo>
                    <a:pt x="527913" y="230429"/>
                  </a:lnTo>
                  <a:lnTo>
                    <a:pt x="525475" y="243840"/>
                  </a:lnTo>
                  <a:lnTo>
                    <a:pt x="530961" y="256642"/>
                  </a:lnTo>
                  <a:lnTo>
                    <a:pt x="541935" y="267615"/>
                  </a:lnTo>
                  <a:lnTo>
                    <a:pt x="547421" y="280416"/>
                  </a:lnTo>
                  <a:lnTo>
                    <a:pt x="553517" y="290170"/>
                  </a:lnTo>
                  <a:lnTo>
                    <a:pt x="564489" y="298095"/>
                  </a:lnTo>
                  <a:lnTo>
                    <a:pt x="573633" y="295047"/>
                  </a:lnTo>
                  <a:lnTo>
                    <a:pt x="581559" y="310287"/>
                  </a:lnTo>
                  <a:lnTo>
                    <a:pt x="583387" y="318821"/>
                  </a:lnTo>
                  <a:lnTo>
                    <a:pt x="599847" y="359055"/>
                  </a:lnTo>
                  <a:lnTo>
                    <a:pt x="702869" y="378562"/>
                  </a:lnTo>
                  <a:lnTo>
                    <a:pt x="708965" y="370027"/>
                  </a:lnTo>
                  <a:lnTo>
                    <a:pt x="727253" y="398069"/>
                  </a:lnTo>
                  <a:lnTo>
                    <a:pt x="711403" y="476098"/>
                  </a:lnTo>
                  <a:lnTo>
                    <a:pt x="612039" y="515112"/>
                  </a:lnTo>
                  <a:lnTo>
                    <a:pt x="515112" y="530352"/>
                  </a:lnTo>
                  <a:lnTo>
                    <a:pt x="484632" y="548031"/>
                  </a:lnTo>
                  <a:lnTo>
                    <a:pt x="463296" y="588874"/>
                  </a:lnTo>
                  <a:lnTo>
                    <a:pt x="447447" y="595579"/>
                  </a:lnTo>
                  <a:lnTo>
                    <a:pt x="438303" y="582778"/>
                  </a:lnTo>
                  <a:lnTo>
                    <a:pt x="425501" y="584607"/>
                  </a:lnTo>
                  <a:lnTo>
                    <a:pt x="391973" y="580339"/>
                  </a:lnTo>
                  <a:lnTo>
                    <a:pt x="385267" y="576682"/>
                  </a:lnTo>
                  <a:lnTo>
                    <a:pt x="346253" y="577291"/>
                  </a:lnTo>
                  <a:lnTo>
                    <a:pt x="337109" y="580949"/>
                  </a:lnTo>
                  <a:lnTo>
                    <a:pt x="322479" y="571195"/>
                  </a:lnTo>
                  <a:lnTo>
                    <a:pt x="314553" y="590093"/>
                  </a:lnTo>
                  <a:lnTo>
                    <a:pt x="319431" y="606552"/>
                  </a:lnTo>
                  <a:lnTo>
                    <a:pt x="304800" y="619354"/>
                  </a:lnTo>
                  <a:lnTo>
                    <a:pt x="299313" y="602285"/>
                  </a:lnTo>
                  <a:lnTo>
                    <a:pt x="288341" y="590703"/>
                  </a:lnTo>
                  <a:lnTo>
                    <a:pt x="285293" y="574853"/>
                  </a:lnTo>
                  <a:lnTo>
                    <a:pt x="266395" y="560832"/>
                  </a:lnTo>
                  <a:lnTo>
                    <a:pt x="246279" y="527914"/>
                  </a:lnTo>
                  <a:lnTo>
                    <a:pt x="234696" y="496215"/>
                  </a:lnTo>
                  <a:lnTo>
                    <a:pt x="209703" y="469392"/>
                  </a:lnTo>
                  <a:lnTo>
                    <a:pt x="194463" y="462687"/>
                  </a:lnTo>
                  <a:lnTo>
                    <a:pt x="169469" y="425501"/>
                  </a:lnTo>
                  <a:lnTo>
                    <a:pt x="163983" y="398679"/>
                  </a:lnTo>
                  <a:lnTo>
                    <a:pt x="163983" y="375514"/>
                  </a:lnTo>
                  <a:lnTo>
                    <a:pt x="142037" y="331623"/>
                  </a:lnTo>
                  <a:lnTo>
                    <a:pt x="124968" y="316383"/>
                  </a:lnTo>
                  <a:lnTo>
                    <a:pt x="106680" y="308458"/>
                  </a:lnTo>
                  <a:lnTo>
                    <a:pt x="93879" y="285903"/>
                  </a:lnTo>
                  <a:lnTo>
                    <a:pt x="95097" y="277368"/>
                  </a:lnTo>
                  <a:lnTo>
                    <a:pt x="84125" y="256642"/>
                  </a:lnTo>
                  <a:lnTo>
                    <a:pt x="73761" y="248107"/>
                  </a:lnTo>
                  <a:lnTo>
                    <a:pt x="58521" y="218847"/>
                  </a:lnTo>
                  <a:lnTo>
                    <a:pt x="35357" y="187757"/>
                  </a:lnTo>
                  <a:lnTo>
                    <a:pt x="16459" y="160935"/>
                  </a:lnTo>
                  <a:lnTo>
                    <a:pt x="0" y="160935"/>
                  </a:lnTo>
                  <a:lnTo>
                    <a:pt x="3048" y="139599"/>
                  </a:lnTo>
                  <a:lnTo>
                    <a:pt x="3657" y="125578"/>
                  </a:lnTo>
                  <a:lnTo>
                    <a:pt x="6096" y="109728"/>
                  </a:lnTo>
                  <a:lnTo>
                    <a:pt x="43891" y="116434"/>
                  </a:lnTo>
                  <a:lnTo>
                    <a:pt x="56693" y="104242"/>
                  </a:lnTo>
                  <a:lnTo>
                    <a:pt x="63399" y="90221"/>
                  </a:lnTo>
                  <a:lnTo>
                    <a:pt x="88392" y="84735"/>
                  </a:lnTo>
                  <a:lnTo>
                    <a:pt x="92659" y="71323"/>
                  </a:lnTo>
                  <a:lnTo>
                    <a:pt x="102413" y="65227"/>
                  </a:lnTo>
                  <a:lnTo>
                    <a:pt x="65837" y="25603"/>
                  </a:lnTo>
                  <a:lnTo>
                    <a:pt x="129235" y="6096"/>
                  </a:lnTo>
                  <a:lnTo>
                    <a:pt x="134721" y="0"/>
                  </a:lnTo>
                  <a:lnTo>
                    <a:pt x="176175" y="10973"/>
                  </a:lnTo>
                  <a:lnTo>
                    <a:pt x="228600" y="38405"/>
                  </a:lnTo>
                  <a:lnTo>
                    <a:pt x="331013" y="117043"/>
                  </a:lnTo>
                  <a:lnTo>
                    <a:pt x="393192" y="120091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3" name="Freihandform: Form 202">
              <a:extLst>
                <a:ext uri="{FF2B5EF4-FFF2-40B4-BE49-F238E27FC236}">
                  <a16:creationId xmlns:a16="http://schemas.microsoft.com/office/drawing/2014/main" id="{0736E344-B2D4-FE6A-EB16-9382F8280217}"/>
                </a:ext>
              </a:extLst>
            </p:cNvPr>
            <p:cNvSpPr/>
            <p:nvPr/>
          </p:nvSpPr>
          <p:spPr>
            <a:xfrm>
              <a:off x="6357962" y="3656920"/>
              <a:ext cx="555345" cy="523646"/>
            </a:xfrm>
            <a:custGeom>
              <a:avLst/>
              <a:gdLst>
                <a:gd name="connsiteX0" fmla="*/ 494385 w 555345"/>
                <a:gd name="connsiteY0" fmla="*/ 296266 h 523646"/>
                <a:gd name="connsiteX1" fmla="*/ 490119 w 555345"/>
                <a:gd name="connsiteY1" fmla="*/ 329794 h 523646"/>
                <a:gd name="connsiteX2" fmla="*/ 477927 w 555345"/>
                <a:gd name="connsiteY2" fmla="*/ 368808 h 523646"/>
                <a:gd name="connsiteX3" fmla="*/ 457809 w 555345"/>
                <a:gd name="connsiteY3" fmla="*/ 387706 h 523646"/>
                <a:gd name="connsiteX4" fmla="*/ 443788 w 555345"/>
                <a:gd name="connsiteY4" fmla="*/ 418186 h 523646"/>
                <a:gd name="connsiteX5" fmla="*/ 440740 w 555345"/>
                <a:gd name="connsiteY5" fmla="*/ 434035 h 523646"/>
                <a:gd name="connsiteX6" fmla="*/ 424891 w 555345"/>
                <a:gd name="connsiteY6" fmla="*/ 445008 h 523646"/>
                <a:gd name="connsiteX7" fmla="*/ 415747 w 555345"/>
                <a:gd name="connsiteY7" fmla="*/ 485851 h 523646"/>
                <a:gd name="connsiteX8" fmla="*/ 415747 w 555345"/>
                <a:gd name="connsiteY8" fmla="*/ 490728 h 523646"/>
                <a:gd name="connsiteX9" fmla="*/ 410871 w 555345"/>
                <a:gd name="connsiteY9" fmla="*/ 489509 h 523646"/>
                <a:gd name="connsiteX10" fmla="*/ 411480 w 555345"/>
                <a:gd name="connsiteY10" fmla="*/ 470002 h 523646"/>
                <a:gd name="connsiteX11" fmla="*/ 406603 w 555345"/>
                <a:gd name="connsiteY11" fmla="*/ 456590 h 523646"/>
                <a:gd name="connsiteX12" fmla="*/ 388924 w 555345"/>
                <a:gd name="connsiteY12" fmla="*/ 441350 h 523646"/>
                <a:gd name="connsiteX13" fmla="*/ 383439 w 555345"/>
                <a:gd name="connsiteY13" fmla="*/ 413309 h 523646"/>
                <a:gd name="connsiteX14" fmla="*/ 387096 w 555345"/>
                <a:gd name="connsiteY14" fmla="*/ 384048 h 523646"/>
                <a:gd name="connsiteX15" fmla="*/ 371247 w 555345"/>
                <a:gd name="connsiteY15" fmla="*/ 381610 h 523646"/>
                <a:gd name="connsiteX16" fmla="*/ 368808 w 555345"/>
                <a:gd name="connsiteY16" fmla="*/ 390144 h 523646"/>
                <a:gd name="connsiteX17" fmla="*/ 348081 w 555345"/>
                <a:gd name="connsiteY17" fmla="*/ 392582 h 523646"/>
                <a:gd name="connsiteX18" fmla="*/ 357225 w 555345"/>
                <a:gd name="connsiteY18" fmla="*/ 403555 h 523646"/>
                <a:gd name="connsiteX19" fmla="*/ 360273 w 555345"/>
                <a:gd name="connsiteY19" fmla="*/ 427330 h 523646"/>
                <a:gd name="connsiteX20" fmla="*/ 341985 w 555345"/>
                <a:gd name="connsiteY20" fmla="*/ 448666 h 523646"/>
                <a:gd name="connsiteX21" fmla="*/ 325527 w 555345"/>
                <a:gd name="connsiteY21" fmla="*/ 476707 h 523646"/>
                <a:gd name="connsiteX22" fmla="*/ 307848 w 555345"/>
                <a:gd name="connsiteY22" fmla="*/ 480974 h 523646"/>
                <a:gd name="connsiteX23" fmla="*/ 278587 w 555345"/>
                <a:gd name="connsiteY23" fmla="*/ 458419 h 523646"/>
                <a:gd name="connsiteX24" fmla="*/ 265785 w 555345"/>
                <a:gd name="connsiteY24" fmla="*/ 466344 h 523646"/>
                <a:gd name="connsiteX25" fmla="*/ 262737 w 555345"/>
                <a:gd name="connsiteY25" fmla="*/ 477317 h 523646"/>
                <a:gd name="connsiteX26" fmla="*/ 245059 w 555345"/>
                <a:gd name="connsiteY26" fmla="*/ 485242 h 523646"/>
                <a:gd name="connsiteX27" fmla="*/ 243840 w 555345"/>
                <a:gd name="connsiteY27" fmla="*/ 493166 h 523646"/>
                <a:gd name="connsiteX28" fmla="*/ 209703 w 555345"/>
                <a:gd name="connsiteY28" fmla="*/ 493166 h 523646"/>
                <a:gd name="connsiteX29" fmla="*/ 204825 w 555345"/>
                <a:gd name="connsiteY29" fmla="*/ 485242 h 523646"/>
                <a:gd name="connsiteX30" fmla="*/ 179832 w 555345"/>
                <a:gd name="connsiteY30" fmla="*/ 483413 h 523646"/>
                <a:gd name="connsiteX31" fmla="*/ 167640 w 555345"/>
                <a:gd name="connsiteY31" fmla="*/ 490118 h 523646"/>
                <a:gd name="connsiteX32" fmla="*/ 157887 w 555345"/>
                <a:gd name="connsiteY32" fmla="*/ 487070 h 523646"/>
                <a:gd name="connsiteX33" fmla="*/ 140208 w 555345"/>
                <a:gd name="connsiteY33" fmla="*/ 463906 h 523646"/>
                <a:gd name="connsiteX34" fmla="*/ 134112 w 555345"/>
                <a:gd name="connsiteY34" fmla="*/ 453542 h 523646"/>
                <a:gd name="connsiteX35" fmla="*/ 109119 w 555345"/>
                <a:gd name="connsiteY35" fmla="*/ 459029 h 523646"/>
                <a:gd name="connsiteX36" fmla="*/ 99975 w 555345"/>
                <a:gd name="connsiteY36" fmla="*/ 476707 h 523646"/>
                <a:gd name="connsiteX37" fmla="*/ 92049 w 555345"/>
                <a:gd name="connsiteY37" fmla="*/ 512064 h 523646"/>
                <a:gd name="connsiteX38" fmla="*/ 79857 w 555345"/>
                <a:gd name="connsiteY38" fmla="*/ 519379 h 523646"/>
                <a:gd name="connsiteX39" fmla="*/ 69495 w 555345"/>
                <a:gd name="connsiteY39" fmla="*/ 523646 h 523646"/>
                <a:gd name="connsiteX40" fmla="*/ 66447 w 555345"/>
                <a:gd name="connsiteY40" fmla="*/ 521818 h 523646"/>
                <a:gd name="connsiteX41" fmla="*/ 54864 w 555345"/>
                <a:gd name="connsiteY41" fmla="*/ 510235 h 523646"/>
                <a:gd name="connsiteX42" fmla="*/ 52425 w 555345"/>
                <a:gd name="connsiteY42" fmla="*/ 498043 h 523646"/>
                <a:gd name="connsiteX43" fmla="*/ 57303 w 555345"/>
                <a:gd name="connsiteY43" fmla="*/ 482194 h 523646"/>
                <a:gd name="connsiteX44" fmla="*/ 57303 w 555345"/>
                <a:gd name="connsiteY44" fmla="*/ 465734 h 523646"/>
                <a:gd name="connsiteX45" fmla="*/ 37185 w 555345"/>
                <a:gd name="connsiteY45" fmla="*/ 441350 h 523646"/>
                <a:gd name="connsiteX46" fmla="*/ 32919 w 555345"/>
                <a:gd name="connsiteY46" fmla="*/ 424891 h 523646"/>
                <a:gd name="connsiteX47" fmla="*/ 32919 w 555345"/>
                <a:gd name="connsiteY47" fmla="*/ 415138 h 523646"/>
                <a:gd name="connsiteX48" fmla="*/ 20116 w 555345"/>
                <a:gd name="connsiteY48" fmla="*/ 403555 h 523646"/>
                <a:gd name="connsiteX49" fmla="*/ 19507 w 555345"/>
                <a:gd name="connsiteY49" fmla="*/ 381000 h 523646"/>
                <a:gd name="connsiteX50" fmla="*/ 11583 w 555345"/>
                <a:gd name="connsiteY50" fmla="*/ 365760 h 523646"/>
                <a:gd name="connsiteX51" fmla="*/ 0 w 555345"/>
                <a:gd name="connsiteY51" fmla="*/ 368198 h 523646"/>
                <a:gd name="connsiteX52" fmla="*/ 3048 w 555345"/>
                <a:gd name="connsiteY52" fmla="*/ 353568 h 523646"/>
                <a:gd name="connsiteX53" fmla="*/ 11583 w 555345"/>
                <a:gd name="connsiteY53" fmla="*/ 337718 h 523646"/>
                <a:gd name="connsiteX54" fmla="*/ 7315 w 555345"/>
                <a:gd name="connsiteY54" fmla="*/ 321259 h 523646"/>
                <a:gd name="connsiteX55" fmla="*/ 18288 w 555345"/>
                <a:gd name="connsiteY55" fmla="*/ 309067 h 523646"/>
                <a:gd name="connsiteX56" fmla="*/ 10972 w 555345"/>
                <a:gd name="connsiteY56" fmla="*/ 299923 h 523646"/>
                <a:gd name="connsiteX57" fmla="*/ 18897 w 555345"/>
                <a:gd name="connsiteY57" fmla="*/ 276149 h 523646"/>
                <a:gd name="connsiteX58" fmla="*/ 34137 w 555345"/>
                <a:gd name="connsiteY58" fmla="*/ 246888 h 523646"/>
                <a:gd name="connsiteX59" fmla="*/ 63399 w 555345"/>
                <a:gd name="connsiteY59" fmla="*/ 249936 h 523646"/>
                <a:gd name="connsiteX60" fmla="*/ 56692 w 555345"/>
                <a:gd name="connsiteY60" fmla="*/ 94488 h 523646"/>
                <a:gd name="connsiteX61" fmla="*/ 56692 w 555345"/>
                <a:gd name="connsiteY61" fmla="*/ 78029 h 523646"/>
                <a:gd name="connsiteX62" fmla="*/ 95707 w 555345"/>
                <a:gd name="connsiteY62" fmla="*/ 78029 h 523646"/>
                <a:gd name="connsiteX63" fmla="*/ 92659 w 555345"/>
                <a:gd name="connsiteY63" fmla="*/ 0 h 523646"/>
                <a:gd name="connsiteX64" fmla="*/ 228600 w 555345"/>
                <a:gd name="connsiteY64" fmla="*/ 0 h 523646"/>
                <a:gd name="connsiteX65" fmla="*/ 359664 w 555345"/>
                <a:gd name="connsiteY65" fmla="*/ 0 h 523646"/>
                <a:gd name="connsiteX66" fmla="*/ 494385 w 555345"/>
                <a:gd name="connsiteY66" fmla="*/ 0 h 523646"/>
                <a:gd name="connsiteX67" fmla="*/ 507187 w 555345"/>
                <a:gd name="connsiteY67" fmla="*/ 38405 h 523646"/>
                <a:gd name="connsiteX68" fmla="*/ 499872 w 555345"/>
                <a:gd name="connsiteY68" fmla="*/ 45110 h 523646"/>
                <a:gd name="connsiteX69" fmla="*/ 507187 w 555345"/>
                <a:gd name="connsiteY69" fmla="*/ 85954 h 523646"/>
                <a:gd name="connsiteX70" fmla="*/ 522427 w 555345"/>
                <a:gd name="connsiteY70" fmla="*/ 132283 h 523646"/>
                <a:gd name="connsiteX71" fmla="*/ 535839 w 555345"/>
                <a:gd name="connsiteY71" fmla="*/ 142037 h 523646"/>
                <a:gd name="connsiteX72" fmla="*/ 555345 w 555345"/>
                <a:gd name="connsiteY72" fmla="*/ 156667 h 523646"/>
                <a:gd name="connsiteX73" fmla="*/ 538887 w 555345"/>
                <a:gd name="connsiteY73" fmla="*/ 178613 h 523646"/>
                <a:gd name="connsiteX74" fmla="*/ 514503 w 555345"/>
                <a:gd name="connsiteY74" fmla="*/ 185318 h 523646"/>
                <a:gd name="connsiteX75" fmla="*/ 504139 w 555345"/>
                <a:gd name="connsiteY75" fmla="*/ 197510 h 523646"/>
                <a:gd name="connsiteX76" fmla="*/ 502311 w 555345"/>
                <a:gd name="connsiteY76" fmla="*/ 223114 h 523646"/>
                <a:gd name="connsiteX77" fmla="*/ 490119 w 555345"/>
                <a:gd name="connsiteY77" fmla="*/ 281026 h 523646"/>
                <a:gd name="connsiteX78" fmla="*/ 494385 w 555345"/>
                <a:gd name="connsiteY78" fmla="*/ 296266 h 523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55345" h="523646">
                  <a:moveTo>
                    <a:pt x="494385" y="296266"/>
                  </a:moveTo>
                  <a:lnTo>
                    <a:pt x="490119" y="329794"/>
                  </a:lnTo>
                  <a:lnTo>
                    <a:pt x="477927" y="368808"/>
                  </a:lnTo>
                  <a:lnTo>
                    <a:pt x="457809" y="387706"/>
                  </a:lnTo>
                  <a:lnTo>
                    <a:pt x="443788" y="418186"/>
                  </a:lnTo>
                  <a:lnTo>
                    <a:pt x="440740" y="434035"/>
                  </a:lnTo>
                  <a:lnTo>
                    <a:pt x="424891" y="445008"/>
                  </a:lnTo>
                  <a:lnTo>
                    <a:pt x="415747" y="485851"/>
                  </a:lnTo>
                  <a:lnTo>
                    <a:pt x="415747" y="490728"/>
                  </a:lnTo>
                  <a:lnTo>
                    <a:pt x="410871" y="489509"/>
                  </a:lnTo>
                  <a:lnTo>
                    <a:pt x="411480" y="470002"/>
                  </a:lnTo>
                  <a:lnTo>
                    <a:pt x="406603" y="456590"/>
                  </a:lnTo>
                  <a:lnTo>
                    <a:pt x="388924" y="441350"/>
                  </a:lnTo>
                  <a:lnTo>
                    <a:pt x="383439" y="413309"/>
                  </a:lnTo>
                  <a:lnTo>
                    <a:pt x="387096" y="384048"/>
                  </a:lnTo>
                  <a:lnTo>
                    <a:pt x="371247" y="381610"/>
                  </a:lnTo>
                  <a:lnTo>
                    <a:pt x="368808" y="390144"/>
                  </a:lnTo>
                  <a:lnTo>
                    <a:pt x="348081" y="392582"/>
                  </a:lnTo>
                  <a:lnTo>
                    <a:pt x="357225" y="403555"/>
                  </a:lnTo>
                  <a:lnTo>
                    <a:pt x="360273" y="427330"/>
                  </a:lnTo>
                  <a:lnTo>
                    <a:pt x="341985" y="448666"/>
                  </a:lnTo>
                  <a:lnTo>
                    <a:pt x="325527" y="476707"/>
                  </a:lnTo>
                  <a:lnTo>
                    <a:pt x="307848" y="480974"/>
                  </a:lnTo>
                  <a:lnTo>
                    <a:pt x="278587" y="458419"/>
                  </a:lnTo>
                  <a:lnTo>
                    <a:pt x="265785" y="466344"/>
                  </a:lnTo>
                  <a:lnTo>
                    <a:pt x="262737" y="477317"/>
                  </a:lnTo>
                  <a:lnTo>
                    <a:pt x="245059" y="485242"/>
                  </a:lnTo>
                  <a:lnTo>
                    <a:pt x="243840" y="493166"/>
                  </a:lnTo>
                  <a:lnTo>
                    <a:pt x="209703" y="493166"/>
                  </a:lnTo>
                  <a:lnTo>
                    <a:pt x="204825" y="485242"/>
                  </a:lnTo>
                  <a:lnTo>
                    <a:pt x="179832" y="483413"/>
                  </a:lnTo>
                  <a:lnTo>
                    <a:pt x="167640" y="490118"/>
                  </a:lnTo>
                  <a:lnTo>
                    <a:pt x="157887" y="487070"/>
                  </a:lnTo>
                  <a:lnTo>
                    <a:pt x="140208" y="463906"/>
                  </a:lnTo>
                  <a:lnTo>
                    <a:pt x="134112" y="453542"/>
                  </a:lnTo>
                  <a:lnTo>
                    <a:pt x="109119" y="459029"/>
                  </a:lnTo>
                  <a:lnTo>
                    <a:pt x="99975" y="476707"/>
                  </a:lnTo>
                  <a:lnTo>
                    <a:pt x="92049" y="512064"/>
                  </a:lnTo>
                  <a:lnTo>
                    <a:pt x="79857" y="519379"/>
                  </a:lnTo>
                  <a:lnTo>
                    <a:pt x="69495" y="523646"/>
                  </a:lnTo>
                  <a:lnTo>
                    <a:pt x="66447" y="521818"/>
                  </a:lnTo>
                  <a:lnTo>
                    <a:pt x="54864" y="510235"/>
                  </a:lnTo>
                  <a:lnTo>
                    <a:pt x="52425" y="498043"/>
                  </a:lnTo>
                  <a:lnTo>
                    <a:pt x="57303" y="482194"/>
                  </a:lnTo>
                  <a:lnTo>
                    <a:pt x="57303" y="465734"/>
                  </a:lnTo>
                  <a:lnTo>
                    <a:pt x="37185" y="441350"/>
                  </a:lnTo>
                  <a:lnTo>
                    <a:pt x="32919" y="424891"/>
                  </a:lnTo>
                  <a:lnTo>
                    <a:pt x="32919" y="415138"/>
                  </a:lnTo>
                  <a:lnTo>
                    <a:pt x="20116" y="403555"/>
                  </a:lnTo>
                  <a:lnTo>
                    <a:pt x="19507" y="381000"/>
                  </a:lnTo>
                  <a:lnTo>
                    <a:pt x="11583" y="365760"/>
                  </a:lnTo>
                  <a:lnTo>
                    <a:pt x="0" y="368198"/>
                  </a:lnTo>
                  <a:lnTo>
                    <a:pt x="3048" y="353568"/>
                  </a:lnTo>
                  <a:lnTo>
                    <a:pt x="11583" y="337718"/>
                  </a:lnTo>
                  <a:lnTo>
                    <a:pt x="7315" y="321259"/>
                  </a:lnTo>
                  <a:lnTo>
                    <a:pt x="18288" y="309067"/>
                  </a:lnTo>
                  <a:lnTo>
                    <a:pt x="10972" y="299923"/>
                  </a:lnTo>
                  <a:lnTo>
                    <a:pt x="18897" y="276149"/>
                  </a:lnTo>
                  <a:lnTo>
                    <a:pt x="34137" y="246888"/>
                  </a:lnTo>
                  <a:lnTo>
                    <a:pt x="63399" y="249936"/>
                  </a:lnTo>
                  <a:lnTo>
                    <a:pt x="56692" y="94488"/>
                  </a:lnTo>
                  <a:lnTo>
                    <a:pt x="56692" y="78029"/>
                  </a:lnTo>
                  <a:lnTo>
                    <a:pt x="95707" y="78029"/>
                  </a:lnTo>
                  <a:lnTo>
                    <a:pt x="92659" y="0"/>
                  </a:lnTo>
                  <a:lnTo>
                    <a:pt x="228600" y="0"/>
                  </a:lnTo>
                  <a:lnTo>
                    <a:pt x="359664" y="0"/>
                  </a:lnTo>
                  <a:lnTo>
                    <a:pt x="494385" y="0"/>
                  </a:lnTo>
                  <a:lnTo>
                    <a:pt x="507187" y="38405"/>
                  </a:lnTo>
                  <a:lnTo>
                    <a:pt x="499872" y="45110"/>
                  </a:lnTo>
                  <a:lnTo>
                    <a:pt x="507187" y="85954"/>
                  </a:lnTo>
                  <a:lnTo>
                    <a:pt x="522427" y="132283"/>
                  </a:lnTo>
                  <a:lnTo>
                    <a:pt x="535839" y="142037"/>
                  </a:lnTo>
                  <a:lnTo>
                    <a:pt x="555345" y="156667"/>
                  </a:lnTo>
                  <a:lnTo>
                    <a:pt x="538887" y="178613"/>
                  </a:lnTo>
                  <a:lnTo>
                    <a:pt x="514503" y="185318"/>
                  </a:lnTo>
                  <a:lnTo>
                    <a:pt x="504139" y="197510"/>
                  </a:lnTo>
                  <a:lnTo>
                    <a:pt x="502311" y="223114"/>
                  </a:lnTo>
                  <a:lnTo>
                    <a:pt x="490119" y="281026"/>
                  </a:lnTo>
                  <a:lnTo>
                    <a:pt x="494385" y="296266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4" name="Freihandform: Form 203">
              <a:extLst>
                <a:ext uri="{FF2B5EF4-FFF2-40B4-BE49-F238E27FC236}">
                  <a16:creationId xmlns:a16="http://schemas.microsoft.com/office/drawing/2014/main" id="{117D6B78-7F57-6222-7BDD-EDAD8C6A996A}"/>
                </a:ext>
              </a:extLst>
            </p:cNvPr>
            <p:cNvSpPr/>
            <p:nvPr/>
          </p:nvSpPr>
          <p:spPr>
            <a:xfrm>
              <a:off x="6427457" y="4038530"/>
              <a:ext cx="395629" cy="341985"/>
            </a:xfrm>
            <a:custGeom>
              <a:avLst/>
              <a:gdLst>
                <a:gd name="connsiteX0" fmla="*/ 346252 w 395629"/>
                <a:gd name="connsiteY0" fmla="*/ 109118 h 341985"/>
                <a:gd name="connsiteX1" fmla="*/ 347472 w 395629"/>
                <a:gd name="connsiteY1" fmla="*/ 139598 h 341985"/>
                <a:gd name="connsiteX2" fmla="*/ 342595 w 395629"/>
                <a:gd name="connsiteY2" fmla="*/ 151181 h 341985"/>
                <a:gd name="connsiteX3" fmla="*/ 324307 w 395629"/>
                <a:gd name="connsiteY3" fmla="*/ 152400 h 341985"/>
                <a:gd name="connsiteX4" fmla="*/ 312724 w 395629"/>
                <a:gd name="connsiteY4" fmla="*/ 174345 h 341985"/>
                <a:gd name="connsiteX5" fmla="*/ 334060 w 395629"/>
                <a:gd name="connsiteY5" fmla="*/ 177393 h 341985"/>
                <a:gd name="connsiteX6" fmla="*/ 352348 w 395629"/>
                <a:gd name="connsiteY6" fmla="*/ 196291 h 341985"/>
                <a:gd name="connsiteX7" fmla="*/ 358444 w 395629"/>
                <a:gd name="connsiteY7" fmla="*/ 212141 h 341985"/>
                <a:gd name="connsiteX8" fmla="*/ 374294 w 395629"/>
                <a:gd name="connsiteY8" fmla="*/ 221285 h 341985"/>
                <a:gd name="connsiteX9" fmla="*/ 395630 w 395629"/>
                <a:gd name="connsiteY9" fmla="*/ 263957 h 341985"/>
                <a:gd name="connsiteX10" fmla="*/ 372465 w 395629"/>
                <a:gd name="connsiteY10" fmla="*/ 289560 h 341985"/>
                <a:gd name="connsiteX11" fmla="*/ 351739 w 395629"/>
                <a:gd name="connsiteY11" fmla="*/ 312725 h 341985"/>
                <a:gd name="connsiteX12" fmla="*/ 330403 w 395629"/>
                <a:gd name="connsiteY12" fmla="*/ 331013 h 341985"/>
                <a:gd name="connsiteX13" fmla="*/ 306019 w 395629"/>
                <a:gd name="connsiteY13" fmla="*/ 331013 h 341985"/>
                <a:gd name="connsiteX14" fmla="*/ 278587 w 395629"/>
                <a:gd name="connsiteY14" fmla="*/ 340157 h 341985"/>
                <a:gd name="connsiteX15" fmla="*/ 256641 w 395629"/>
                <a:gd name="connsiteY15" fmla="*/ 331013 h 341985"/>
                <a:gd name="connsiteX16" fmla="*/ 242620 w 395629"/>
                <a:gd name="connsiteY16" fmla="*/ 341985 h 341985"/>
                <a:gd name="connsiteX17" fmla="*/ 211531 w 395629"/>
                <a:gd name="connsiteY17" fmla="*/ 315773 h 341985"/>
                <a:gd name="connsiteX18" fmla="*/ 202996 w 395629"/>
                <a:gd name="connsiteY18" fmla="*/ 299313 h 341985"/>
                <a:gd name="connsiteX19" fmla="*/ 184099 w 395629"/>
                <a:gd name="connsiteY19" fmla="*/ 307238 h 341985"/>
                <a:gd name="connsiteX20" fmla="*/ 168249 w 395629"/>
                <a:gd name="connsiteY20" fmla="*/ 304800 h 341985"/>
                <a:gd name="connsiteX21" fmla="*/ 159105 w 395629"/>
                <a:gd name="connsiteY21" fmla="*/ 311505 h 341985"/>
                <a:gd name="connsiteX22" fmla="*/ 143256 w 395629"/>
                <a:gd name="connsiteY22" fmla="*/ 306629 h 341985"/>
                <a:gd name="connsiteX23" fmla="*/ 121920 w 395629"/>
                <a:gd name="connsiteY23" fmla="*/ 274320 h 341985"/>
                <a:gd name="connsiteX24" fmla="*/ 116433 w 395629"/>
                <a:gd name="connsiteY24" fmla="*/ 262128 h 341985"/>
                <a:gd name="connsiteX25" fmla="*/ 90220 w 395629"/>
                <a:gd name="connsiteY25" fmla="*/ 246278 h 341985"/>
                <a:gd name="connsiteX26" fmla="*/ 81686 w 395629"/>
                <a:gd name="connsiteY26" fmla="*/ 223113 h 341985"/>
                <a:gd name="connsiteX27" fmla="*/ 67056 w 395629"/>
                <a:gd name="connsiteY27" fmla="*/ 206045 h 341985"/>
                <a:gd name="connsiteX28" fmla="*/ 43281 w 395629"/>
                <a:gd name="connsiteY28" fmla="*/ 185928 h 341985"/>
                <a:gd name="connsiteX29" fmla="*/ 42672 w 395629"/>
                <a:gd name="connsiteY29" fmla="*/ 173126 h 341985"/>
                <a:gd name="connsiteX30" fmla="*/ 23774 w 395629"/>
                <a:gd name="connsiteY30" fmla="*/ 157277 h 341985"/>
                <a:gd name="connsiteX31" fmla="*/ 0 w 395629"/>
                <a:gd name="connsiteY31" fmla="*/ 142037 h 341985"/>
                <a:gd name="connsiteX32" fmla="*/ 10363 w 395629"/>
                <a:gd name="connsiteY32" fmla="*/ 137769 h 341985"/>
                <a:gd name="connsiteX33" fmla="*/ 22555 w 395629"/>
                <a:gd name="connsiteY33" fmla="*/ 130454 h 341985"/>
                <a:gd name="connsiteX34" fmla="*/ 30480 w 395629"/>
                <a:gd name="connsiteY34" fmla="*/ 95097 h 341985"/>
                <a:gd name="connsiteX35" fmla="*/ 39624 w 395629"/>
                <a:gd name="connsiteY35" fmla="*/ 77419 h 341985"/>
                <a:gd name="connsiteX36" fmla="*/ 64617 w 395629"/>
                <a:gd name="connsiteY36" fmla="*/ 71933 h 341985"/>
                <a:gd name="connsiteX37" fmla="*/ 70713 w 395629"/>
                <a:gd name="connsiteY37" fmla="*/ 82296 h 341985"/>
                <a:gd name="connsiteX38" fmla="*/ 88392 w 395629"/>
                <a:gd name="connsiteY38" fmla="*/ 105461 h 341985"/>
                <a:gd name="connsiteX39" fmla="*/ 98145 w 395629"/>
                <a:gd name="connsiteY39" fmla="*/ 108509 h 341985"/>
                <a:gd name="connsiteX40" fmla="*/ 110337 w 395629"/>
                <a:gd name="connsiteY40" fmla="*/ 101803 h 341985"/>
                <a:gd name="connsiteX41" fmla="*/ 135331 w 395629"/>
                <a:gd name="connsiteY41" fmla="*/ 103632 h 341985"/>
                <a:gd name="connsiteX42" fmla="*/ 140208 w 395629"/>
                <a:gd name="connsiteY42" fmla="*/ 111557 h 341985"/>
                <a:gd name="connsiteX43" fmla="*/ 174345 w 395629"/>
                <a:gd name="connsiteY43" fmla="*/ 111557 h 341985"/>
                <a:gd name="connsiteX44" fmla="*/ 175564 w 395629"/>
                <a:gd name="connsiteY44" fmla="*/ 103632 h 341985"/>
                <a:gd name="connsiteX45" fmla="*/ 193243 w 395629"/>
                <a:gd name="connsiteY45" fmla="*/ 95707 h 341985"/>
                <a:gd name="connsiteX46" fmla="*/ 196291 w 395629"/>
                <a:gd name="connsiteY46" fmla="*/ 84734 h 341985"/>
                <a:gd name="connsiteX47" fmla="*/ 209092 w 395629"/>
                <a:gd name="connsiteY47" fmla="*/ 76809 h 341985"/>
                <a:gd name="connsiteX48" fmla="*/ 238353 w 395629"/>
                <a:gd name="connsiteY48" fmla="*/ 99365 h 341985"/>
                <a:gd name="connsiteX49" fmla="*/ 256032 w 395629"/>
                <a:gd name="connsiteY49" fmla="*/ 95097 h 341985"/>
                <a:gd name="connsiteX50" fmla="*/ 272491 w 395629"/>
                <a:gd name="connsiteY50" fmla="*/ 67056 h 341985"/>
                <a:gd name="connsiteX51" fmla="*/ 290779 w 395629"/>
                <a:gd name="connsiteY51" fmla="*/ 45720 h 341985"/>
                <a:gd name="connsiteX52" fmla="*/ 287731 w 395629"/>
                <a:gd name="connsiteY52" fmla="*/ 21945 h 341985"/>
                <a:gd name="connsiteX53" fmla="*/ 278587 w 395629"/>
                <a:gd name="connsiteY53" fmla="*/ 10973 h 341985"/>
                <a:gd name="connsiteX54" fmla="*/ 299313 w 395629"/>
                <a:gd name="connsiteY54" fmla="*/ 8534 h 341985"/>
                <a:gd name="connsiteX55" fmla="*/ 301752 w 395629"/>
                <a:gd name="connsiteY55" fmla="*/ 0 h 341985"/>
                <a:gd name="connsiteX56" fmla="*/ 317601 w 395629"/>
                <a:gd name="connsiteY56" fmla="*/ 2438 h 341985"/>
                <a:gd name="connsiteX57" fmla="*/ 313944 w 395629"/>
                <a:gd name="connsiteY57" fmla="*/ 31699 h 341985"/>
                <a:gd name="connsiteX58" fmla="*/ 319430 w 395629"/>
                <a:gd name="connsiteY58" fmla="*/ 59741 h 341985"/>
                <a:gd name="connsiteX59" fmla="*/ 337108 w 395629"/>
                <a:gd name="connsiteY59" fmla="*/ 74981 h 341985"/>
                <a:gd name="connsiteX60" fmla="*/ 341985 w 395629"/>
                <a:gd name="connsiteY60" fmla="*/ 88392 h 341985"/>
                <a:gd name="connsiteX61" fmla="*/ 341376 w 395629"/>
                <a:gd name="connsiteY61" fmla="*/ 107899 h 341985"/>
                <a:gd name="connsiteX62" fmla="*/ 346252 w 395629"/>
                <a:gd name="connsiteY62" fmla="*/ 109118 h 34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95629" h="341985">
                  <a:moveTo>
                    <a:pt x="346252" y="109118"/>
                  </a:moveTo>
                  <a:lnTo>
                    <a:pt x="347472" y="139598"/>
                  </a:lnTo>
                  <a:lnTo>
                    <a:pt x="342595" y="151181"/>
                  </a:lnTo>
                  <a:lnTo>
                    <a:pt x="324307" y="152400"/>
                  </a:lnTo>
                  <a:lnTo>
                    <a:pt x="312724" y="174345"/>
                  </a:lnTo>
                  <a:lnTo>
                    <a:pt x="334060" y="177393"/>
                  </a:lnTo>
                  <a:lnTo>
                    <a:pt x="352348" y="196291"/>
                  </a:lnTo>
                  <a:lnTo>
                    <a:pt x="358444" y="212141"/>
                  </a:lnTo>
                  <a:lnTo>
                    <a:pt x="374294" y="221285"/>
                  </a:lnTo>
                  <a:lnTo>
                    <a:pt x="395630" y="263957"/>
                  </a:lnTo>
                  <a:lnTo>
                    <a:pt x="372465" y="289560"/>
                  </a:lnTo>
                  <a:lnTo>
                    <a:pt x="351739" y="312725"/>
                  </a:lnTo>
                  <a:lnTo>
                    <a:pt x="330403" y="331013"/>
                  </a:lnTo>
                  <a:lnTo>
                    <a:pt x="306019" y="331013"/>
                  </a:lnTo>
                  <a:lnTo>
                    <a:pt x="278587" y="340157"/>
                  </a:lnTo>
                  <a:lnTo>
                    <a:pt x="256641" y="331013"/>
                  </a:lnTo>
                  <a:lnTo>
                    <a:pt x="242620" y="341985"/>
                  </a:lnTo>
                  <a:lnTo>
                    <a:pt x="211531" y="315773"/>
                  </a:lnTo>
                  <a:lnTo>
                    <a:pt x="202996" y="299313"/>
                  </a:lnTo>
                  <a:lnTo>
                    <a:pt x="184099" y="307238"/>
                  </a:lnTo>
                  <a:lnTo>
                    <a:pt x="168249" y="304800"/>
                  </a:lnTo>
                  <a:lnTo>
                    <a:pt x="159105" y="311505"/>
                  </a:lnTo>
                  <a:lnTo>
                    <a:pt x="143256" y="306629"/>
                  </a:lnTo>
                  <a:lnTo>
                    <a:pt x="121920" y="274320"/>
                  </a:lnTo>
                  <a:lnTo>
                    <a:pt x="116433" y="262128"/>
                  </a:lnTo>
                  <a:lnTo>
                    <a:pt x="90220" y="246278"/>
                  </a:lnTo>
                  <a:lnTo>
                    <a:pt x="81686" y="223113"/>
                  </a:lnTo>
                  <a:lnTo>
                    <a:pt x="67056" y="206045"/>
                  </a:lnTo>
                  <a:lnTo>
                    <a:pt x="43281" y="185928"/>
                  </a:lnTo>
                  <a:lnTo>
                    <a:pt x="42672" y="173126"/>
                  </a:lnTo>
                  <a:lnTo>
                    <a:pt x="23774" y="157277"/>
                  </a:lnTo>
                  <a:lnTo>
                    <a:pt x="0" y="142037"/>
                  </a:lnTo>
                  <a:lnTo>
                    <a:pt x="10363" y="137769"/>
                  </a:lnTo>
                  <a:lnTo>
                    <a:pt x="22555" y="130454"/>
                  </a:lnTo>
                  <a:lnTo>
                    <a:pt x="30480" y="95097"/>
                  </a:lnTo>
                  <a:lnTo>
                    <a:pt x="39624" y="77419"/>
                  </a:lnTo>
                  <a:lnTo>
                    <a:pt x="64617" y="71933"/>
                  </a:lnTo>
                  <a:lnTo>
                    <a:pt x="70713" y="82296"/>
                  </a:lnTo>
                  <a:lnTo>
                    <a:pt x="88392" y="105461"/>
                  </a:lnTo>
                  <a:lnTo>
                    <a:pt x="98145" y="108509"/>
                  </a:lnTo>
                  <a:lnTo>
                    <a:pt x="110337" y="101803"/>
                  </a:lnTo>
                  <a:lnTo>
                    <a:pt x="135331" y="103632"/>
                  </a:lnTo>
                  <a:lnTo>
                    <a:pt x="140208" y="111557"/>
                  </a:lnTo>
                  <a:lnTo>
                    <a:pt x="174345" y="111557"/>
                  </a:lnTo>
                  <a:lnTo>
                    <a:pt x="175564" y="103632"/>
                  </a:lnTo>
                  <a:lnTo>
                    <a:pt x="193243" y="95707"/>
                  </a:lnTo>
                  <a:lnTo>
                    <a:pt x="196291" y="84734"/>
                  </a:lnTo>
                  <a:lnTo>
                    <a:pt x="209092" y="76809"/>
                  </a:lnTo>
                  <a:lnTo>
                    <a:pt x="238353" y="99365"/>
                  </a:lnTo>
                  <a:lnTo>
                    <a:pt x="256032" y="95097"/>
                  </a:lnTo>
                  <a:lnTo>
                    <a:pt x="272491" y="67056"/>
                  </a:lnTo>
                  <a:lnTo>
                    <a:pt x="290779" y="45720"/>
                  </a:lnTo>
                  <a:lnTo>
                    <a:pt x="287731" y="21945"/>
                  </a:lnTo>
                  <a:lnTo>
                    <a:pt x="278587" y="10973"/>
                  </a:lnTo>
                  <a:lnTo>
                    <a:pt x="299313" y="8534"/>
                  </a:lnTo>
                  <a:lnTo>
                    <a:pt x="301752" y="0"/>
                  </a:lnTo>
                  <a:lnTo>
                    <a:pt x="317601" y="2438"/>
                  </a:lnTo>
                  <a:lnTo>
                    <a:pt x="313944" y="31699"/>
                  </a:lnTo>
                  <a:lnTo>
                    <a:pt x="319430" y="59741"/>
                  </a:lnTo>
                  <a:lnTo>
                    <a:pt x="337108" y="74981"/>
                  </a:lnTo>
                  <a:lnTo>
                    <a:pt x="341985" y="88392"/>
                  </a:lnTo>
                  <a:lnTo>
                    <a:pt x="341376" y="107899"/>
                  </a:lnTo>
                  <a:lnTo>
                    <a:pt x="346252" y="10911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5" name="Freihandform: Form 204">
              <a:extLst>
                <a:ext uri="{FF2B5EF4-FFF2-40B4-BE49-F238E27FC236}">
                  <a16:creationId xmlns:a16="http://schemas.microsoft.com/office/drawing/2014/main" id="{D08088B1-03AA-CA07-DBD6-67992EEDED6C}"/>
                </a:ext>
              </a:extLst>
            </p:cNvPr>
            <p:cNvSpPr/>
            <p:nvPr/>
          </p:nvSpPr>
          <p:spPr>
            <a:xfrm>
              <a:off x="5001602" y="3868451"/>
              <a:ext cx="209702" cy="166420"/>
            </a:xfrm>
            <a:custGeom>
              <a:avLst/>
              <a:gdLst>
                <a:gd name="connsiteX0" fmla="*/ 186537 w 209702"/>
                <a:gd name="connsiteY0" fmla="*/ 77419 h 166420"/>
                <a:gd name="connsiteX1" fmla="*/ 187757 w 209702"/>
                <a:gd name="connsiteY1" fmla="*/ 101803 h 166420"/>
                <a:gd name="connsiteX2" fmla="*/ 194462 w 209702"/>
                <a:gd name="connsiteY2" fmla="*/ 124359 h 166420"/>
                <a:gd name="connsiteX3" fmla="*/ 206654 w 209702"/>
                <a:gd name="connsiteY3" fmla="*/ 135331 h 166420"/>
                <a:gd name="connsiteX4" fmla="*/ 209702 w 209702"/>
                <a:gd name="connsiteY4" fmla="*/ 149962 h 166420"/>
                <a:gd name="connsiteX5" fmla="*/ 207873 w 209702"/>
                <a:gd name="connsiteY5" fmla="*/ 162154 h 166420"/>
                <a:gd name="connsiteX6" fmla="*/ 202997 w 209702"/>
                <a:gd name="connsiteY6" fmla="*/ 164592 h 166420"/>
                <a:gd name="connsiteX7" fmla="*/ 184099 w 209702"/>
                <a:gd name="connsiteY7" fmla="*/ 161544 h 166420"/>
                <a:gd name="connsiteX8" fmla="*/ 181661 w 209702"/>
                <a:gd name="connsiteY8" fmla="*/ 165811 h 166420"/>
                <a:gd name="connsiteX9" fmla="*/ 174345 w 209702"/>
                <a:gd name="connsiteY9" fmla="*/ 166421 h 166420"/>
                <a:gd name="connsiteX10" fmla="*/ 149352 w 209702"/>
                <a:gd name="connsiteY10" fmla="*/ 157277 h 166420"/>
                <a:gd name="connsiteX11" fmla="*/ 132893 w 209702"/>
                <a:gd name="connsiteY11" fmla="*/ 156667 h 166420"/>
                <a:gd name="connsiteX12" fmla="*/ 69494 w 209702"/>
                <a:gd name="connsiteY12" fmla="*/ 154839 h 166420"/>
                <a:gd name="connsiteX13" fmla="*/ 60350 w 209702"/>
                <a:gd name="connsiteY13" fmla="*/ 159715 h 166420"/>
                <a:gd name="connsiteX14" fmla="*/ 48768 w 209702"/>
                <a:gd name="connsiteY14" fmla="*/ 158496 h 166420"/>
                <a:gd name="connsiteX15" fmla="*/ 30480 w 209702"/>
                <a:gd name="connsiteY15" fmla="*/ 164592 h 166420"/>
                <a:gd name="connsiteX16" fmla="*/ 25603 w 209702"/>
                <a:gd name="connsiteY16" fmla="*/ 134722 h 166420"/>
                <a:gd name="connsiteX17" fmla="*/ 56693 w 209702"/>
                <a:gd name="connsiteY17" fmla="*/ 135331 h 166420"/>
                <a:gd name="connsiteX18" fmla="*/ 65227 w 209702"/>
                <a:gd name="connsiteY18" fmla="*/ 129845 h 166420"/>
                <a:gd name="connsiteX19" fmla="*/ 71323 w 209702"/>
                <a:gd name="connsiteY19" fmla="*/ 129845 h 166420"/>
                <a:gd name="connsiteX20" fmla="*/ 84125 w 209702"/>
                <a:gd name="connsiteY20" fmla="*/ 120701 h 166420"/>
                <a:gd name="connsiteX21" fmla="*/ 98755 w 209702"/>
                <a:gd name="connsiteY21" fmla="*/ 128626 h 166420"/>
                <a:gd name="connsiteX22" fmla="*/ 113385 w 209702"/>
                <a:gd name="connsiteY22" fmla="*/ 129845 h 166420"/>
                <a:gd name="connsiteX23" fmla="*/ 128625 w 209702"/>
                <a:gd name="connsiteY23" fmla="*/ 120701 h 166420"/>
                <a:gd name="connsiteX24" fmla="*/ 121920 w 209702"/>
                <a:gd name="connsiteY24" fmla="*/ 109728 h 166420"/>
                <a:gd name="connsiteX25" fmla="*/ 110337 w 209702"/>
                <a:gd name="connsiteY25" fmla="*/ 115824 h 166420"/>
                <a:gd name="connsiteX26" fmla="*/ 99974 w 209702"/>
                <a:gd name="connsiteY26" fmla="*/ 115824 h 166420"/>
                <a:gd name="connsiteX27" fmla="*/ 86563 w 209702"/>
                <a:gd name="connsiteY27" fmla="*/ 106071 h 166420"/>
                <a:gd name="connsiteX28" fmla="*/ 75590 w 209702"/>
                <a:gd name="connsiteY28" fmla="*/ 106680 h 166420"/>
                <a:gd name="connsiteX29" fmla="*/ 67665 w 209702"/>
                <a:gd name="connsiteY29" fmla="*/ 116434 h 166420"/>
                <a:gd name="connsiteX30" fmla="*/ 30480 w 209702"/>
                <a:gd name="connsiteY30" fmla="*/ 117043 h 166420"/>
                <a:gd name="connsiteX31" fmla="*/ 16459 w 209702"/>
                <a:gd name="connsiteY31" fmla="*/ 86563 h 166420"/>
                <a:gd name="connsiteX32" fmla="*/ 0 w 209702"/>
                <a:gd name="connsiteY32" fmla="*/ 73152 h 166420"/>
                <a:gd name="connsiteX33" fmla="*/ 15240 w 209702"/>
                <a:gd name="connsiteY33" fmla="*/ 65227 h 166420"/>
                <a:gd name="connsiteX34" fmla="*/ 32309 w 209702"/>
                <a:gd name="connsiteY34" fmla="*/ 37795 h 166420"/>
                <a:gd name="connsiteX35" fmla="*/ 40843 w 209702"/>
                <a:gd name="connsiteY35" fmla="*/ 17679 h 166420"/>
                <a:gd name="connsiteX36" fmla="*/ 53035 w 209702"/>
                <a:gd name="connsiteY36" fmla="*/ 5487 h 166420"/>
                <a:gd name="connsiteX37" fmla="*/ 69494 w 209702"/>
                <a:gd name="connsiteY37" fmla="*/ 8535 h 166420"/>
                <a:gd name="connsiteX38" fmla="*/ 86563 w 209702"/>
                <a:gd name="connsiteY38" fmla="*/ 0 h 166420"/>
                <a:gd name="connsiteX39" fmla="*/ 105461 w 209702"/>
                <a:gd name="connsiteY39" fmla="*/ 0 h 166420"/>
                <a:gd name="connsiteX40" fmla="*/ 121920 w 209702"/>
                <a:gd name="connsiteY40" fmla="*/ 10973 h 166420"/>
                <a:gd name="connsiteX41" fmla="*/ 143865 w 209702"/>
                <a:gd name="connsiteY41" fmla="*/ 21336 h 166420"/>
                <a:gd name="connsiteX42" fmla="*/ 164592 w 209702"/>
                <a:gd name="connsiteY42" fmla="*/ 50597 h 166420"/>
                <a:gd name="connsiteX43" fmla="*/ 186537 w 209702"/>
                <a:gd name="connsiteY43" fmla="*/ 77419 h 166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09702" h="166420">
                  <a:moveTo>
                    <a:pt x="186537" y="77419"/>
                  </a:moveTo>
                  <a:lnTo>
                    <a:pt x="187757" y="101803"/>
                  </a:lnTo>
                  <a:lnTo>
                    <a:pt x="194462" y="124359"/>
                  </a:lnTo>
                  <a:lnTo>
                    <a:pt x="206654" y="135331"/>
                  </a:lnTo>
                  <a:lnTo>
                    <a:pt x="209702" y="149962"/>
                  </a:lnTo>
                  <a:lnTo>
                    <a:pt x="207873" y="162154"/>
                  </a:lnTo>
                  <a:lnTo>
                    <a:pt x="202997" y="164592"/>
                  </a:lnTo>
                  <a:lnTo>
                    <a:pt x="184099" y="161544"/>
                  </a:lnTo>
                  <a:lnTo>
                    <a:pt x="181661" y="165811"/>
                  </a:lnTo>
                  <a:lnTo>
                    <a:pt x="174345" y="166421"/>
                  </a:lnTo>
                  <a:lnTo>
                    <a:pt x="149352" y="157277"/>
                  </a:lnTo>
                  <a:lnTo>
                    <a:pt x="132893" y="156667"/>
                  </a:lnTo>
                  <a:lnTo>
                    <a:pt x="69494" y="154839"/>
                  </a:lnTo>
                  <a:lnTo>
                    <a:pt x="60350" y="159715"/>
                  </a:lnTo>
                  <a:lnTo>
                    <a:pt x="48768" y="158496"/>
                  </a:lnTo>
                  <a:lnTo>
                    <a:pt x="30480" y="164592"/>
                  </a:lnTo>
                  <a:lnTo>
                    <a:pt x="25603" y="134722"/>
                  </a:lnTo>
                  <a:lnTo>
                    <a:pt x="56693" y="135331"/>
                  </a:lnTo>
                  <a:lnTo>
                    <a:pt x="65227" y="129845"/>
                  </a:lnTo>
                  <a:lnTo>
                    <a:pt x="71323" y="129845"/>
                  </a:lnTo>
                  <a:lnTo>
                    <a:pt x="84125" y="120701"/>
                  </a:lnTo>
                  <a:lnTo>
                    <a:pt x="98755" y="128626"/>
                  </a:lnTo>
                  <a:lnTo>
                    <a:pt x="113385" y="129845"/>
                  </a:lnTo>
                  <a:lnTo>
                    <a:pt x="128625" y="120701"/>
                  </a:lnTo>
                  <a:lnTo>
                    <a:pt x="121920" y="109728"/>
                  </a:lnTo>
                  <a:lnTo>
                    <a:pt x="110337" y="115824"/>
                  </a:lnTo>
                  <a:lnTo>
                    <a:pt x="99974" y="115824"/>
                  </a:lnTo>
                  <a:lnTo>
                    <a:pt x="86563" y="106071"/>
                  </a:lnTo>
                  <a:lnTo>
                    <a:pt x="75590" y="106680"/>
                  </a:lnTo>
                  <a:lnTo>
                    <a:pt x="67665" y="116434"/>
                  </a:lnTo>
                  <a:lnTo>
                    <a:pt x="30480" y="117043"/>
                  </a:lnTo>
                  <a:lnTo>
                    <a:pt x="16459" y="86563"/>
                  </a:lnTo>
                  <a:lnTo>
                    <a:pt x="0" y="73152"/>
                  </a:lnTo>
                  <a:lnTo>
                    <a:pt x="15240" y="65227"/>
                  </a:lnTo>
                  <a:lnTo>
                    <a:pt x="32309" y="37795"/>
                  </a:lnTo>
                  <a:lnTo>
                    <a:pt x="40843" y="17679"/>
                  </a:lnTo>
                  <a:lnTo>
                    <a:pt x="53035" y="5487"/>
                  </a:lnTo>
                  <a:lnTo>
                    <a:pt x="69494" y="8535"/>
                  </a:lnTo>
                  <a:lnTo>
                    <a:pt x="86563" y="0"/>
                  </a:lnTo>
                  <a:lnTo>
                    <a:pt x="105461" y="0"/>
                  </a:lnTo>
                  <a:lnTo>
                    <a:pt x="121920" y="10973"/>
                  </a:lnTo>
                  <a:lnTo>
                    <a:pt x="143865" y="21336"/>
                  </a:lnTo>
                  <a:lnTo>
                    <a:pt x="164592" y="50597"/>
                  </a:lnTo>
                  <a:lnTo>
                    <a:pt x="186537" y="7741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6" name="Freihandform: Form 205">
              <a:extLst>
                <a:ext uri="{FF2B5EF4-FFF2-40B4-BE49-F238E27FC236}">
                  <a16:creationId xmlns:a16="http://schemas.microsoft.com/office/drawing/2014/main" id="{38A7E6F0-01C3-959B-0242-80BC7492AEED}"/>
                </a:ext>
              </a:extLst>
            </p:cNvPr>
            <p:cNvSpPr/>
            <p:nvPr/>
          </p:nvSpPr>
          <p:spPr>
            <a:xfrm>
              <a:off x="5148516" y="4124483"/>
              <a:ext cx="103632" cy="128016"/>
            </a:xfrm>
            <a:custGeom>
              <a:avLst/>
              <a:gdLst>
                <a:gd name="connsiteX0" fmla="*/ 103632 w 103632"/>
                <a:gd name="connsiteY0" fmla="*/ 64618 h 128016"/>
                <a:gd name="connsiteX1" fmla="*/ 87783 w 103632"/>
                <a:gd name="connsiteY1" fmla="*/ 82906 h 128016"/>
                <a:gd name="connsiteX2" fmla="*/ 71933 w 103632"/>
                <a:gd name="connsiteY2" fmla="*/ 103632 h 128016"/>
                <a:gd name="connsiteX3" fmla="*/ 70104 w 103632"/>
                <a:gd name="connsiteY3" fmla="*/ 115215 h 128016"/>
                <a:gd name="connsiteX4" fmla="*/ 61569 w 103632"/>
                <a:gd name="connsiteY4" fmla="*/ 128016 h 128016"/>
                <a:gd name="connsiteX5" fmla="*/ 52425 w 103632"/>
                <a:gd name="connsiteY5" fmla="*/ 124968 h 128016"/>
                <a:gd name="connsiteX6" fmla="*/ 28041 w 103632"/>
                <a:gd name="connsiteY6" fmla="*/ 109119 h 128016"/>
                <a:gd name="connsiteX7" fmla="*/ 9753 w 103632"/>
                <a:gd name="connsiteY7" fmla="*/ 88392 h 128016"/>
                <a:gd name="connsiteX8" fmla="*/ 4267 w 103632"/>
                <a:gd name="connsiteY8" fmla="*/ 73762 h 128016"/>
                <a:gd name="connsiteX9" fmla="*/ 0 w 103632"/>
                <a:gd name="connsiteY9" fmla="*/ 45111 h 128016"/>
                <a:gd name="connsiteX10" fmla="*/ 18897 w 103632"/>
                <a:gd name="connsiteY10" fmla="*/ 27432 h 128016"/>
                <a:gd name="connsiteX11" fmla="*/ 22555 w 103632"/>
                <a:gd name="connsiteY11" fmla="*/ 17069 h 128016"/>
                <a:gd name="connsiteX12" fmla="*/ 28651 w 103632"/>
                <a:gd name="connsiteY12" fmla="*/ 8535 h 128016"/>
                <a:gd name="connsiteX13" fmla="*/ 38405 w 103632"/>
                <a:gd name="connsiteY13" fmla="*/ 7315 h 128016"/>
                <a:gd name="connsiteX14" fmla="*/ 46329 w 103632"/>
                <a:gd name="connsiteY14" fmla="*/ 0 h 128016"/>
                <a:gd name="connsiteX15" fmla="*/ 73761 w 103632"/>
                <a:gd name="connsiteY15" fmla="*/ 0 h 128016"/>
                <a:gd name="connsiteX16" fmla="*/ 83515 w 103632"/>
                <a:gd name="connsiteY16" fmla="*/ 14021 h 128016"/>
                <a:gd name="connsiteX17" fmla="*/ 90831 w 103632"/>
                <a:gd name="connsiteY17" fmla="*/ 30480 h 128016"/>
                <a:gd name="connsiteX18" fmla="*/ 89611 w 103632"/>
                <a:gd name="connsiteY18" fmla="*/ 42063 h 128016"/>
                <a:gd name="connsiteX19" fmla="*/ 95097 w 103632"/>
                <a:gd name="connsiteY19" fmla="*/ 52426 h 128016"/>
                <a:gd name="connsiteX20" fmla="*/ 94488 w 103632"/>
                <a:gd name="connsiteY20" fmla="*/ 66447 h 128016"/>
                <a:gd name="connsiteX21" fmla="*/ 103632 w 103632"/>
                <a:gd name="connsiteY21" fmla="*/ 64618 h 12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632" h="128016">
                  <a:moveTo>
                    <a:pt x="103632" y="64618"/>
                  </a:moveTo>
                  <a:lnTo>
                    <a:pt x="87783" y="82906"/>
                  </a:lnTo>
                  <a:lnTo>
                    <a:pt x="71933" y="103632"/>
                  </a:lnTo>
                  <a:lnTo>
                    <a:pt x="70104" y="115215"/>
                  </a:lnTo>
                  <a:lnTo>
                    <a:pt x="61569" y="128016"/>
                  </a:lnTo>
                  <a:lnTo>
                    <a:pt x="52425" y="124968"/>
                  </a:lnTo>
                  <a:lnTo>
                    <a:pt x="28041" y="109119"/>
                  </a:lnTo>
                  <a:lnTo>
                    <a:pt x="9753" y="88392"/>
                  </a:lnTo>
                  <a:lnTo>
                    <a:pt x="4267" y="73762"/>
                  </a:lnTo>
                  <a:lnTo>
                    <a:pt x="0" y="45111"/>
                  </a:lnTo>
                  <a:lnTo>
                    <a:pt x="18897" y="27432"/>
                  </a:lnTo>
                  <a:lnTo>
                    <a:pt x="22555" y="17069"/>
                  </a:lnTo>
                  <a:lnTo>
                    <a:pt x="28651" y="8535"/>
                  </a:lnTo>
                  <a:lnTo>
                    <a:pt x="38405" y="7315"/>
                  </a:lnTo>
                  <a:lnTo>
                    <a:pt x="46329" y="0"/>
                  </a:lnTo>
                  <a:lnTo>
                    <a:pt x="73761" y="0"/>
                  </a:lnTo>
                  <a:lnTo>
                    <a:pt x="83515" y="14021"/>
                  </a:lnTo>
                  <a:lnTo>
                    <a:pt x="90831" y="30480"/>
                  </a:lnTo>
                  <a:lnTo>
                    <a:pt x="89611" y="42063"/>
                  </a:lnTo>
                  <a:lnTo>
                    <a:pt x="95097" y="52426"/>
                  </a:lnTo>
                  <a:lnTo>
                    <a:pt x="94488" y="66447"/>
                  </a:lnTo>
                  <a:lnTo>
                    <a:pt x="103632" y="6461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7" name="Freihandform: Form 206">
              <a:extLst>
                <a:ext uri="{FF2B5EF4-FFF2-40B4-BE49-F238E27FC236}">
                  <a16:creationId xmlns:a16="http://schemas.microsoft.com/office/drawing/2014/main" id="{B479A51A-29BA-3B65-7BBE-AB34848AF515}"/>
                </a:ext>
              </a:extLst>
            </p:cNvPr>
            <p:cNvSpPr/>
            <p:nvPr/>
          </p:nvSpPr>
          <p:spPr>
            <a:xfrm>
              <a:off x="2516872" y="3953186"/>
              <a:ext cx="81686" cy="49987"/>
            </a:xfrm>
            <a:custGeom>
              <a:avLst/>
              <a:gdLst>
                <a:gd name="connsiteX0" fmla="*/ 77419 w 81686"/>
                <a:gd name="connsiteY0" fmla="*/ 40843 h 49987"/>
                <a:gd name="connsiteX1" fmla="*/ 73152 w 81686"/>
                <a:gd name="connsiteY1" fmla="*/ 49987 h 49987"/>
                <a:gd name="connsiteX2" fmla="*/ 53035 w 81686"/>
                <a:gd name="connsiteY2" fmla="*/ 49377 h 49987"/>
                <a:gd name="connsiteX3" fmla="*/ 40843 w 81686"/>
                <a:gd name="connsiteY3" fmla="*/ 45720 h 49987"/>
                <a:gd name="connsiteX4" fmla="*/ 27432 w 81686"/>
                <a:gd name="connsiteY4" fmla="*/ 37795 h 49987"/>
                <a:gd name="connsiteX5" fmla="*/ 9144 w 81686"/>
                <a:gd name="connsiteY5" fmla="*/ 35357 h 49987"/>
                <a:gd name="connsiteX6" fmla="*/ 0 w 81686"/>
                <a:gd name="connsiteY6" fmla="*/ 26822 h 49987"/>
                <a:gd name="connsiteX7" fmla="*/ 1829 w 81686"/>
                <a:gd name="connsiteY7" fmla="*/ 21336 h 49987"/>
                <a:gd name="connsiteX8" fmla="*/ 14021 w 81686"/>
                <a:gd name="connsiteY8" fmla="*/ 11582 h 49987"/>
                <a:gd name="connsiteX9" fmla="*/ 21336 w 81686"/>
                <a:gd name="connsiteY9" fmla="*/ 7315 h 49987"/>
                <a:gd name="connsiteX10" fmla="*/ 19507 w 81686"/>
                <a:gd name="connsiteY10" fmla="*/ 2438 h 49987"/>
                <a:gd name="connsiteX11" fmla="*/ 28042 w 81686"/>
                <a:gd name="connsiteY11" fmla="*/ 0 h 49987"/>
                <a:gd name="connsiteX12" fmla="*/ 37795 w 81686"/>
                <a:gd name="connsiteY12" fmla="*/ 3657 h 49987"/>
                <a:gd name="connsiteX13" fmla="*/ 44501 w 81686"/>
                <a:gd name="connsiteY13" fmla="*/ 10973 h 49987"/>
                <a:gd name="connsiteX14" fmla="*/ 54255 w 81686"/>
                <a:gd name="connsiteY14" fmla="*/ 17678 h 49987"/>
                <a:gd name="connsiteX15" fmla="*/ 54864 w 81686"/>
                <a:gd name="connsiteY15" fmla="*/ 22555 h 49987"/>
                <a:gd name="connsiteX16" fmla="*/ 70104 w 81686"/>
                <a:gd name="connsiteY16" fmla="*/ 18288 h 49987"/>
                <a:gd name="connsiteX17" fmla="*/ 77419 w 81686"/>
                <a:gd name="connsiteY17" fmla="*/ 20726 h 49987"/>
                <a:gd name="connsiteX18" fmla="*/ 81687 w 81686"/>
                <a:gd name="connsiteY18" fmla="*/ 24993 h 49987"/>
                <a:gd name="connsiteX19" fmla="*/ 77419 w 81686"/>
                <a:gd name="connsiteY19" fmla="*/ 40843 h 49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1686" h="49987">
                  <a:moveTo>
                    <a:pt x="77419" y="40843"/>
                  </a:moveTo>
                  <a:lnTo>
                    <a:pt x="73152" y="49987"/>
                  </a:lnTo>
                  <a:lnTo>
                    <a:pt x="53035" y="49377"/>
                  </a:lnTo>
                  <a:lnTo>
                    <a:pt x="40843" y="45720"/>
                  </a:lnTo>
                  <a:lnTo>
                    <a:pt x="27432" y="37795"/>
                  </a:lnTo>
                  <a:lnTo>
                    <a:pt x="9144" y="35357"/>
                  </a:lnTo>
                  <a:lnTo>
                    <a:pt x="0" y="26822"/>
                  </a:lnTo>
                  <a:lnTo>
                    <a:pt x="1829" y="21336"/>
                  </a:lnTo>
                  <a:lnTo>
                    <a:pt x="14021" y="11582"/>
                  </a:lnTo>
                  <a:lnTo>
                    <a:pt x="21336" y="7315"/>
                  </a:lnTo>
                  <a:lnTo>
                    <a:pt x="19507" y="2438"/>
                  </a:lnTo>
                  <a:lnTo>
                    <a:pt x="28042" y="0"/>
                  </a:lnTo>
                  <a:lnTo>
                    <a:pt x="37795" y="3657"/>
                  </a:lnTo>
                  <a:lnTo>
                    <a:pt x="44501" y="10973"/>
                  </a:lnTo>
                  <a:lnTo>
                    <a:pt x="54255" y="17678"/>
                  </a:lnTo>
                  <a:lnTo>
                    <a:pt x="54864" y="22555"/>
                  </a:lnTo>
                  <a:lnTo>
                    <a:pt x="70104" y="18288"/>
                  </a:lnTo>
                  <a:lnTo>
                    <a:pt x="77419" y="20726"/>
                  </a:lnTo>
                  <a:lnTo>
                    <a:pt x="81687" y="24993"/>
                  </a:lnTo>
                  <a:lnTo>
                    <a:pt x="77419" y="40843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8" name="Freihandform: Form 207">
              <a:extLst>
                <a:ext uri="{FF2B5EF4-FFF2-40B4-BE49-F238E27FC236}">
                  <a16:creationId xmlns:a16="http://schemas.microsoft.com/office/drawing/2014/main" id="{92A33C93-2EF3-019A-2F7F-CC89A71C5C17}"/>
                </a:ext>
              </a:extLst>
            </p:cNvPr>
            <p:cNvSpPr/>
            <p:nvPr/>
          </p:nvSpPr>
          <p:spPr>
            <a:xfrm>
              <a:off x="6184836" y="2714479"/>
              <a:ext cx="139598" cy="151180"/>
            </a:xfrm>
            <a:custGeom>
              <a:avLst/>
              <a:gdLst>
                <a:gd name="connsiteX0" fmla="*/ 124968 w 139598"/>
                <a:gd name="connsiteY0" fmla="*/ 74371 h 151180"/>
                <a:gd name="connsiteX1" fmla="*/ 118263 w 139598"/>
                <a:gd name="connsiteY1" fmla="*/ 82906 h 151180"/>
                <a:gd name="connsiteX2" fmla="*/ 122529 w 139598"/>
                <a:gd name="connsiteY2" fmla="*/ 97536 h 151180"/>
                <a:gd name="connsiteX3" fmla="*/ 139599 w 139598"/>
                <a:gd name="connsiteY3" fmla="*/ 113995 h 151180"/>
                <a:gd name="connsiteX4" fmla="*/ 128625 w 139598"/>
                <a:gd name="connsiteY4" fmla="*/ 126187 h 151180"/>
                <a:gd name="connsiteX5" fmla="*/ 124968 w 139598"/>
                <a:gd name="connsiteY5" fmla="*/ 138379 h 151180"/>
                <a:gd name="connsiteX6" fmla="*/ 128625 w 139598"/>
                <a:gd name="connsiteY6" fmla="*/ 143256 h 151180"/>
                <a:gd name="connsiteX7" fmla="*/ 124359 w 139598"/>
                <a:gd name="connsiteY7" fmla="*/ 148133 h 151180"/>
                <a:gd name="connsiteX8" fmla="*/ 109728 w 139598"/>
                <a:gd name="connsiteY8" fmla="*/ 149352 h 151180"/>
                <a:gd name="connsiteX9" fmla="*/ 99365 w 139598"/>
                <a:gd name="connsiteY9" fmla="*/ 151181 h 151180"/>
                <a:gd name="connsiteX10" fmla="*/ 97536 w 139598"/>
                <a:gd name="connsiteY10" fmla="*/ 148133 h 151180"/>
                <a:gd name="connsiteX11" fmla="*/ 101193 w 139598"/>
                <a:gd name="connsiteY11" fmla="*/ 143866 h 151180"/>
                <a:gd name="connsiteX12" fmla="*/ 103632 w 139598"/>
                <a:gd name="connsiteY12" fmla="*/ 134112 h 151180"/>
                <a:gd name="connsiteX13" fmla="*/ 99365 w 139598"/>
                <a:gd name="connsiteY13" fmla="*/ 134722 h 151180"/>
                <a:gd name="connsiteX14" fmla="*/ 92659 w 139598"/>
                <a:gd name="connsiteY14" fmla="*/ 127406 h 151180"/>
                <a:gd name="connsiteX15" fmla="*/ 87173 w 139598"/>
                <a:gd name="connsiteY15" fmla="*/ 125578 h 151180"/>
                <a:gd name="connsiteX16" fmla="*/ 82296 w 139598"/>
                <a:gd name="connsiteY16" fmla="*/ 119482 h 151180"/>
                <a:gd name="connsiteX17" fmla="*/ 76200 w 139598"/>
                <a:gd name="connsiteY17" fmla="*/ 117043 h 151180"/>
                <a:gd name="connsiteX18" fmla="*/ 71323 w 139598"/>
                <a:gd name="connsiteY18" fmla="*/ 111557 h 151180"/>
                <a:gd name="connsiteX19" fmla="*/ 65837 w 139598"/>
                <a:gd name="connsiteY19" fmla="*/ 113995 h 151180"/>
                <a:gd name="connsiteX20" fmla="*/ 62789 w 139598"/>
                <a:gd name="connsiteY20" fmla="*/ 126797 h 151180"/>
                <a:gd name="connsiteX21" fmla="*/ 55473 w 139598"/>
                <a:gd name="connsiteY21" fmla="*/ 129235 h 151180"/>
                <a:gd name="connsiteX22" fmla="*/ 57912 w 139598"/>
                <a:gd name="connsiteY22" fmla="*/ 126187 h 151180"/>
                <a:gd name="connsiteX23" fmla="*/ 45111 w 139598"/>
                <a:gd name="connsiteY23" fmla="*/ 118262 h 151180"/>
                <a:gd name="connsiteX24" fmla="*/ 34747 w 139598"/>
                <a:gd name="connsiteY24" fmla="*/ 113995 h 151180"/>
                <a:gd name="connsiteX25" fmla="*/ 29261 w 139598"/>
                <a:gd name="connsiteY25" fmla="*/ 108509 h 151180"/>
                <a:gd name="connsiteX26" fmla="*/ 20727 w 139598"/>
                <a:gd name="connsiteY26" fmla="*/ 101803 h 151180"/>
                <a:gd name="connsiteX27" fmla="*/ 27432 w 139598"/>
                <a:gd name="connsiteY27" fmla="*/ 99974 h 151180"/>
                <a:gd name="connsiteX28" fmla="*/ 30480 w 139598"/>
                <a:gd name="connsiteY28" fmla="*/ 82296 h 151180"/>
                <a:gd name="connsiteX29" fmla="*/ 14021 w 139598"/>
                <a:gd name="connsiteY29" fmla="*/ 67056 h 151180"/>
                <a:gd name="connsiteX30" fmla="*/ 20727 w 139598"/>
                <a:gd name="connsiteY30" fmla="*/ 49987 h 151180"/>
                <a:gd name="connsiteX31" fmla="*/ 9144 w 139598"/>
                <a:gd name="connsiteY31" fmla="*/ 50597 h 151180"/>
                <a:gd name="connsiteX32" fmla="*/ 19507 w 139598"/>
                <a:gd name="connsiteY32" fmla="*/ 35966 h 151180"/>
                <a:gd name="connsiteX33" fmla="*/ 9144 w 139598"/>
                <a:gd name="connsiteY33" fmla="*/ 24994 h 151180"/>
                <a:gd name="connsiteX34" fmla="*/ 0 w 139598"/>
                <a:gd name="connsiteY34" fmla="*/ 9754 h 151180"/>
                <a:gd name="connsiteX35" fmla="*/ 22555 w 139598"/>
                <a:gd name="connsiteY35" fmla="*/ 0 h 151180"/>
                <a:gd name="connsiteX36" fmla="*/ 42063 w 139598"/>
                <a:gd name="connsiteY36" fmla="*/ 1829 h 151180"/>
                <a:gd name="connsiteX37" fmla="*/ 60351 w 139598"/>
                <a:gd name="connsiteY37" fmla="*/ 16459 h 151180"/>
                <a:gd name="connsiteX38" fmla="*/ 65227 w 139598"/>
                <a:gd name="connsiteY38" fmla="*/ 29261 h 151180"/>
                <a:gd name="connsiteX39" fmla="*/ 84735 w 139598"/>
                <a:gd name="connsiteY39" fmla="*/ 37795 h 151180"/>
                <a:gd name="connsiteX40" fmla="*/ 89001 w 139598"/>
                <a:gd name="connsiteY40" fmla="*/ 53645 h 151180"/>
                <a:gd name="connsiteX41" fmla="*/ 107899 w 139598"/>
                <a:gd name="connsiteY41" fmla="*/ 65227 h 151180"/>
                <a:gd name="connsiteX42" fmla="*/ 117043 w 139598"/>
                <a:gd name="connsiteY42" fmla="*/ 56693 h 151180"/>
                <a:gd name="connsiteX43" fmla="*/ 124968 w 139598"/>
                <a:gd name="connsiteY43" fmla="*/ 60960 h 151180"/>
                <a:gd name="connsiteX44" fmla="*/ 118872 w 139598"/>
                <a:gd name="connsiteY44" fmla="*/ 67666 h 151180"/>
                <a:gd name="connsiteX45" fmla="*/ 124968 w 139598"/>
                <a:gd name="connsiteY45" fmla="*/ 74371 h 15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39598" h="151180">
                  <a:moveTo>
                    <a:pt x="124968" y="74371"/>
                  </a:moveTo>
                  <a:lnTo>
                    <a:pt x="118263" y="82906"/>
                  </a:lnTo>
                  <a:lnTo>
                    <a:pt x="122529" y="97536"/>
                  </a:lnTo>
                  <a:lnTo>
                    <a:pt x="139599" y="113995"/>
                  </a:lnTo>
                  <a:lnTo>
                    <a:pt x="128625" y="126187"/>
                  </a:lnTo>
                  <a:lnTo>
                    <a:pt x="124968" y="138379"/>
                  </a:lnTo>
                  <a:lnTo>
                    <a:pt x="128625" y="143256"/>
                  </a:lnTo>
                  <a:lnTo>
                    <a:pt x="124359" y="148133"/>
                  </a:lnTo>
                  <a:lnTo>
                    <a:pt x="109728" y="149352"/>
                  </a:lnTo>
                  <a:lnTo>
                    <a:pt x="99365" y="151181"/>
                  </a:lnTo>
                  <a:lnTo>
                    <a:pt x="97536" y="148133"/>
                  </a:lnTo>
                  <a:lnTo>
                    <a:pt x="101193" y="143866"/>
                  </a:lnTo>
                  <a:lnTo>
                    <a:pt x="103632" y="134112"/>
                  </a:lnTo>
                  <a:lnTo>
                    <a:pt x="99365" y="134722"/>
                  </a:lnTo>
                  <a:lnTo>
                    <a:pt x="92659" y="127406"/>
                  </a:lnTo>
                  <a:lnTo>
                    <a:pt x="87173" y="125578"/>
                  </a:lnTo>
                  <a:lnTo>
                    <a:pt x="82296" y="119482"/>
                  </a:lnTo>
                  <a:lnTo>
                    <a:pt x="76200" y="117043"/>
                  </a:lnTo>
                  <a:lnTo>
                    <a:pt x="71323" y="111557"/>
                  </a:lnTo>
                  <a:lnTo>
                    <a:pt x="65837" y="113995"/>
                  </a:lnTo>
                  <a:lnTo>
                    <a:pt x="62789" y="126797"/>
                  </a:lnTo>
                  <a:lnTo>
                    <a:pt x="55473" y="129235"/>
                  </a:lnTo>
                  <a:lnTo>
                    <a:pt x="57912" y="126187"/>
                  </a:lnTo>
                  <a:lnTo>
                    <a:pt x="45111" y="118262"/>
                  </a:lnTo>
                  <a:lnTo>
                    <a:pt x="34747" y="113995"/>
                  </a:lnTo>
                  <a:lnTo>
                    <a:pt x="29261" y="108509"/>
                  </a:lnTo>
                  <a:lnTo>
                    <a:pt x="20727" y="101803"/>
                  </a:lnTo>
                  <a:lnTo>
                    <a:pt x="27432" y="99974"/>
                  </a:lnTo>
                  <a:lnTo>
                    <a:pt x="30480" y="82296"/>
                  </a:lnTo>
                  <a:lnTo>
                    <a:pt x="14021" y="67056"/>
                  </a:lnTo>
                  <a:lnTo>
                    <a:pt x="20727" y="49987"/>
                  </a:lnTo>
                  <a:lnTo>
                    <a:pt x="9144" y="50597"/>
                  </a:lnTo>
                  <a:lnTo>
                    <a:pt x="19507" y="35966"/>
                  </a:lnTo>
                  <a:lnTo>
                    <a:pt x="9144" y="24994"/>
                  </a:lnTo>
                  <a:lnTo>
                    <a:pt x="0" y="9754"/>
                  </a:lnTo>
                  <a:lnTo>
                    <a:pt x="22555" y="0"/>
                  </a:lnTo>
                  <a:lnTo>
                    <a:pt x="42063" y="1829"/>
                  </a:lnTo>
                  <a:lnTo>
                    <a:pt x="60351" y="16459"/>
                  </a:lnTo>
                  <a:lnTo>
                    <a:pt x="65227" y="29261"/>
                  </a:lnTo>
                  <a:lnTo>
                    <a:pt x="84735" y="37795"/>
                  </a:lnTo>
                  <a:lnTo>
                    <a:pt x="89001" y="53645"/>
                  </a:lnTo>
                  <a:lnTo>
                    <a:pt x="107899" y="65227"/>
                  </a:lnTo>
                  <a:lnTo>
                    <a:pt x="117043" y="56693"/>
                  </a:lnTo>
                  <a:lnTo>
                    <a:pt x="124968" y="60960"/>
                  </a:lnTo>
                  <a:lnTo>
                    <a:pt x="118872" y="67666"/>
                  </a:lnTo>
                  <a:lnTo>
                    <a:pt x="124968" y="74371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9" name="Freihandform: Form 208">
              <a:extLst>
                <a:ext uri="{FF2B5EF4-FFF2-40B4-BE49-F238E27FC236}">
                  <a16:creationId xmlns:a16="http://schemas.microsoft.com/office/drawing/2014/main" id="{38F58260-4C53-27F6-FB88-11EE6EB26F5E}"/>
                </a:ext>
              </a:extLst>
            </p:cNvPr>
            <p:cNvSpPr/>
            <p:nvPr/>
          </p:nvSpPr>
          <p:spPr>
            <a:xfrm>
              <a:off x="3600741" y="4281760"/>
              <a:ext cx="142646" cy="165201"/>
            </a:xfrm>
            <a:custGeom>
              <a:avLst/>
              <a:gdLst>
                <a:gd name="connsiteX0" fmla="*/ 142647 w 142646"/>
                <a:gd name="connsiteY0" fmla="*/ 10973 h 165201"/>
                <a:gd name="connsiteX1" fmla="*/ 123749 w 142646"/>
                <a:gd name="connsiteY1" fmla="*/ 44501 h 165201"/>
                <a:gd name="connsiteX2" fmla="*/ 125578 w 142646"/>
                <a:gd name="connsiteY2" fmla="*/ 71323 h 165201"/>
                <a:gd name="connsiteX3" fmla="*/ 138989 w 142646"/>
                <a:gd name="connsiteY3" fmla="*/ 94488 h 165201"/>
                <a:gd name="connsiteX4" fmla="*/ 132283 w 142646"/>
                <a:gd name="connsiteY4" fmla="*/ 110947 h 165201"/>
                <a:gd name="connsiteX5" fmla="*/ 129235 w 142646"/>
                <a:gd name="connsiteY5" fmla="*/ 129235 h 165201"/>
                <a:gd name="connsiteX6" fmla="*/ 120091 w 142646"/>
                <a:gd name="connsiteY6" fmla="*/ 145694 h 165201"/>
                <a:gd name="connsiteX7" fmla="*/ 100584 w 142646"/>
                <a:gd name="connsiteY7" fmla="*/ 137160 h 165201"/>
                <a:gd name="connsiteX8" fmla="*/ 84125 w 142646"/>
                <a:gd name="connsiteY8" fmla="*/ 141427 h 165201"/>
                <a:gd name="connsiteX9" fmla="*/ 70104 w 142646"/>
                <a:gd name="connsiteY9" fmla="*/ 137770 h 165201"/>
                <a:gd name="connsiteX10" fmla="*/ 66447 w 142646"/>
                <a:gd name="connsiteY10" fmla="*/ 149352 h 165201"/>
                <a:gd name="connsiteX11" fmla="*/ 72543 w 142646"/>
                <a:gd name="connsiteY11" fmla="*/ 156667 h 165201"/>
                <a:gd name="connsiteX12" fmla="*/ 68885 w 142646"/>
                <a:gd name="connsiteY12" fmla="*/ 165202 h 165201"/>
                <a:gd name="connsiteX13" fmla="*/ 49987 w 142646"/>
                <a:gd name="connsiteY13" fmla="*/ 161544 h 165201"/>
                <a:gd name="connsiteX14" fmla="*/ 29871 w 142646"/>
                <a:gd name="connsiteY14" fmla="*/ 127406 h 165201"/>
                <a:gd name="connsiteX15" fmla="*/ 25603 w 142646"/>
                <a:gd name="connsiteY15" fmla="*/ 105461 h 165201"/>
                <a:gd name="connsiteX16" fmla="*/ 14631 w 142646"/>
                <a:gd name="connsiteY16" fmla="*/ 105461 h 165201"/>
                <a:gd name="connsiteX17" fmla="*/ 0 w 142646"/>
                <a:gd name="connsiteY17" fmla="*/ 77419 h 165201"/>
                <a:gd name="connsiteX18" fmla="*/ 6706 w 142646"/>
                <a:gd name="connsiteY18" fmla="*/ 56693 h 165201"/>
                <a:gd name="connsiteX19" fmla="*/ 4877 w 142646"/>
                <a:gd name="connsiteY19" fmla="*/ 47549 h 165201"/>
                <a:gd name="connsiteX20" fmla="*/ 26213 w 142646"/>
                <a:gd name="connsiteY20" fmla="*/ 37795 h 165201"/>
                <a:gd name="connsiteX21" fmla="*/ 32309 w 142646"/>
                <a:gd name="connsiteY21" fmla="*/ 2438 h 165201"/>
                <a:gd name="connsiteX22" fmla="*/ 73762 w 142646"/>
                <a:gd name="connsiteY22" fmla="*/ 10363 h 165201"/>
                <a:gd name="connsiteX23" fmla="*/ 77419 w 142646"/>
                <a:gd name="connsiteY23" fmla="*/ 3048 h 165201"/>
                <a:gd name="connsiteX24" fmla="*/ 105461 w 142646"/>
                <a:gd name="connsiteY24" fmla="*/ 0 h 165201"/>
                <a:gd name="connsiteX25" fmla="*/ 142647 w 142646"/>
                <a:gd name="connsiteY25" fmla="*/ 10973 h 16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646" h="165201">
                  <a:moveTo>
                    <a:pt x="142647" y="10973"/>
                  </a:moveTo>
                  <a:lnTo>
                    <a:pt x="123749" y="44501"/>
                  </a:lnTo>
                  <a:lnTo>
                    <a:pt x="125578" y="71323"/>
                  </a:lnTo>
                  <a:lnTo>
                    <a:pt x="138989" y="94488"/>
                  </a:lnTo>
                  <a:lnTo>
                    <a:pt x="132283" y="110947"/>
                  </a:lnTo>
                  <a:lnTo>
                    <a:pt x="129235" y="129235"/>
                  </a:lnTo>
                  <a:lnTo>
                    <a:pt x="120091" y="145694"/>
                  </a:lnTo>
                  <a:lnTo>
                    <a:pt x="100584" y="137160"/>
                  </a:lnTo>
                  <a:lnTo>
                    <a:pt x="84125" y="141427"/>
                  </a:lnTo>
                  <a:lnTo>
                    <a:pt x="70104" y="137770"/>
                  </a:lnTo>
                  <a:lnTo>
                    <a:pt x="66447" y="149352"/>
                  </a:lnTo>
                  <a:lnTo>
                    <a:pt x="72543" y="156667"/>
                  </a:lnTo>
                  <a:lnTo>
                    <a:pt x="68885" y="165202"/>
                  </a:lnTo>
                  <a:lnTo>
                    <a:pt x="49987" y="161544"/>
                  </a:lnTo>
                  <a:lnTo>
                    <a:pt x="29871" y="127406"/>
                  </a:lnTo>
                  <a:lnTo>
                    <a:pt x="25603" y="105461"/>
                  </a:lnTo>
                  <a:lnTo>
                    <a:pt x="14631" y="105461"/>
                  </a:lnTo>
                  <a:lnTo>
                    <a:pt x="0" y="77419"/>
                  </a:lnTo>
                  <a:lnTo>
                    <a:pt x="6706" y="56693"/>
                  </a:lnTo>
                  <a:lnTo>
                    <a:pt x="4877" y="47549"/>
                  </a:lnTo>
                  <a:lnTo>
                    <a:pt x="26213" y="37795"/>
                  </a:lnTo>
                  <a:lnTo>
                    <a:pt x="32309" y="2438"/>
                  </a:lnTo>
                  <a:lnTo>
                    <a:pt x="73762" y="10363"/>
                  </a:lnTo>
                  <a:lnTo>
                    <a:pt x="77419" y="3048"/>
                  </a:lnTo>
                  <a:lnTo>
                    <a:pt x="105461" y="0"/>
                  </a:lnTo>
                  <a:lnTo>
                    <a:pt x="142647" y="10973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0" name="Freihandform: Form 209">
              <a:extLst>
                <a:ext uri="{FF2B5EF4-FFF2-40B4-BE49-F238E27FC236}">
                  <a16:creationId xmlns:a16="http://schemas.microsoft.com/office/drawing/2014/main" id="{9D85DF02-6B23-9A62-1A6D-9592BA4CFB16}"/>
                </a:ext>
              </a:extLst>
            </p:cNvPr>
            <p:cNvSpPr/>
            <p:nvPr/>
          </p:nvSpPr>
          <p:spPr>
            <a:xfrm>
              <a:off x="6116561" y="2584634"/>
              <a:ext cx="169468" cy="68884"/>
            </a:xfrm>
            <a:custGeom>
              <a:avLst/>
              <a:gdLst>
                <a:gd name="connsiteX0" fmla="*/ 169468 w 169468"/>
                <a:gd name="connsiteY0" fmla="*/ 18288 h 68884"/>
                <a:gd name="connsiteX1" fmla="*/ 162153 w 169468"/>
                <a:gd name="connsiteY1" fmla="*/ 28651 h 68884"/>
                <a:gd name="connsiteX2" fmla="*/ 157886 w 169468"/>
                <a:gd name="connsiteY2" fmla="*/ 43891 h 68884"/>
                <a:gd name="connsiteX3" fmla="*/ 151790 w 169468"/>
                <a:gd name="connsiteY3" fmla="*/ 47549 h 68884"/>
                <a:gd name="connsiteX4" fmla="*/ 118262 w 169468"/>
                <a:gd name="connsiteY4" fmla="*/ 35966 h 68884"/>
                <a:gd name="connsiteX5" fmla="*/ 108508 w 169468"/>
                <a:gd name="connsiteY5" fmla="*/ 38405 h 68884"/>
                <a:gd name="connsiteX6" fmla="*/ 102412 w 169468"/>
                <a:gd name="connsiteY6" fmla="*/ 47549 h 68884"/>
                <a:gd name="connsiteX7" fmla="*/ 88392 w 169468"/>
                <a:gd name="connsiteY7" fmla="*/ 52426 h 68884"/>
                <a:gd name="connsiteX8" fmla="*/ 84734 w 169468"/>
                <a:gd name="connsiteY8" fmla="*/ 49987 h 68884"/>
                <a:gd name="connsiteX9" fmla="*/ 70713 w 169468"/>
                <a:gd name="connsiteY9" fmla="*/ 55474 h 68884"/>
                <a:gd name="connsiteX10" fmla="*/ 59131 w 169468"/>
                <a:gd name="connsiteY10" fmla="*/ 56693 h 68884"/>
                <a:gd name="connsiteX11" fmla="*/ 57302 w 169468"/>
                <a:gd name="connsiteY11" fmla="*/ 64618 h 68884"/>
                <a:gd name="connsiteX12" fmla="*/ 32308 w 169468"/>
                <a:gd name="connsiteY12" fmla="*/ 68885 h 68884"/>
                <a:gd name="connsiteX13" fmla="*/ 20726 w 169468"/>
                <a:gd name="connsiteY13" fmla="*/ 65227 h 68884"/>
                <a:gd name="connsiteX14" fmla="*/ 4267 w 169468"/>
                <a:gd name="connsiteY14" fmla="*/ 54864 h 68884"/>
                <a:gd name="connsiteX15" fmla="*/ 0 w 169468"/>
                <a:gd name="connsiteY15" fmla="*/ 42062 h 68884"/>
                <a:gd name="connsiteX16" fmla="*/ 1828 w 169468"/>
                <a:gd name="connsiteY16" fmla="*/ 37186 h 68884"/>
                <a:gd name="connsiteX17" fmla="*/ 5486 w 169468"/>
                <a:gd name="connsiteY17" fmla="*/ 28651 h 68884"/>
                <a:gd name="connsiteX18" fmla="*/ 18897 w 169468"/>
                <a:gd name="connsiteY18" fmla="*/ 29261 h 68884"/>
                <a:gd name="connsiteX19" fmla="*/ 28651 w 169468"/>
                <a:gd name="connsiteY19" fmla="*/ 25603 h 68884"/>
                <a:gd name="connsiteX20" fmla="*/ 29260 w 169468"/>
                <a:gd name="connsiteY20" fmla="*/ 21946 h 68884"/>
                <a:gd name="connsiteX21" fmla="*/ 34747 w 169468"/>
                <a:gd name="connsiteY21" fmla="*/ 20117 h 68884"/>
                <a:gd name="connsiteX22" fmla="*/ 35966 w 169468"/>
                <a:gd name="connsiteY22" fmla="*/ 11582 h 68884"/>
                <a:gd name="connsiteX23" fmla="*/ 42672 w 169468"/>
                <a:gd name="connsiteY23" fmla="*/ 9754 h 68884"/>
                <a:gd name="connsiteX24" fmla="*/ 46939 w 169468"/>
                <a:gd name="connsiteY24" fmla="*/ 3048 h 68884"/>
                <a:gd name="connsiteX25" fmla="*/ 56083 w 169468"/>
                <a:gd name="connsiteY25" fmla="*/ 3048 h 68884"/>
                <a:gd name="connsiteX26" fmla="*/ 57912 w 169468"/>
                <a:gd name="connsiteY26" fmla="*/ 5486 h 68884"/>
                <a:gd name="connsiteX27" fmla="*/ 69494 w 169468"/>
                <a:gd name="connsiteY27" fmla="*/ 0 h 68884"/>
                <a:gd name="connsiteX28" fmla="*/ 85953 w 169468"/>
                <a:gd name="connsiteY28" fmla="*/ 13411 h 68884"/>
                <a:gd name="connsiteX29" fmla="*/ 103022 w 169468"/>
                <a:gd name="connsiteY29" fmla="*/ 5486 h 68884"/>
                <a:gd name="connsiteX30" fmla="*/ 117652 w 169468"/>
                <a:gd name="connsiteY30" fmla="*/ 9144 h 68884"/>
                <a:gd name="connsiteX31" fmla="*/ 138988 w 169468"/>
                <a:gd name="connsiteY31" fmla="*/ 3658 h 68884"/>
                <a:gd name="connsiteX32" fmla="*/ 169468 w 169468"/>
                <a:gd name="connsiteY32" fmla="*/ 18288 h 6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9468" h="68884">
                  <a:moveTo>
                    <a:pt x="169468" y="18288"/>
                  </a:moveTo>
                  <a:lnTo>
                    <a:pt x="162153" y="28651"/>
                  </a:lnTo>
                  <a:lnTo>
                    <a:pt x="157886" y="43891"/>
                  </a:lnTo>
                  <a:lnTo>
                    <a:pt x="151790" y="47549"/>
                  </a:lnTo>
                  <a:lnTo>
                    <a:pt x="118262" y="35966"/>
                  </a:lnTo>
                  <a:lnTo>
                    <a:pt x="108508" y="38405"/>
                  </a:lnTo>
                  <a:lnTo>
                    <a:pt x="102412" y="47549"/>
                  </a:lnTo>
                  <a:lnTo>
                    <a:pt x="88392" y="52426"/>
                  </a:lnTo>
                  <a:lnTo>
                    <a:pt x="84734" y="49987"/>
                  </a:lnTo>
                  <a:lnTo>
                    <a:pt x="70713" y="55474"/>
                  </a:lnTo>
                  <a:lnTo>
                    <a:pt x="59131" y="56693"/>
                  </a:lnTo>
                  <a:lnTo>
                    <a:pt x="57302" y="64618"/>
                  </a:lnTo>
                  <a:lnTo>
                    <a:pt x="32308" y="68885"/>
                  </a:lnTo>
                  <a:lnTo>
                    <a:pt x="20726" y="65227"/>
                  </a:lnTo>
                  <a:lnTo>
                    <a:pt x="4267" y="54864"/>
                  </a:lnTo>
                  <a:lnTo>
                    <a:pt x="0" y="42062"/>
                  </a:lnTo>
                  <a:lnTo>
                    <a:pt x="1828" y="37186"/>
                  </a:lnTo>
                  <a:lnTo>
                    <a:pt x="5486" y="28651"/>
                  </a:lnTo>
                  <a:lnTo>
                    <a:pt x="18897" y="29261"/>
                  </a:lnTo>
                  <a:lnTo>
                    <a:pt x="28651" y="25603"/>
                  </a:lnTo>
                  <a:lnTo>
                    <a:pt x="29260" y="21946"/>
                  </a:lnTo>
                  <a:lnTo>
                    <a:pt x="34747" y="20117"/>
                  </a:lnTo>
                  <a:lnTo>
                    <a:pt x="35966" y="11582"/>
                  </a:lnTo>
                  <a:lnTo>
                    <a:pt x="42672" y="9754"/>
                  </a:lnTo>
                  <a:lnTo>
                    <a:pt x="46939" y="3048"/>
                  </a:lnTo>
                  <a:lnTo>
                    <a:pt x="56083" y="3048"/>
                  </a:lnTo>
                  <a:lnTo>
                    <a:pt x="57912" y="5486"/>
                  </a:lnTo>
                  <a:lnTo>
                    <a:pt x="69494" y="0"/>
                  </a:lnTo>
                  <a:lnTo>
                    <a:pt x="85953" y="13411"/>
                  </a:lnTo>
                  <a:lnTo>
                    <a:pt x="103022" y="5486"/>
                  </a:lnTo>
                  <a:lnTo>
                    <a:pt x="117652" y="9144"/>
                  </a:lnTo>
                  <a:lnTo>
                    <a:pt x="138988" y="3658"/>
                  </a:lnTo>
                  <a:lnTo>
                    <a:pt x="169468" y="1828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1" name="Freihandform: Form 210">
              <a:extLst>
                <a:ext uri="{FF2B5EF4-FFF2-40B4-BE49-F238E27FC236}">
                  <a16:creationId xmlns:a16="http://schemas.microsoft.com/office/drawing/2014/main" id="{5658A24D-4A69-2749-5DDC-A2789FE48FCC}"/>
                </a:ext>
              </a:extLst>
            </p:cNvPr>
            <p:cNvSpPr/>
            <p:nvPr/>
          </p:nvSpPr>
          <p:spPr>
            <a:xfrm>
              <a:off x="6026340" y="2688266"/>
              <a:ext cx="87173" cy="53644"/>
            </a:xfrm>
            <a:custGeom>
              <a:avLst/>
              <a:gdLst>
                <a:gd name="connsiteX0" fmla="*/ 87173 w 87173"/>
                <a:gd name="connsiteY0" fmla="*/ 13411 h 53644"/>
                <a:gd name="connsiteX1" fmla="*/ 63399 w 87173"/>
                <a:gd name="connsiteY1" fmla="*/ 23774 h 53644"/>
                <a:gd name="connsiteX2" fmla="*/ 61569 w 87173"/>
                <a:gd name="connsiteY2" fmla="*/ 39014 h 53644"/>
                <a:gd name="connsiteX3" fmla="*/ 51207 w 87173"/>
                <a:gd name="connsiteY3" fmla="*/ 43282 h 53644"/>
                <a:gd name="connsiteX4" fmla="*/ 51816 w 87173"/>
                <a:gd name="connsiteY4" fmla="*/ 53645 h 53644"/>
                <a:gd name="connsiteX5" fmla="*/ 39624 w 87173"/>
                <a:gd name="connsiteY5" fmla="*/ 53035 h 53644"/>
                <a:gd name="connsiteX6" fmla="*/ 28651 w 87173"/>
                <a:gd name="connsiteY6" fmla="*/ 46939 h 53644"/>
                <a:gd name="connsiteX7" fmla="*/ 23775 w 87173"/>
                <a:gd name="connsiteY7" fmla="*/ 53035 h 53644"/>
                <a:gd name="connsiteX8" fmla="*/ 1829 w 87173"/>
                <a:gd name="connsiteY8" fmla="*/ 51816 h 53644"/>
                <a:gd name="connsiteX9" fmla="*/ 8535 w 87173"/>
                <a:gd name="connsiteY9" fmla="*/ 48768 h 53644"/>
                <a:gd name="connsiteX10" fmla="*/ 0 w 87173"/>
                <a:gd name="connsiteY10" fmla="*/ 32309 h 53644"/>
                <a:gd name="connsiteX11" fmla="*/ 2439 w 87173"/>
                <a:gd name="connsiteY11" fmla="*/ 13411 h 53644"/>
                <a:gd name="connsiteX12" fmla="*/ 28041 w 87173"/>
                <a:gd name="connsiteY12" fmla="*/ 16459 h 53644"/>
                <a:gd name="connsiteX13" fmla="*/ 42672 w 87173"/>
                <a:gd name="connsiteY13" fmla="*/ 7315 h 53644"/>
                <a:gd name="connsiteX14" fmla="*/ 69495 w 87173"/>
                <a:gd name="connsiteY14" fmla="*/ 6706 h 53644"/>
                <a:gd name="connsiteX15" fmla="*/ 74981 w 87173"/>
                <a:gd name="connsiteY15" fmla="*/ 0 h 53644"/>
                <a:gd name="connsiteX16" fmla="*/ 79857 w 87173"/>
                <a:gd name="connsiteY16" fmla="*/ 610 h 53644"/>
                <a:gd name="connsiteX17" fmla="*/ 87173 w 87173"/>
                <a:gd name="connsiteY17" fmla="*/ 13411 h 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173" h="53644">
                  <a:moveTo>
                    <a:pt x="87173" y="13411"/>
                  </a:moveTo>
                  <a:lnTo>
                    <a:pt x="63399" y="23774"/>
                  </a:lnTo>
                  <a:lnTo>
                    <a:pt x="61569" y="39014"/>
                  </a:lnTo>
                  <a:lnTo>
                    <a:pt x="51207" y="43282"/>
                  </a:lnTo>
                  <a:lnTo>
                    <a:pt x="51816" y="53645"/>
                  </a:lnTo>
                  <a:lnTo>
                    <a:pt x="39624" y="53035"/>
                  </a:lnTo>
                  <a:lnTo>
                    <a:pt x="28651" y="46939"/>
                  </a:lnTo>
                  <a:lnTo>
                    <a:pt x="23775" y="53035"/>
                  </a:lnTo>
                  <a:lnTo>
                    <a:pt x="1829" y="51816"/>
                  </a:lnTo>
                  <a:lnTo>
                    <a:pt x="8535" y="48768"/>
                  </a:lnTo>
                  <a:lnTo>
                    <a:pt x="0" y="32309"/>
                  </a:lnTo>
                  <a:lnTo>
                    <a:pt x="2439" y="13411"/>
                  </a:lnTo>
                  <a:lnTo>
                    <a:pt x="28041" y="16459"/>
                  </a:lnTo>
                  <a:lnTo>
                    <a:pt x="42672" y="7315"/>
                  </a:lnTo>
                  <a:lnTo>
                    <a:pt x="69495" y="6706"/>
                  </a:lnTo>
                  <a:lnTo>
                    <a:pt x="74981" y="0"/>
                  </a:lnTo>
                  <a:lnTo>
                    <a:pt x="79857" y="610"/>
                  </a:lnTo>
                  <a:lnTo>
                    <a:pt x="87173" y="13411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2" name="Freihandform: Form 211">
              <a:extLst>
                <a:ext uri="{FF2B5EF4-FFF2-40B4-BE49-F238E27FC236}">
                  <a16:creationId xmlns:a16="http://schemas.microsoft.com/office/drawing/2014/main" id="{C948CE75-0EFA-57E1-1784-D5339ADAAFCD}"/>
                </a:ext>
              </a:extLst>
            </p:cNvPr>
            <p:cNvSpPr/>
            <p:nvPr/>
          </p:nvSpPr>
          <p:spPr>
            <a:xfrm>
              <a:off x="5912345" y="1884813"/>
              <a:ext cx="313333" cy="483412"/>
            </a:xfrm>
            <a:custGeom>
              <a:avLst/>
              <a:gdLst>
                <a:gd name="connsiteX0" fmla="*/ 313334 w 313333"/>
                <a:gd name="connsiteY0" fmla="*/ 104242 h 483412"/>
                <a:gd name="connsiteX1" fmla="*/ 270662 w 313333"/>
                <a:gd name="connsiteY1" fmla="*/ 113995 h 483412"/>
                <a:gd name="connsiteX2" fmla="*/ 249326 w 313333"/>
                <a:gd name="connsiteY2" fmla="*/ 137770 h 483412"/>
                <a:gd name="connsiteX3" fmla="*/ 257251 w 313333"/>
                <a:gd name="connsiteY3" fmla="*/ 159106 h 483412"/>
                <a:gd name="connsiteX4" fmla="*/ 219456 w 313333"/>
                <a:gd name="connsiteY4" fmla="*/ 186538 h 483412"/>
                <a:gd name="connsiteX5" fmla="*/ 171907 w 313333"/>
                <a:gd name="connsiteY5" fmla="*/ 217018 h 483412"/>
                <a:gd name="connsiteX6" fmla="*/ 159105 w 313333"/>
                <a:gd name="connsiteY6" fmla="*/ 266395 h 483412"/>
                <a:gd name="connsiteX7" fmla="*/ 181660 w 313333"/>
                <a:gd name="connsiteY7" fmla="*/ 291389 h 483412"/>
                <a:gd name="connsiteX8" fmla="*/ 210921 w 313333"/>
                <a:gd name="connsiteY8" fmla="*/ 311506 h 483412"/>
                <a:gd name="connsiteX9" fmla="*/ 190804 w 313333"/>
                <a:gd name="connsiteY9" fmla="*/ 351739 h 483412"/>
                <a:gd name="connsiteX10" fmla="*/ 162763 w 313333"/>
                <a:gd name="connsiteY10" fmla="*/ 360274 h 483412"/>
                <a:gd name="connsiteX11" fmla="*/ 159105 w 313333"/>
                <a:gd name="connsiteY11" fmla="*/ 421234 h 483412"/>
                <a:gd name="connsiteX12" fmla="*/ 146304 w 313333"/>
                <a:gd name="connsiteY12" fmla="*/ 455981 h 483412"/>
                <a:gd name="connsiteX13" fmla="*/ 111556 w 313333"/>
                <a:gd name="connsiteY13" fmla="*/ 452323 h 483412"/>
                <a:gd name="connsiteX14" fmla="*/ 98145 w 313333"/>
                <a:gd name="connsiteY14" fmla="*/ 481584 h 483412"/>
                <a:gd name="connsiteX15" fmla="*/ 64617 w 313333"/>
                <a:gd name="connsiteY15" fmla="*/ 483413 h 483412"/>
                <a:gd name="connsiteX16" fmla="*/ 53035 w 313333"/>
                <a:gd name="connsiteY16" fmla="*/ 448666 h 483412"/>
                <a:gd name="connsiteX17" fmla="*/ 25603 w 313333"/>
                <a:gd name="connsiteY17" fmla="*/ 406603 h 483412"/>
                <a:gd name="connsiteX18" fmla="*/ 0 w 313333"/>
                <a:gd name="connsiteY18" fmla="*/ 355397 h 483412"/>
                <a:gd name="connsiteX19" fmla="*/ 10972 w 313333"/>
                <a:gd name="connsiteY19" fmla="*/ 334670 h 483412"/>
                <a:gd name="connsiteX20" fmla="*/ 31699 w 313333"/>
                <a:gd name="connsiteY20" fmla="*/ 310286 h 483412"/>
                <a:gd name="connsiteX21" fmla="*/ 36576 w 313333"/>
                <a:gd name="connsiteY21" fmla="*/ 268224 h 483412"/>
                <a:gd name="connsiteX22" fmla="*/ 17678 w 313333"/>
                <a:gd name="connsiteY22" fmla="*/ 250546 h 483412"/>
                <a:gd name="connsiteX23" fmla="*/ 11582 w 313333"/>
                <a:gd name="connsiteY23" fmla="*/ 203606 h 483412"/>
                <a:gd name="connsiteX24" fmla="*/ 26212 w 313333"/>
                <a:gd name="connsiteY24" fmla="*/ 170688 h 483412"/>
                <a:gd name="connsiteX25" fmla="*/ 52425 w 313333"/>
                <a:gd name="connsiteY25" fmla="*/ 171298 h 483412"/>
                <a:gd name="connsiteX26" fmla="*/ 60350 w 313333"/>
                <a:gd name="connsiteY26" fmla="*/ 157886 h 483412"/>
                <a:gd name="connsiteX27" fmla="*/ 49377 w 313333"/>
                <a:gd name="connsiteY27" fmla="*/ 145694 h 483412"/>
                <a:gd name="connsiteX28" fmla="*/ 84124 w 313333"/>
                <a:gd name="connsiteY28" fmla="*/ 97536 h 483412"/>
                <a:gd name="connsiteX29" fmla="*/ 104851 w 313333"/>
                <a:gd name="connsiteY29" fmla="*/ 60350 h 483412"/>
                <a:gd name="connsiteX30" fmla="*/ 118872 w 313333"/>
                <a:gd name="connsiteY30" fmla="*/ 36576 h 483412"/>
                <a:gd name="connsiteX31" fmla="*/ 143256 w 313333"/>
                <a:gd name="connsiteY31" fmla="*/ 36576 h 483412"/>
                <a:gd name="connsiteX32" fmla="*/ 146913 w 313333"/>
                <a:gd name="connsiteY32" fmla="*/ 17678 h 483412"/>
                <a:gd name="connsiteX33" fmla="*/ 195681 w 313333"/>
                <a:gd name="connsiteY33" fmla="*/ 23165 h 483412"/>
                <a:gd name="connsiteX34" fmla="*/ 195072 w 313333"/>
                <a:gd name="connsiteY34" fmla="*/ 1219 h 483412"/>
                <a:gd name="connsiteX35" fmla="*/ 210921 w 313333"/>
                <a:gd name="connsiteY35" fmla="*/ 0 h 483412"/>
                <a:gd name="connsiteX36" fmla="*/ 247497 w 313333"/>
                <a:gd name="connsiteY36" fmla="*/ 16459 h 483412"/>
                <a:gd name="connsiteX37" fmla="*/ 291388 w 313333"/>
                <a:gd name="connsiteY37" fmla="*/ 39014 h 483412"/>
                <a:gd name="connsiteX38" fmla="*/ 302361 w 313333"/>
                <a:gd name="connsiteY38" fmla="*/ 90830 h 483412"/>
                <a:gd name="connsiteX39" fmla="*/ 313334 w 313333"/>
                <a:gd name="connsiteY39" fmla="*/ 104242 h 48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3333" h="483412">
                  <a:moveTo>
                    <a:pt x="313334" y="104242"/>
                  </a:moveTo>
                  <a:lnTo>
                    <a:pt x="270662" y="113995"/>
                  </a:lnTo>
                  <a:lnTo>
                    <a:pt x="249326" y="137770"/>
                  </a:lnTo>
                  <a:lnTo>
                    <a:pt x="257251" y="159106"/>
                  </a:lnTo>
                  <a:lnTo>
                    <a:pt x="219456" y="186538"/>
                  </a:lnTo>
                  <a:lnTo>
                    <a:pt x="171907" y="217018"/>
                  </a:lnTo>
                  <a:lnTo>
                    <a:pt x="159105" y="266395"/>
                  </a:lnTo>
                  <a:lnTo>
                    <a:pt x="181660" y="291389"/>
                  </a:lnTo>
                  <a:lnTo>
                    <a:pt x="210921" y="311506"/>
                  </a:lnTo>
                  <a:lnTo>
                    <a:pt x="190804" y="351739"/>
                  </a:lnTo>
                  <a:lnTo>
                    <a:pt x="162763" y="360274"/>
                  </a:lnTo>
                  <a:lnTo>
                    <a:pt x="159105" y="421234"/>
                  </a:lnTo>
                  <a:lnTo>
                    <a:pt x="146304" y="455981"/>
                  </a:lnTo>
                  <a:lnTo>
                    <a:pt x="111556" y="452323"/>
                  </a:lnTo>
                  <a:lnTo>
                    <a:pt x="98145" y="481584"/>
                  </a:lnTo>
                  <a:lnTo>
                    <a:pt x="64617" y="483413"/>
                  </a:lnTo>
                  <a:lnTo>
                    <a:pt x="53035" y="448666"/>
                  </a:lnTo>
                  <a:lnTo>
                    <a:pt x="25603" y="406603"/>
                  </a:lnTo>
                  <a:lnTo>
                    <a:pt x="0" y="355397"/>
                  </a:lnTo>
                  <a:lnTo>
                    <a:pt x="10972" y="334670"/>
                  </a:lnTo>
                  <a:lnTo>
                    <a:pt x="31699" y="310286"/>
                  </a:lnTo>
                  <a:lnTo>
                    <a:pt x="36576" y="268224"/>
                  </a:lnTo>
                  <a:lnTo>
                    <a:pt x="17678" y="250546"/>
                  </a:lnTo>
                  <a:lnTo>
                    <a:pt x="11582" y="203606"/>
                  </a:lnTo>
                  <a:lnTo>
                    <a:pt x="26212" y="170688"/>
                  </a:lnTo>
                  <a:lnTo>
                    <a:pt x="52425" y="171298"/>
                  </a:lnTo>
                  <a:lnTo>
                    <a:pt x="60350" y="157886"/>
                  </a:lnTo>
                  <a:lnTo>
                    <a:pt x="49377" y="145694"/>
                  </a:lnTo>
                  <a:lnTo>
                    <a:pt x="84124" y="97536"/>
                  </a:lnTo>
                  <a:lnTo>
                    <a:pt x="104851" y="60350"/>
                  </a:lnTo>
                  <a:lnTo>
                    <a:pt x="118872" y="36576"/>
                  </a:lnTo>
                  <a:lnTo>
                    <a:pt x="143256" y="36576"/>
                  </a:lnTo>
                  <a:lnTo>
                    <a:pt x="146913" y="17678"/>
                  </a:lnTo>
                  <a:lnTo>
                    <a:pt x="195681" y="23165"/>
                  </a:lnTo>
                  <a:lnTo>
                    <a:pt x="195072" y="1219"/>
                  </a:lnTo>
                  <a:lnTo>
                    <a:pt x="210921" y="0"/>
                  </a:lnTo>
                  <a:lnTo>
                    <a:pt x="247497" y="16459"/>
                  </a:lnTo>
                  <a:lnTo>
                    <a:pt x="291388" y="39014"/>
                  </a:lnTo>
                  <a:lnTo>
                    <a:pt x="302361" y="90830"/>
                  </a:lnTo>
                  <a:lnTo>
                    <a:pt x="313334" y="104242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3" name="Freihandform: Form 212">
              <a:extLst>
                <a:ext uri="{FF2B5EF4-FFF2-40B4-BE49-F238E27FC236}">
                  <a16:creationId xmlns:a16="http://schemas.microsoft.com/office/drawing/2014/main" id="{E07FBD89-CB2A-519F-1950-873C743A7721}"/>
                </a:ext>
              </a:extLst>
            </p:cNvPr>
            <p:cNvSpPr/>
            <p:nvPr/>
          </p:nvSpPr>
          <p:spPr>
            <a:xfrm>
              <a:off x="6632282" y="5522296"/>
              <a:ext cx="46938" cy="63398"/>
            </a:xfrm>
            <a:custGeom>
              <a:avLst/>
              <a:gdLst>
                <a:gd name="connsiteX0" fmla="*/ 41452 w 46938"/>
                <a:gd name="connsiteY0" fmla="*/ 6706 h 63398"/>
                <a:gd name="connsiteX1" fmla="*/ 45111 w 46938"/>
                <a:gd name="connsiteY1" fmla="*/ 24384 h 63398"/>
                <a:gd name="connsiteX2" fmla="*/ 46939 w 46938"/>
                <a:gd name="connsiteY2" fmla="*/ 42063 h 63398"/>
                <a:gd name="connsiteX3" fmla="*/ 38404 w 46938"/>
                <a:gd name="connsiteY3" fmla="*/ 59131 h 63398"/>
                <a:gd name="connsiteX4" fmla="*/ 18897 w 46938"/>
                <a:gd name="connsiteY4" fmla="*/ 63399 h 63398"/>
                <a:gd name="connsiteX5" fmla="*/ 0 w 46938"/>
                <a:gd name="connsiteY5" fmla="*/ 42063 h 63398"/>
                <a:gd name="connsiteX6" fmla="*/ 609 w 46938"/>
                <a:gd name="connsiteY6" fmla="*/ 28651 h 63398"/>
                <a:gd name="connsiteX7" fmla="*/ 10972 w 46938"/>
                <a:gd name="connsiteY7" fmla="*/ 14021 h 63398"/>
                <a:gd name="connsiteX8" fmla="*/ 14631 w 46938"/>
                <a:gd name="connsiteY8" fmla="*/ 2439 h 63398"/>
                <a:gd name="connsiteX9" fmla="*/ 24993 w 46938"/>
                <a:gd name="connsiteY9" fmla="*/ 0 h 63398"/>
                <a:gd name="connsiteX10" fmla="*/ 41452 w 46938"/>
                <a:gd name="connsiteY10" fmla="*/ 6706 h 6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38" h="63398">
                  <a:moveTo>
                    <a:pt x="41452" y="6706"/>
                  </a:moveTo>
                  <a:lnTo>
                    <a:pt x="45111" y="24384"/>
                  </a:lnTo>
                  <a:lnTo>
                    <a:pt x="46939" y="42063"/>
                  </a:lnTo>
                  <a:lnTo>
                    <a:pt x="38404" y="59131"/>
                  </a:lnTo>
                  <a:lnTo>
                    <a:pt x="18897" y="63399"/>
                  </a:lnTo>
                  <a:lnTo>
                    <a:pt x="0" y="42063"/>
                  </a:lnTo>
                  <a:lnTo>
                    <a:pt x="609" y="28651"/>
                  </a:lnTo>
                  <a:lnTo>
                    <a:pt x="10972" y="14021"/>
                  </a:lnTo>
                  <a:lnTo>
                    <a:pt x="14631" y="2439"/>
                  </a:lnTo>
                  <a:lnTo>
                    <a:pt x="24993" y="0"/>
                  </a:lnTo>
                  <a:lnTo>
                    <a:pt x="41452" y="6706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4" name="Freihandform: Form 213">
              <a:extLst>
                <a:ext uri="{FF2B5EF4-FFF2-40B4-BE49-F238E27FC236}">
                  <a16:creationId xmlns:a16="http://schemas.microsoft.com/office/drawing/2014/main" id="{FCE6753A-8DBF-17DE-238F-E7A4291BB57E}"/>
                </a:ext>
              </a:extLst>
            </p:cNvPr>
            <p:cNvSpPr/>
            <p:nvPr/>
          </p:nvSpPr>
          <p:spPr>
            <a:xfrm>
              <a:off x="6772490" y="3060731"/>
              <a:ext cx="199338" cy="192633"/>
            </a:xfrm>
            <a:custGeom>
              <a:avLst/>
              <a:gdLst>
                <a:gd name="connsiteX0" fmla="*/ 104241 w 199338"/>
                <a:gd name="connsiteY0" fmla="*/ 150571 h 192633"/>
                <a:gd name="connsiteX1" fmla="*/ 45111 w 199338"/>
                <a:gd name="connsiteY1" fmla="*/ 192634 h 192633"/>
                <a:gd name="connsiteX2" fmla="*/ 6705 w 199338"/>
                <a:gd name="connsiteY2" fmla="*/ 176784 h 192633"/>
                <a:gd name="connsiteX3" fmla="*/ 6096 w 199338"/>
                <a:gd name="connsiteY3" fmla="*/ 176784 h 192633"/>
                <a:gd name="connsiteX4" fmla="*/ 9753 w 199338"/>
                <a:gd name="connsiteY4" fmla="*/ 170688 h 192633"/>
                <a:gd name="connsiteX5" fmla="*/ 7315 w 199338"/>
                <a:gd name="connsiteY5" fmla="*/ 154839 h 192633"/>
                <a:gd name="connsiteX6" fmla="*/ 12801 w 199338"/>
                <a:gd name="connsiteY6" fmla="*/ 133503 h 192633"/>
                <a:gd name="connsiteX7" fmla="*/ 29260 w 199338"/>
                <a:gd name="connsiteY7" fmla="*/ 118263 h 192633"/>
                <a:gd name="connsiteX8" fmla="*/ 21945 w 199338"/>
                <a:gd name="connsiteY8" fmla="*/ 103023 h 192633"/>
                <a:gd name="connsiteX9" fmla="*/ 6705 w 199338"/>
                <a:gd name="connsiteY9" fmla="*/ 101194 h 192633"/>
                <a:gd name="connsiteX10" fmla="*/ 0 w 199338"/>
                <a:gd name="connsiteY10" fmla="*/ 71323 h 192633"/>
                <a:gd name="connsiteX11" fmla="*/ 6096 w 199338"/>
                <a:gd name="connsiteY11" fmla="*/ 54864 h 192633"/>
                <a:gd name="connsiteX12" fmla="*/ 14020 w 199338"/>
                <a:gd name="connsiteY12" fmla="*/ 46330 h 192633"/>
                <a:gd name="connsiteX13" fmla="*/ 21336 w 199338"/>
                <a:gd name="connsiteY13" fmla="*/ 37795 h 192633"/>
                <a:gd name="connsiteX14" fmla="*/ 20116 w 199338"/>
                <a:gd name="connsiteY14" fmla="*/ 16459 h 192633"/>
                <a:gd name="connsiteX15" fmla="*/ 31699 w 199338"/>
                <a:gd name="connsiteY15" fmla="*/ 23775 h 192633"/>
                <a:gd name="connsiteX16" fmla="*/ 65836 w 199338"/>
                <a:gd name="connsiteY16" fmla="*/ 12802 h 192633"/>
                <a:gd name="connsiteX17" fmla="*/ 84124 w 199338"/>
                <a:gd name="connsiteY17" fmla="*/ 20117 h 192633"/>
                <a:gd name="connsiteX18" fmla="*/ 110947 w 199338"/>
                <a:gd name="connsiteY18" fmla="*/ 20117 h 192633"/>
                <a:gd name="connsiteX19" fmla="*/ 145695 w 199338"/>
                <a:gd name="connsiteY19" fmla="*/ 5487 h 192633"/>
                <a:gd name="connsiteX20" fmla="*/ 163372 w 199338"/>
                <a:gd name="connsiteY20" fmla="*/ 6096 h 192633"/>
                <a:gd name="connsiteX21" fmla="*/ 199339 w 199338"/>
                <a:gd name="connsiteY21" fmla="*/ 0 h 192633"/>
                <a:gd name="connsiteX22" fmla="*/ 186537 w 199338"/>
                <a:gd name="connsiteY22" fmla="*/ 24384 h 192633"/>
                <a:gd name="connsiteX23" fmla="*/ 170079 w 199338"/>
                <a:gd name="connsiteY23" fmla="*/ 34138 h 192633"/>
                <a:gd name="connsiteX24" fmla="*/ 177393 w 199338"/>
                <a:gd name="connsiteY24" fmla="*/ 62789 h 192633"/>
                <a:gd name="connsiteX25" fmla="*/ 171297 w 199338"/>
                <a:gd name="connsiteY25" fmla="*/ 109728 h 192633"/>
                <a:gd name="connsiteX26" fmla="*/ 104241 w 199338"/>
                <a:gd name="connsiteY26" fmla="*/ 150571 h 19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338" h="192633">
                  <a:moveTo>
                    <a:pt x="104241" y="150571"/>
                  </a:moveTo>
                  <a:lnTo>
                    <a:pt x="45111" y="192634"/>
                  </a:lnTo>
                  <a:lnTo>
                    <a:pt x="6705" y="176784"/>
                  </a:lnTo>
                  <a:lnTo>
                    <a:pt x="6096" y="176784"/>
                  </a:lnTo>
                  <a:lnTo>
                    <a:pt x="9753" y="170688"/>
                  </a:lnTo>
                  <a:lnTo>
                    <a:pt x="7315" y="154839"/>
                  </a:lnTo>
                  <a:lnTo>
                    <a:pt x="12801" y="133503"/>
                  </a:lnTo>
                  <a:lnTo>
                    <a:pt x="29260" y="118263"/>
                  </a:lnTo>
                  <a:lnTo>
                    <a:pt x="21945" y="103023"/>
                  </a:lnTo>
                  <a:lnTo>
                    <a:pt x="6705" y="101194"/>
                  </a:lnTo>
                  <a:lnTo>
                    <a:pt x="0" y="71323"/>
                  </a:lnTo>
                  <a:lnTo>
                    <a:pt x="6096" y="54864"/>
                  </a:lnTo>
                  <a:lnTo>
                    <a:pt x="14020" y="46330"/>
                  </a:lnTo>
                  <a:lnTo>
                    <a:pt x="21336" y="37795"/>
                  </a:lnTo>
                  <a:lnTo>
                    <a:pt x="20116" y="16459"/>
                  </a:lnTo>
                  <a:lnTo>
                    <a:pt x="31699" y="23775"/>
                  </a:lnTo>
                  <a:lnTo>
                    <a:pt x="65836" y="12802"/>
                  </a:lnTo>
                  <a:lnTo>
                    <a:pt x="84124" y="20117"/>
                  </a:lnTo>
                  <a:lnTo>
                    <a:pt x="110947" y="20117"/>
                  </a:lnTo>
                  <a:lnTo>
                    <a:pt x="145695" y="5487"/>
                  </a:lnTo>
                  <a:lnTo>
                    <a:pt x="163372" y="6096"/>
                  </a:lnTo>
                  <a:lnTo>
                    <a:pt x="199339" y="0"/>
                  </a:lnTo>
                  <a:lnTo>
                    <a:pt x="186537" y="24384"/>
                  </a:lnTo>
                  <a:lnTo>
                    <a:pt x="170079" y="34138"/>
                  </a:lnTo>
                  <a:lnTo>
                    <a:pt x="177393" y="62789"/>
                  </a:lnTo>
                  <a:lnTo>
                    <a:pt x="171297" y="109728"/>
                  </a:lnTo>
                  <a:lnTo>
                    <a:pt x="104241" y="150571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5" name="Freihandform: Form 214">
              <a:extLst>
                <a:ext uri="{FF2B5EF4-FFF2-40B4-BE49-F238E27FC236}">
                  <a16:creationId xmlns:a16="http://schemas.microsoft.com/office/drawing/2014/main" id="{55770BFA-9CC3-C135-B312-FBAA1460657C}"/>
                </a:ext>
              </a:extLst>
            </p:cNvPr>
            <p:cNvSpPr/>
            <p:nvPr/>
          </p:nvSpPr>
          <p:spPr>
            <a:xfrm>
              <a:off x="6068402" y="3601447"/>
              <a:ext cx="352958" cy="626059"/>
            </a:xfrm>
            <a:custGeom>
              <a:avLst/>
              <a:gdLst>
                <a:gd name="connsiteX0" fmla="*/ 346252 w 352958"/>
                <a:gd name="connsiteY0" fmla="*/ 149962 h 626059"/>
                <a:gd name="connsiteX1" fmla="*/ 352959 w 352958"/>
                <a:gd name="connsiteY1" fmla="*/ 305410 h 626059"/>
                <a:gd name="connsiteX2" fmla="*/ 323697 w 352958"/>
                <a:gd name="connsiteY2" fmla="*/ 302362 h 626059"/>
                <a:gd name="connsiteX3" fmla="*/ 308457 w 352958"/>
                <a:gd name="connsiteY3" fmla="*/ 331622 h 626059"/>
                <a:gd name="connsiteX4" fmla="*/ 300532 w 352958"/>
                <a:gd name="connsiteY4" fmla="*/ 355397 h 626059"/>
                <a:gd name="connsiteX5" fmla="*/ 307848 w 352958"/>
                <a:gd name="connsiteY5" fmla="*/ 364541 h 626059"/>
                <a:gd name="connsiteX6" fmla="*/ 296875 w 352958"/>
                <a:gd name="connsiteY6" fmla="*/ 376733 h 626059"/>
                <a:gd name="connsiteX7" fmla="*/ 301143 w 352958"/>
                <a:gd name="connsiteY7" fmla="*/ 393192 h 626059"/>
                <a:gd name="connsiteX8" fmla="*/ 292608 w 352958"/>
                <a:gd name="connsiteY8" fmla="*/ 409042 h 626059"/>
                <a:gd name="connsiteX9" fmla="*/ 289560 w 352958"/>
                <a:gd name="connsiteY9" fmla="*/ 423672 h 626059"/>
                <a:gd name="connsiteX10" fmla="*/ 301143 w 352958"/>
                <a:gd name="connsiteY10" fmla="*/ 421234 h 626059"/>
                <a:gd name="connsiteX11" fmla="*/ 309067 w 352958"/>
                <a:gd name="connsiteY11" fmla="*/ 436474 h 626059"/>
                <a:gd name="connsiteX12" fmla="*/ 309676 w 352958"/>
                <a:gd name="connsiteY12" fmla="*/ 459029 h 626059"/>
                <a:gd name="connsiteX13" fmla="*/ 322479 w 352958"/>
                <a:gd name="connsiteY13" fmla="*/ 470611 h 626059"/>
                <a:gd name="connsiteX14" fmla="*/ 322479 w 352958"/>
                <a:gd name="connsiteY14" fmla="*/ 480365 h 626059"/>
                <a:gd name="connsiteX15" fmla="*/ 300532 w 352958"/>
                <a:gd name="connsiteY15" fmla="*/ 487070 h 626059"/>
                <a:gd name="connsiteX16" fmla="*/ 283464 w 352958"/>
                <a:gd name="connsiteY16" fmla="*/ 502920 h 626059"/>
                <a:gd name="connsiteX17" fmla="*/ 259080 w 352958"/>
                <a:gd name="connsiteY17" fmla="*/ 545592 h 626059"/>
                <a:gd name="connsiteX18" fmla="*/ 227380 w 352958"/>
                <a:gd name="connsiteY18" fmla="*/ 563880 h 626059"/>
                <a:gd name="connsiteX19" fmla="*/ 193852 w 352958"/>
                <a:gd name="connsiteY19" fmla="*/ 561442 h 626059"/>
                <a:gd name="connsiteX20" fmla="*/ 184099 w 352958"/>
                <a:gd name="connsiteY20" fmla="*/ 565099 h 626059"/>
                <a:gd name="connsiteX21" fmla="*/ 187756 w 352958"/>
                <a:gd name="connsiteY21" fmla="*/ 578510 h 626059"/>
                <a:gd name="connsiteX22" fmla="*/ 170079 w 352958"/>
                <a:gd name="connsiteY22" fmla="*/ 592531 h 626059"/>
                <a:gd name="connsiteX23" fmla="*/ 155448 w 352958"/>
                <a:gd name="connsiteY23" fmla="*/ 607771 h 626059"/>
                <a:gd name="connsiteX24" fmla="*/ 112167 w 352958"/>
                <a:gd name="connsiteY24" fmla="*/ 622402 h 626059"/>
                <a:gd name="connsiteX25" fmla="*/ 103632 w 352958"/>
                <a:gd name="connsiteY25" fmla="*/ 613867 h 626059"/>
                <a:gd name="connsiteX26" fmla="*/ 97536 w 352958"/>
                <a:gd name="connsiteY26" fmla="*/ 612648 h 626059"/>
                <a:gd name="connsiteX27" fmla="*/ 91440 w 352958"/>
                <a:gd name="connsiteY27" fmla="*/ 623011 h 626059"/>
                <a:gd name="connsiteX28" fmla="*/ 63399 w 352958"/>
                <a:gd name="connsiteY28" fmla="*/ 626059 h 626059"/>
                <a:gd name="connsiteX29" fmla="*/ 68275 w 352958"/>
                <a:gd name="connsiteY29" fmla="*/ 615086 h 626059"/>
                <a:gd name="connsiteX30" fmla="*/ 57303 w 352958"/>
                <a:gd name="connsiteY30" fmla="*/ 588264 h 626059"/>
                <a:gd name="connsiteX31" fmla="*/ 52425 w 352958"/>
                <a:gd name="connsiteY31" fmla="*/ 572414 h 626059"/>
                <a:gd name="connsiteX32" fmla="*/ 37185 w 352958"/>
                <a:gd name="connsiteY32" fmla="*/ 565709 h 626059"/>
                <a:gd name="connsiteX33" fmla="*/ 16459 w 352958"/>
                <a:gd name="connsiteY33" fmla="*/ 542544 h 626059"/>
                <a:gd name="connsiteX34" fmla="*/ 23775 w 352958"/>
                <a:gd name="connsiteY34" fmla="*/ 524256 h 626059"/>
                <a:gd name="connsiteX35" fmla="*/ 39624 w 352958"/>
                <a:gd name="connsiteY35" fmla="*/ 527914 h 626059"/>
                <a:gd name="connsiteX36" fmla="*/ 49377 w 352958"/>
                <a:gd name="connsiteY36" fmla="*/ 525475 h 626059"/>
                <a:gd name="connsiteX37" fmla="*/ 68884 w 352958"/>
                <a:gd name="connsiteY37" fmla="*/ 525475 h 626059"/>
                <a:gd name="connsiteX38" fmla="*/ 49377 w 352958"/>
                <a:gd name="connsiteY38" fmla="*/ 490118 h 626059"/>
                <a:gd name="connsiteX39" fmla="*/ 50596 w 352958"/>
                <a:gd name="connsiteY39" fmla="*/ 463906 h 626059"/>
                <a:gd name="connsiteX40" fmla="*/ 47548 w 352958"/>
                <a:gd name="connsiteY40" fmla="*/ 438302 h 626059"/>
                <a:gd name="connsiteX41" fmla="*/ 33528 w 352958"/>
                <a:gd name="connsiteY41" fmla="*/ 413309 h 626059"/>
                <a:gd name="connsiteX42" fmla="*/ 37185 w 352958"/>
                <a:gd name="connsiteY42" fmla="*/ 394411 h 626059"/>
                <a:gd name="connsiteX43" fmla="*/ 14631 w 352958"/>
                <a:gd name="connsiteY43" fmla="*/ 393802 h 626059"/>
                <a:gd name="connsiteX44" fmla="*/ 14631 w 352958"/>
                <a:gd name="connsiteY44" fmla="*/ 368808 h 626059"/>
                <a:gd name="connsiteX45" fmla="*/ 0 w 352958"/>
                <a:gd name="connsiteY45" fmla="*/ 354178 h 626059"/>
                <a:gd name="connsiteX46" fmla="*/ 14020 w 352958"/>
                <a:gd name="connsiteY46" fmla="*/ 302362 h 626059"/>
                <a:gd name="connsiteX47" fmla="*/ 56692 w 352958"/>
                <a:gd name="connsiteY47" fmla="*/ 265786 h 626059"/>
                <a:gd name="connsiteX48" fmla="*/ 57912 w 352958"/>
                <a:gd name="connsiteY48" fmla="*/ 214579 h 626059"/>
                <a:gd name="connsiteX49" fmla="*/ 68884 w 352958"/>
                <a:gd name="connsiteY49" fmla="*/ 135331 h 626059"/>
                <a:gd name="connsiteX50" fmla="*/ 76200 w 352958"/>
                <a:gd name="connsiteY50" fmla="*/ 118262 h 626059"/>
                <a:gd name="connsiteX51" fmla="*/ 61569 w 352958"/>
                <a:gd name="connsiteY51" fmla="*/ 104851 h 626059"/>
                <a:gd name="connsiteX52" fmla="*/ 60960 w 352958"/>
                <a:gd name="connsiteY52" fmla="*/ 92659 h 626059"/>
                <a:gd name="connsiteX53" fmla="*/ 47548 w 352958"/>
                <a:gd name="connsiteY53" fmla="*/ 82296 h 626059"/>
                <a:gd name="connsiteX54" fmla="*/ 37795 w 352958"/>
                <a:gd name="connsiteY54" fmla="*/ 21336 h 626059"/>
                <a:gd name="connsiteX55" fmla="*/ 71323 w 352958"/>
                <a:gd name="connsiteY55" fmla="*/ 0 h 626059"/>
                <a:gd name="connsiteX56" fmla="*/ 208483 w 352958"/>
                <a:gd name="connsiteY56" fmla="*/ 74981 h 626059"/>
                <a:gd name="connsiteX57" fmla="*/ 346252 w 352958"/>
                <a:gd name="connsiteY57" fmla="*/ 149962 h 626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52958" h="626059">
                  <a:moveTo>
                    <a:pt x="346252" y="149962"/>
                  </a:moveTo>
                  <a:lnTo>
                    <a:pt x="352959" y="305410"/>
                  </a:lnTo>
                  <a:lnTo>
                    <a:pt x="323697" y="302362"/>
                  </a:lnTo>
                  <a:lnTo>
                    <a:pt x="308457" y="331622"/>
                  </a:lnTo>
                  <a:lnTo>
                    <a:pt x="300532" y="355397"/>
                  </a:lnTo>
                  <a:lnTo>
                    <a:pt x="307848" y="364541"/>
                  </a:lnTo>
                  <a:lnTo>
                    <a:pt x="296875" y="376733"/>
                  </a:lnTo>
                  <a:lnTo>
                    <a:pt x="301143" y="393192"/>
                  </a:lnTo>
                  <a:lnTo>
                    <a:pt x="292608" y="409042"/>
                  </a:lnTo>
                  <a:lnTo>
                    <a:pt x="289560" y="423672"/>
                  </a:lnTo>
                  <a:lnTo>
                    <a:pt x="301143" y="421234"/>
                  </a:lnTo>
                  <a:lnTo>
                    <a:pt x="309067" y="436474"/>
                  </a:lnTo>
                  <a:lnTo>
                    <a:pt x="309676" y="459029"/>
                  </a:lnTo>
                  <a:lnTo>
                    <a:pt x="322479" y="470611"/>
                  </a:lnTo>
                  <a:lnTo>
                    <a:pt x="322479" y="480365"/>
                  </a:lnTo>
                  <a:lnTo>
                    <a:pt x="300532" y="487070"/>
                  </a:lnTo>
                  <a:lnTo>
                    <a:pt x="283464" y="502920"/>
                  </a:lnTo>
                  <a:lnTo>
                    <a:pt x="259080" y="545592"/>
                  </a:lnTo>
                  <a:lnTo>
                    <a:pt x="227380" y="563880"/>
                  </a:lnTo>
                  <a:lnTo>
                    <a:pt x="193852" y="561442"/>
                  </a:lnTo>
                  <a:lnTo>
                    <a:pt x="184099" y="565099"/>
                  </a:lnTo>
                  <a:lnTo>
                    <a:pt x="187756" y="578510"/>
                  </a:lnTo>
                  <a:lnTo>
                    <a:pt x="170079" y="592531"/>
                  </a:lnTo>
                  <a:lnTo>
                    <a:pt x="155448" y="607771"/>
                  </a:lnTo>
                  <a:lnTo>
                    <a:pt x="112167" y="622402"/>
                  </a:lnTo>
                  <a:lnTo>
                    <a:pt x="103632" y="613867"/>
                  </a:lnTo>
                  <a:lnTo>
                    <a:pt x="97536" y="612648"/>
                  </a:lnTo>
                  <a:lnTo>
                    <a:pt x="91440" y="623011"/>
                  </a:lnTo>
                  <a:lnTo>
                    <a:pt x="63399" y="626059"/>
                  </a:lnTo>
                  <a:lnTo>
                    <a:pt x="68275" y="615086"/>
                  </a:lnTo>
                  <a:lnTo>
                    <a:pt x="57303" y="588264"/>
                  </a:lnTo>
                  <a:lnTo>
                    <a:pt x="52425" y="572414"/>
                  </a:lnTo>
                  <a:lnTo>
                    <a:pt x="37185" y="565709"/>
                  </a:lnTo>
                  <a:lnTo>
                    <a:pt x="16459" y="542544"/>
                  </a:lnTo>
                  <a:lnTo>
                    <a:pt x="23775" y="524256"/>
                  </a:lnTo>
                  <a:lnTo>
                    <a:pt x="39624" y="527914"/>
                  </a:lnTo>
                  <a:lnTo>
                    <a:pt x="49377" y="525475"/>
                  </a:lnTo>
                  <a:lnTo>
                    <a:pt x="68884" y="525475"/>
                  </a:lnTo>
                  <a:lnTo>
                    <a:pt x="49377" y="490118"/>
                  </a:lnTo>
                  <a:lnTo>
                    <a:pt x="50596" y="463906"/>
                  </a:lnTo>
                  <a:lnTo>
                    <a:pt x="47548" y="438302"/>
                  </a:lnTo>
                  <a:lnTo>
                    <a:pt x="33528" y="413309"/>
                  </a:lnTo>
                  <a:lnTo>
                    <a:pt x="37185" y="394411"/>
                  </a:lnTo>
                  <a:lnTo>
                    <a:pt x="14631" y="393802"/>
                  </a:lnTo>
                  <a:lnTo>
                    <a:pt x="14631" y="368808"/>
                  </a:lnTo>
                  <a:lnTo>
                    <a:pt x="0" y="354178"/>
                  </a:lnTo>
                  <a:lnTo>
                    <a:pt x="14020" y="302362"/>
                  </a:lnTo>
                  <a:lnTo>
                    <a:pt x="56692" y="265786"/>
                  </a:lnTo>
                  <a:lnTo>
                    <a:pt x="57912" y="214579"/>
                  </a:lnTo>
                  <a:lnTo>
                    <a:pt x="68884" y="135331"/>
                  </a:lnTo>
                  <a:lnTo>
                    <a:pt x="76200" y="118262"/>
                  </a:lnTo>
                  <a:lnTo>
                    <a:pt x="61569" y="104851"/>
                  </a:lnTo>
                  <a:lnTo>
                    <a:pt x="60960" y="92659"/>
                  </a:lnTo>
                  <a:lnTo>
                    <a:pt x="47548" y="82296"/>
                  </a:lnTo>
                  <a:lnTo>
                    <a:pt x="37795" y="21336"/>
                  </a:lnTo>
                  <a:lnTo>
                    <a:pt x="71323" y="0"/>
                  </a:lnTo>
                  <a:lnTo>
                    <a:pt x="208483" y="74981"/>
                  </a:lnTo>
                  <a:lnTo>
                    <a:pt x="346252" y="149962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6" name="Freihandform: Form 215">
              <a:extLst>
                <a:ext uri="{FF2B5EF4-FFF2-40B4-BE49-F238E27FC236}">
                  <a16:creationId xmlns:a16="http://schemas.microsoft.com/office/drawing/2014/main" id="{B14C31B0-98D7-0BB2-FA43-BB6E4B3A90CB}"/>
                </a:ext>
              </a:extLst>
            </p:cNvPr>
            <p:cNvSpPr/>
            <p:nvPr/>
          </p:nvSpPr>
          <p:spPr>
            <a:xfrm>
              <a:off x="5603277" y="4086688"/>
              <a:ext cx="65837" cy="199339"/>
            </a:xfrm>
            <a:custGeom>
              <a:avLst/>
              <a:gdLst>
                <a:gd name="connsiteX0" fmla="*/ 32309 w 65837"/>
                <a:gd name="connsiteY0" fmla="*/ 610 h 199339"/>
                <a:gd name="connsiteX1" fmla="*/ 28042 w 65837"/>
                <a:gd name="connsiteY1" fmla="*/ 21336 h 199339"/>
                <a:gd name="connsiteX2" fmla="*/ 38405 w 65837"/>
                <a:gd name="connsiteY2" fmla="*/ 32918 h 199339"/>
                <a:gd name="connsiteX3" fmla="*/ 50597 w 65837"/>
                <a:gd name="connsiteY3" fmla="*/ 46330 h 199339"/>
                <a:gd name="connsiteX4" fmla="*/ 51816 w 65837"/>
                <a:gd name="connsiteY4" fmla="*/ 65837 h 199339"/>
                <a:gd name="connsiteX5" fmla="*/ 59131 w 65837"/>
                <a:gd name="connsiteY5" fmla="*/ 73762 h 199339"/>
                <a:gd name="connsiteX6" fmla="*/ 57303 w 65837"/>
                <a:gd name="connsiteY6" fmla="*/ 163982 h 199339"/>
                <a:gd name="connsiteX7" fmla="*/ 65837 w 65837"/>
                <a:gd name="connsiteY7" fmla="*/ 190805 h 199339"/>
                <a:gd name="connsiteX8" fmla="*/ 38405 w 65837"/>
                <a:gd name="connsiteY8" fmla="*/ 199339 h 199339"/>
                <a:gd name="connsiteX9" fmla="*/ 30480 w 65837"/>
                <a:gd name="connsiteY9" fmla="*/ 185318 h 199339"/>
                <a:gd name="connsiteX10" fmla="*/ 21336 w 65837"/>
                <a:gd name="connsiteY10" fmla="*/ 160325 h 199339"/>
                <a:gd name="connsiteX11" fmla="*/ 18288 w 65837"/>
                <a:gd name="connsiteY11" fmla="*/ 140818 h 199339"/>
                <a:gd name="connsiteX12" fmla="*/ 26213 w 65837"/>
                <a:gd name="connsiteY12" fmla="*/ 106070 h 199339"/>
                <a:gd name="connsiteX13" fmla="*/ 17679 w 65837"/>
                <a:gd name="connsiteY13" fmla="*/ 91440 h 199339"/>
                <a:gd name="connsiteX14" fmla="*/ 14021 w 65837"/>
                <a:gd name="connsiteY14" fmla="*/ 60960 h 199339"/>
                <a:gd name="connsiteX15" fmla="*/ 14021 w 65837"/>
                <a:gd name="connsiteY15" fmla="*/ 32309 h 199339"/>
                <a:gd name="connsiteX16" fmla="*/ 0 w 65837"/>
                <a:gd name="connsiteY16" fmla="*/ 12192 h 199339"/>
                <a:gd name="connsiteX17" fmla="*/ 2439 w 65837"/>
                <a:gd name="connsiteY17" fmla="*/ 0 h 199339"/>
                <a:gd name="connsiteX18" fmla="*/ 32309 w 65837"/>
                <a:gd name="connsiteY18" fmla="*/ 610 h 1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5837" h="199339">
                  <a:moveTo>
                    <a:pt x="32309" y="610"/>
                  </a:moveTo>
                  <a:lnTo>
                    <a:pt x="28042" y="21336"/>
                  </a:lnTo>
                  <a:lnTo>
                    <a:pt x="38405" y="32918"/>
                  </a:lnTo>
                  <a:lnTo>
                    <a:pt x="50597" y="46330"/>
                  </a:lnTo>
                  <a:lnTo>
                    <a:pt x="51816" y="65837"/>
                  </a:lnTo>
                  <a:lnTo>
                    <a:pt x="59131" y="73762"/>
                  </a:lnTo>
                  <a:lnTo>
                    <a:pt x="57303" y="163982"/>
                  </a:lnTo>
                  <a:lnTo>
                    <a:pt x="65837" y="190805"/>
                  </a:lnTo>
                  <a:lnTo>
                    <a:pt x="38405" y="199339"/>
                  </a:lnTo>
                  <a:lnTo>
                    <a:pt x="30480" y="185318"/>
                  </a:lnTo>
                  <a:lnTo>
                    <a:pt x="21336" y="160325"/>
                  </a:lnTo>
                  <a:lnTo>
                    <a:pt x="18288" y="140818"/>
                  </a:lnTo>
                  <a:lnTo>
                    <a:pt x="26213" y="106070"/>
                  </a:lnTo>
                  <a:lnTo>
                    <a:pt x="17679" y="91440"/>
                  </a:lnTo>
                  <a:lnTo>
                    <a:pt x="14021" y="60960"/>
                  </a:lnTo>
                  <a:lnTo>
                    <a:pt x="14021" y="32309"/>
                  </a:lnTo>
                  <a:lnTo>
                    <a:pt x="0" y="12192"/>
                  </a:lnTo>
                  <a:lnTo>
                    <a:pt x="2439" y="0"/>
                  </a:lnTo>
                  <a:lnTo>
                    <a:pt x="32309" y="61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7" name="Freihandform: Form 216">
              <a:extLst>
                <a:ext uri="{FF2B5EF4-FFF2-40B4-BE49-F238E27FC236}">
                  <a16:creationId xmlns:a16="http://schemas.microsoft.com/office/drawing/2014/main" id="{4CE89274-0DEC-090C-1820-9E7C639EA7D5}"/>
                </a:ext>
              </a:extLst>
            </p:cNvPr>
            <p:cNvSpPr/>
            <p:nvPr/>
          </p:nvSpPr>
          <p:spPr>
            <a:xfrm>
              <a:off x="8919501" y="3718490"/>
              <a:ext cx="298094" cy="576681"/>
            </a:xfrm>
            <a:custGeom>
              <a:avLst/>
              <a:gdLst>
                <a:gd name="connsiteX0" fmla="*/ 288951 w 298094"/>
                <a:gd name="connsiteY0" fmla="*/ 240792 h 576681"/>
                <a:gd name="connsiteX1" fmla="*/ 256641 w 298094"/>
                <a:gd name="connsiteY1" fmla="*/ 235305 h 576681"/>
                <a:gd name="connsiteX2" fmla="*/ 213360 w 298094"/>
                <a:gd name="connsiteY2" fmla="*/ 242621 h 576681"/>
                <a:gd name="connsiteX3" fmla="*/ 194463 w 298094"/>
                <a:gd name="connsiteY3" fmla="*/ 274929 h 576681"/>
                <a:gd name="connsiteX4" fmla="*/ 207264 w 298094"/>
                <a:gd name="connsiteY4" fmla="*/ 322478 h 576681"/>
                <a:gd name="connsiteX5" fmla="*/ 174956 w 298094"/>
                <a:gd name="connsiteY5" fmla="*/ 304190 h 576681"/>
                <a:gd name="connsiteX6" fmla="*/ 145695 w 298094"/>
                <a:gd name="connsiteY6" fmla="*/ 305409 h 576681"/>
                <a:gd name="connsiteX7" fmla="*/ 147524 w 298094"/>
                <a:gd name="connsiteY7" fmla="*/ 274320 h 576681"/>
                <a:gd name="connsiteX8" fmla="*/ 117653 w 298094"/>
                <a:gd name="connsiteY8" fmla="*/ 274320 h 576681"/>
                <a:gd name="connsiteX9" fmla="*/ 118872 w 298094"/>
                <a:gd name="connsiteY9" fmla="*/ 317601 h 576681"/>
                <a:gd name="connsiteX10" fmla="*/ 105461 w 298094"/>
                <a:gd name="connsiteY10" fmla="*/ 374904 h 576681"/>
                <a:gd name="connsiteX11" fmla="*/ 96927 w 298094"/>
                <a:gd name="connsiteY11" fmla="*/ 409651 h 576681"/>
                <a:gd name="connsiteX12" fmla="*/ 101193 w 298094"/>
                <a:gd name="connsiteY12" fmla="*/ 437693 h 576681"/>
                <a:gd name="connsiteX13" fmla="*/ 123749 w 298094"/>
                <a:gd name="connsiteY13" fmla="*/ 438912 h 576681"/>
                <a:gd name="connsiteX14" fmla="*/ 140208 w 298094"/>
                <a:gd name="connsiteY14" fmla="*/ 474878 h 576681"/>
                <a:gd name="connsiteX15" fmla="*/ 148133 w 298094"/>
                <a:gd name="connsiteY15" fmla="*/ 508406 h 576681"/>
                <a:gd name="connsiteX16" fmla="*/ 168860 w 298094"/>
                <a:gd name="connsiteY16" fmla="*/ 530961 h 576681"/>
                <a:gd name="connsiteX17" fmla="*/ 189585 w 298094"/>
                <a:gd name="connsiteY17" fmla="*/ 535229 h 576681"/>
                <a:gd name="connsiteX18" fmla="*/ 208484 w 298094"/>
                <a:gd name="connsiteY18" fmla="*/ 555955 h 576681"/>
                <a:gd name="connsiteX19" fmla="*/ 198120 w 298094"/>
                <a:gd name="connsiteY19" fmla="*/ 571805 h 576681"/>
                <a:gd name="connsiteX20" fmla="*/ 175565 w 298094"/>
                <a:gd name="connsiteY20" fmla="*/ 576681 h 576681"/>
                <a:gd name="connsiteX21" fmla="*/ 171908 w 298094"/>
                <a:gd name="connsiteY21" fmla="*/ 556565 h 576681"/>
                <a:gd name="connsiteX22" fmla="*/ 142647 w 298094"/>
                <a:gd name="connsiteY22" fmla="*/ 539496 h 576681"/>
                <a:gd name="connsiteX23" fmla="*/ 137160 w 298094"/>
                <a:gd name="connsiteY23" fmla="*/ 546201 h 576681"/>
                <a:gd name="connsiteX24" fmla="*/ 123140 w 298094"/>
                <a:gd name="connsiteY24" fmla="*/ 531571 h 576681"/>
                <a:gd name="connsiteX25" fmla="*/ 115824 w 298094"/>
                <a:gd name="connsiteY25" fmla="*/ 512064 h 576681"/>
                <a:gd name="connsiteX26" fmla="*/ 96317 w 298094"/>
                <a:gd name="connsiteY26" fmla="*/ 490118 h 576681"/>
                <a:gd name="connsiteX27" fmla="*/ 78639 w 298094"/>
                <a:gd name="connsiteY27" fmla="*/ 471221 h 576681"/>
                <a:gd name="connsiteX28" fmla="*/ 74372 w 298094"/>
                <a:gd name="connsiteY28" fmla="*/ 494385 h 576681"/>
                <a:gd name="connsiteX29" fmla="*/ 66447 w 298094"/>
                <a:gd name="connsiteY29" fmla="*/ 472440 h 576681"/>
                <a:gd name="connsiteX30" fmla="*/ 68885 w 298094"/>
                <a:gd name="connsiteY30" fmla="*/ 448056 h 576681"/>
                <a:gd name="connsiteX31" fmla="*/ 76200 w 298094"/>
                <a:gd name="connsiteY31" fmla="*/ 410870 h 576681"/>
                <a:gd name="connsiteX32" fmla="*/ 89612 w 298094"/>
                <a:gd name="connsiteY32" fmla="*/ 370637 h 576681"/>
                <a:gd name="connsiteX33" fmla="*/ 105461 w 298094"/>
                <a:gd name="connsiteY33" fmla="*/ 334061 h 576681"/>
                <a:gd name="connsiteX34" fmla="*/ 89001 w 298094"/>
                <a:gd name="connsiteY34" fmla="*/ 298094 h 576681"/>
                <a:gd name="connsiteX35" fmla="*/ 87783 w 298094"/>
                <a:gd name="connsiteY35" fmla="*/ 279806 h 576681"/>
                <a:gd name="connsiteX36" fmla="*/ 81687 w 298094"/>
                <a:gd name="connsiteY36" fmla="*/ 257861 h 576681"/>
                <a:gd name="connsiteX37" fmla="*/ 55473 w 298094"/>
                <a:gd name="connsiteY37" fmla="*/ 226771 h 576681"/>
                <a:gd name="connsiteX38" fmla="*/ 44501 w 298094"/>
                <a:gd name="connsiteY38" fmla="*/ 207264 h 576681"/>
                <a:gd name="connsiteX39" fmla="*/ 55473 w 298094"/>
                <a:gd name="connsiteY39" fmla="*/ 199949 h 576681"/>
                <a:gd name="connsiteX40" fmla="*/ 64008 w 298094"/>
                <a:gd name="connsiteY40" fmla="*/ 166421 h 576681"/>
                <a:gd name="connsiteX41" fmla="*/ 46329 w 298094"/>
                <a:gd name="connsiteY41" fmla="*/ 140208 h 576681"/>
                <a:gd name="connsiteX42" fmla="*/ 21336 w 298094"/>
                <a:gd name="connsiteY42" fmla="*/ 111557 h 576681"/>
                <a:gd name="connsiteX43" fmla="*/ 0 w 298094"/>
                <a:gd name="connsiteY43" fmla="*/ 77419 h 576681"/>
                <a:gd name="connsiteX44" fmla="*/ 13412 w 298094"/>
                <a:gd name="connsiteY44" fmla="*/ 70104 h 576681"/>
                <a:gd name="connsiteX45" fmla="*/ 22556 w 298094"/>
                <a:gd name="connsiteY45" fmla="*/ 28041 h 576681"/>
                <a:gd name="connsiteX46" fmla="*/ 46329 w 298094"/>
                <a:gd name="connsiteY46" fmla="*/ 26213 h 576681"/>
                <a:gd name="connsiteX47" fmla="*/ 63399 w 298094"/>
                <a:gd name="connsiteY47" fmla="*/ 9144 h 576681"/>
                <a:gd name="connsiteX48" fmla="*/ 81687 w 298094"/>
                <a:gd name="connsiteY48" fmla="*/ 0 h 576681"/>
                <a:gd name="connsiteX49" fmla="*/ 98145 w 298094"/>
                <a:gd name="connsiteY49" fmla="*/ 12192 h 576681"/>
                <a:gd name="connsiteX50" fmla="*/ 103632 w 298094"/>
                <a:gd name="connsiteY50" fmla="*/ 35966 h 576681"/>
                <a:gd name="connsiteX51" fmla="*/ 126797 w 298094"/>
                <a:gd name="connsiteY51" fmla="*/ 37795 h 576681"/>
                <a:gd name="connsiteX52" fmla="*/ 124359 w 298094"/>
                <a:gd name="connsiteY52" fmla="*/ 78638 h 576681"/>
                <a:gd name="connsiteX53" fmla="*/ 130455 w 298094"/>
                <a:gd name="connsiteY53" fmla="*/ 113995 h 576681"/>
                <a:gd name="connsiteX54" fmla="*/ 162764 w 298094"/>
                <a:gd name="connsiteY54" fmla="*/ 90830 h 576681"/>
                <a:gd name="connsiteX55" fmla="*/ 174345 w 298094"/>
                <a:gd name="connsiteY55" fmla="*/ 97536 h 576681"/>
                <a:gd name="connsiteX56" fmla="*/ 193853 w 298094"/>
                <a:gd name="connsiteY56" fmla="*/ 96317 h 576681"/>
                <a:gd name="connsiteX57" fmla="*/ 198729 w 298094"/>
                <a:gd name="connsiteY57" fmla="*/ 82905 h 576681"/>
                <a:gd name="connsiteX58" fmla="*/ 224943 w 298094"/>
                <a:gd name="connsiteY58" fmla="*/ 85344 h 576681"/>
                <a:gd name="connsiteX59" fmla="*/ 255423 w 298094"/>
                <a:gd name="connsiteY59" fmla="*/ 117043 h 576681"/>
                <a:gd name="connsiteX60" fmla="*/ 263348 w 298094"/>
                <a:gd name="connsiteY60" fmla="*/ 156057 h 576681"/>
                <a:gd name="connsiteX61" fmla="*/ 295656 w 298094"/>
                <a:gd name="connsiteY61" fmla="*/ 190195 h 576681"/>
                <a:gd name="connsiteX62" fmla="*/ 298095 w 298094"/>
                <a:gd name="connsiteY62" fmla="*/ 223113 h 576681"/>
                <a:gd name="connsiteX63" fmla="*/ 288951 w 298094"/>
                <a:gd name="connsiteY63" fmla="*/ 240792 h 576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98094" h="576681">
                  <a:moveTo>
                    <a:pt x="288951" y="240792"/>
                  </a:moveTo>
                  <a:lnTo>
                    <a:pt x="256641" y="235305"/>
                  </a:lnTo>
                  <a:lnTo>
                    <a:pt x="213360" y="242621"/>
                  </a:lnTo>
                  <a:lnTo>
                    <a:pt x="194463" y="274929"/>
                  </a:lnTo>
                  <a:lnTo>
                    <a:pt x="207264" y="322478"/>
                  </a:lnTo>
                  <a:lnTo>
                    <a:pt x="174956" y="304190"/>
                  </a:lnTo>
                  <a:lnTo>
                    <a:pt x="145695" y="305409"/>
                  </a:lnTo>
                  <a:lnTo>
                    <a:pt x="147524" y="274320"/>
                  </a:lnTo>
                  <a:lnTo>
                    <a:pt x="117653" y="274320"/>
                  </a:lnTo>
                  <a:lnTo>
                    <a:pt x="118872" y="317601"/>
                  </a:lnTo>
                  <a:lnTo>
                    <a:pt x="105461" y="374904"/>
                  </a:lnTo>
                  <a:lnTo>
                    <a:pt x="96927" y="409651"/>
                  </a:lnTo>
                  <a:lnTo>
                    <a:pt x="101193" y="437693"/>
                  </a:lnTo>
                  <a:lnTo>
                    <a:pt x="123749" y="438912"/>
                  </a:lnTo>
                  <a:lnTo>
                    <a:pt x="140208" y="474878"/>
                  </a:lnTo>
                  <a:lnTo>
                    <a:pt x="148133" y="508406"/>
                  </a:lnTo>
                  <a:lnTo>
                    <a:pt x="168860" y="530961"/>
                  </a:lnTo>
                  <a:lnTo>
                    <a:pt x="189585" y="535229"/>
                  </a:lnTo>
                  <a:lnTo>
                    <a:pt x="208484" y="555955"/>
                  </a:lnTo>
                  <a:lnTo>
                    <a:pt x="198120" y="571805"/>
                  </a:lnTo>
                  <a:lnTo>
                    <a:pt x="175565" y="576681"/>
                  </a:lnTo>
                  <a:lnTo>
                    <a:pt x="171908" y="556565"/>
                  </a:lnTo>
                  <a:lnTo>
                    <a:pt x="142647" y="539496"/>
                  </a:lnTo>
                  <a:lnTo>
                    <a:pt x="137160" y="546201"/>
                  </a:lnTo>
                  <a:lnTo>
                    <a:pt x="123140" y="531571"/>
                  </a:lnTo>
                  <a:lnTo>
                    <a:pt x="115824" y="512064"/>
                  </a:lnTo>
                  <a:lnTo>
                    <a:pt x="96317" y="490118"/>
                  </a:lnTo>
                  <a:lnTo>
                    <a:pt x="78639" y="471221"/>
                  </a:lnTo>
                  <a:lnTo>
                    <a:pt x="74372" y="494385"/>
                  </a:lnTo>
                  <a:lnTo>
                    <a:pt x="66447" y="472440"/>
                  </a:lnTo>
                  <a:lnTo>
                    <a:pt x="68885" y="448056"/>
                  </a:lnTo>
                  <a:lnTo>
                    <a:pt x="76200" y="410870"/>
                  </a:lnTo>
                  <a:lnTo>
                    <a:pt x="89612" y="370637"/>
                  </a:lnTo>
                  <a:lnTo>
                    <a:pt x="105461" y="334061"/>
                  </a:lnTo>
                  <a:lnTo>
                    <a:pt x="89001" y="298094"/>
                  </a:lnTo>
                  <a:lnTo>
                    <a:pt x="87783" y="279806"/>
                  </a:lnTo>
                  <a:lnTo>
                    <a:pt x="81687" y="257861"/>
                  </a:lnTo>
                  <a:lnTo>
                    <a:pt x="55473" y="226771"/>
                  </a:lnTo>
                  <a:lnTo>
                    <a:pt x="44501" y="207264"/>
                  </a:lnTo>
                  <a:lnTo>
                    <a:pt x="55473" y="199949"/>
                  </a:lnTo>
                  <a:lnTo>
                    <a:pt x="64008" y="166421"/>
                  </a:lnTo>
                  <a:lnTo>
                    <a:pt x="46329" y="140208"/>
                  </a:lnTo>
                  <a:lnTo>
                    <a:pt x="21336" y="111557"/>
                  </a:lnTo>
                  <a:lnTo>
                    <a:pt x="0" y="77419"/>
                  </a:lnTo>
                  <a:lnTo>
                    <a:pt x="13412" y="70104"/>
                  </a:lnTo>
                  <a:lnTo>
                    <a:pt x="22556" y="28041"/>
                  </a:lnTo>
                  <a:lnTo>
                    <a:pt x="46329" y="26213"/>
                  </a:lnTo>
                  <a:lnTo>
                    <a:pt x="63399" y="9144"/>
                  </a:lnTo>
                  <a:lnTo>
                    <a:pt x="81687" y="0"/>
                  </a:lnTo>
                  <a:lnTo>
                    <a:pt x="98145" y="12192"/>
                  </a:lnTo>
                  <a:lnTo>
                    <a:pt x="103632" y="35966"/>
                  </a:lnTo>
                  <a:lnTo>
                    <a:pt x="126797" y="37795"/>
                  </a:lnTo>
                  <a:lnTo>
                    <a:pt x="124359" y="78638"/>
                  </a:lnTo>
                  <a:lnTo>
                    <a:pt x="130455" y="113995"/>
                  </a:lnTo>
                  <a:lnTo>
                    <a:pt x="162764" y="90830"/>
                  </a:lnTo>
                  <a:lnTo>
                    <a:pt x="174345" y="97536"/>
                  </a:lnTo>
                  <a:lnTo>
                    <a:pt x="193853" y="96317"/>
                  </a:lnTo>
                  <a:lnTo>
                    <a:pt x="198729" y="82905"/>
                  </a:lnTo>
                  <a:lnTo>
                    <a:pt x="224943" y="85344"/>
                  </a:lnTo>
                  <a:lnTo>
                    <a:pt x="255423" y="117043"/>
                  </a:lnTo>
                  <a:lnTo>
                    <a:pt x="263348" y="156057"/>
                  </a:lnTo>
                  <a:lnTo>
                    <a:pt x="295656" y="190195"/>
                  </a:lnTo>
                  <a:lnTo>
                    <a:pt x="298095" y="223113"/>
                  </a:lnTo>
                  <a:lnTo>
                    <a:pt x="288951" y="240792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8" name="Freihandform: Form 217">
              <a:extLst>
                <a:ext uri="{FF2B5EF4-FFF2-40B4-BE49-F238E27FC236}">
                  <a16:creationId xmlns:a16="http://schemas.microsoft.com/office/drawing/2014/main" id="{54AF244B-7E2B-A05F-4651-789ADD2830CD}"/>
                </a:ext>
              </a:extLst>
            </p:cNvPr>
            <p:cNvSpPr/>
            <p:nvPr/>
          </p:nvSpPr>
          <p:spPr>
            <a:xfrm>
              <a:off x="7762481" y="2915647"/>
              <a:ext cx="260298" cy="164592"/>
            </a:xfrm>
            <a:custGeom>
              <a:avLst/>
              <a:gdLst>
                <a:gd name="connsiteX0" fmla="*/ 101803 w 260298"/>
                <a:gd name="connsiteY0" fmla="*/ 28042 h 164592"/>
                <a:gd name="connsiteX1" fmla="*/ 93268 w 260298"/>
                <a:gd name="connsiteY1" fmla="*/ 39624 h 164592"/>
                <a:gd name="connsiteX2" fmla="*/ 56692 w 260298"/>
                <a:gd name="connsiteY2" fmla="*/ 33528 h 164592"/>
                <a:gd name="connsiteX3" fmla="*/ 60350 w 260298"/>
                <a:gd name="connsiteY3" fmla="*/ 55474 h 164592"/>
                <a:gd name="connsiteX4" fmla="*/ 93878 w 260298"/>
                <a:gd name="connsiteY4" fmla="*/ 52426 h 164592"/>
                <a:gd name="connsiteX5" fmla="*/ 137160 w 260298"/>
                <a:gd name="connsiteY5" fmla="*/ 65227 h 164592"/>
                <a:gd name="connsiteX6" fmla="*/ 195681 w 260298"/>
                <a:gd name="connsiteY6" fmla="*/ 59131 h 164592"/>
                <a:gd name="connsiteX7" fmla="*/ 214579 w 260298"/>
                <a:gd name="connsiteY7" fmla="*/ 95707 h 164592"/>
                <a:gd name="connsiteX8" fmla="*/ 223723 w 260298"/>
                <a:gd name="connsiteY8" fmla="*/ 91440 h 164592"/>
                <a:gd name="connsiteX9" fmla="*/ 246278 w 260298"/>
                <a:gd name="connsiteY9" fmla="*/ 100584 h 164592"/>
                <a:gd name="connsiteX10" fmla="*/ 249326 w 260298"/>
                <a:gd name="connsiteY10" fmla="*/ 115824 h 164592"/>
                <a:gd name="connsiteX11" fmla="*/ 260299 w 260298"/>
                <a:gd name="connsiteY11" fmla="*/ 137770 h 164592"/>
                <a:gd name="connsiteX12" fmla="*/ 227380 w 260298"/>
                <a:gd name="connsiteY12" fmla="*/ 137770 h 164592"/>
                <a:gd name="connsiteX13" fmla="*/ 204216 w 260298"/>
                <a:gd name="connsiteY13" fmla="*/ 134722 h 164592"/>
                <a:gd name="connsiteX14" fmla="*/ 188976 w 260298"/>
                <a:gd name="connsiteY14" fmla="*/ 152400 h 164592"/>
                <a:gd name="connsiteX15" fmla="*/ 175564 w 260298"/>
                <a:gd name="connsiteY15" fmla="*/ 156058 h 164592"/>
                <a:gd name="connsiteX16" fmla="*/ 166420 w 260298"/>
                <a:gd name="connsiteY16" fmla="*/ 164592 h 164592"/>
                <a:gd name="connsiteX17" fmla="*/ 149961 w 260298"/>
                <a:gd name="connsiteY17" fmla="*/ 151790 h 164592"/>
                <a:gd name="connsiteX18" fmla="*/ 144475 w 260298"/>
                <a:gd name="connsiteY18" fmla="*/ 118872 h 164592"/>
                <a:gd name="connsiteX19" fmla="*/ 134112 w 260298"/>
                <a:gd name="connsiteY19" fmla="*/ 117043 h 164592"/>
                <a:gd name="connsiteX20" fmla="*/ 134721 w 260298"/>
                <a:gd name="connsiteY20" fmla="*/ 104851 h 164592"/>
                <a:gd name="connsiteX21" fmla="*/ 114604 w 260298"/>
                <a:gd name="connsiteY21" fmla="*/ 96317 h 164592"/>
                <a:gd name="connsiteX22" fmla="*/ 104241 w 260298"/>
                <a:gd name="connsiteY22" fmla="*/ 109728 h 164592"/>
                <a:gd name="connsiteX23" fmla="*/ 105460 w 260298"/>
                <a:gd name="connsiteY23" fmla="*/ 125578 h 164592"/>
                <a:gd name="connsiteX24" fmla="*/ 101803 w 260298"/>
                <a:gd name="connsiteY24" fmla="*/ 131064 h 164592"/>
                <a:gd name="connsiteX25" fmla="*/ 82296 w 260298"/>
                <a:gd name="connsiteY25" fmla="*/ 130454 h 164592"/>
                <a:gd name="connsiteX26" fmla="*/ 76809 w 260298"/>
                <a:gd name="connsiteY26" fmla="*/ 148133 h 164592"/>
                <a:gd name="connsiteX27" fmla="*/ 64008 w 260298"/>
                <a:gd name="connsiteY27" fmla="*/ 140818 h 164592"/>
                <a:gd name="connsiteX28" fmla="*/ 43281 w 260298"/>
                <a:gd name="connsiteY28" fmla="*/ 153010 h 164592"/>
                <a:gd name="connsiteX29" fmla="*/ 32308 w 260298"/>
                <a:gd name="connsiteY29" fmla="*/ 148742 h 164592"/>
                <a:gd name="connsiteX30" fmla="*/ 40233 w 260298"/>
                <a:gd name="connsiteY30" fmla="*/ 109118 h 164592"/>
                <a:gd name="connsiteX31" fmla="*/ 25603 w 260298"/>
                <a:gd name="connsiteY31" fmla="*/ 79858 h 164592"/>
                <a:gd name="connsiteX32" fmla="*/ 0 w 260298"/>
                <a:gd name="connsiteY32" fmla="*/ 70714 h 164592"/>
                <a:gd name="connsiteX33" fmla="*/ 3657 w 260298"/>
                <a:gd name="connsiteY33" fmla="*/ 53645 h 164592"/>
                <a:gd name="connsiteX34" fmla="*/ 30480 w 260298"/>
                <a:gd name="connsiteY34" fmla="*/ 55474 h 164592"/>
                <a:gd name="connsiteX35" fmla="*/ 39624 w 260298"/>
                <a:gd name="connsiteY35" fmla="*/ 34138 h 164592"/>
                <a:gd name="connsiteX36" fmla="*/ 42672 w 260298"/>
                <a:gd name="connsiteY36" fmla="*/ 9144 h 164592"/>
                <a:gd name="connsiteX37" fmla="*/ 82296 w 260298"/>
                <a:gd name="connsiteY37" fmla="*/ 0 h 164592"/>
                <a:gd name="connsiteX38" fmla="*/ 81076 w 260298"/>
                <a:gd name="connsiteY38" fmla="*/ 18288 h 164592"/>
                <a:gd name="connsiteX39" fmla="*/ 89001 w 260298"/>
                <a:gd name="connsiteY39" fmla="*/ 28651 h 164592"/>
                <a:gd name="connsiteX40" fmla="*/ 101803 w 260298"/>
                <a:gd name="connsiteY40" fmla="*/ 28042 h 16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60298" h="164592">
                  <a:moveTo>
                    <a:pt x="101803" y="28042"/>
                  </a:moveTo>
                  <a:lnTo>
                    <a:pt x="93268" y="39624"/>
                  </a:lnTo>
                  <a:lnTo>
                    <a:pt x="56692" y="33528"/>
                  </a:lnTo>
                  <a:lnTo>
                    <a:pt x="60350" y="55474"/>
                  </a:lnTo>
                  <a:lnTo>
                    <a:pt x="93878" y="52426"/>
                  </a:lnTo>
                  <a:lnTo>
                    <a:pt x="137160" y="65227"/>
                  </a:lnTo>
                  <a:lnTo>
                    <a:pt x="195681" y="59131"/>
                  </a:lnTo>
                  <a:lnTo>
                    <a:pt x="214579" y="95707"/>
                  </a:lnTo>
                  <a:lnTo>
                    <a:pt x="223723" y="91440"/>
                  </a:lnTo>
                  <a:lnTo>
                    <a:pt x="246278" y="100584"/>
                  </a:lnTo>
                  <a:lnTo>
                    <a:pt x="249326" y="115824"/>
                  </a:lnTo>
                  <a:lnTo>
                    <a:pt x="260299" y="137770"/>
                  </a:lnTo>
                  <a:lnTo>
                    <a:pt x="227380" y="137770"/>
                  </a:lnTo>
                  <a:lnTo>
                    <a:pt x="204216" y="134722"/>
                  </a:lnTo>
                  <a:lnTo>
                    <a:pt x="188976" y="152400"/>
                  </a:lnTo>
                  <a:lnTo>
                    <a:pt x="175564" y="156058"/>
                  </a:lnTo>
                  <a:lnTo>
                    <a:pt x="166420" y="164592"/>
                  </a:lnTo>
                  <a:lnTo>
                    <a:pt x="149961" y="151790"/>
                  </a:lnTo>
                  <a:lnTo>
                    <a:pt x="144475" y="118872"/>
                  </a:lnTo>
                  <a:lnTo>
                    <a:pt x="134112" y="117043"/>
                  </a:lnTo>
                  <a:lnTo>
                    <a:pt x="134721" y="104851"/>
                  </a:lnTo>
                  <a:lnTo>
                    <a:pt x="114604" y="96317"/>
                  </a:lnTo>
                  <a:lnTo>
                    <a:pt x="104241" y="109728"/>
                  </a:lnTo>
                  <a:lnTo>
                    <a:pt x="105460" y="125578"/>
                  </a:lnTo>
                  <a:lnTo>
                    <a:pt x="101803" y="131064"/>
                  </a:lnTo>
                  <a:lnTo>
                    <a:pt x="82296" y="130454"/>
                  </a:lnTo>
                  <a:lnTo>
                    <a:pt x="76809" y="148133"/>
                  </a:lnTo>
                  <a:lnTo>
                    <a:pt x="64008" y="140818"/>
                  </a:lnTo>
                  <a:lnTo>
                    <a:pt x="43281" y="153010"/>
                  </a:lnTo>
                  <a:lnTo>
                    <a:pt x="32308" y="148742"/>
                  </a:lnTo>
                  <a:lnTo>
                    <a:pt x="40233" y="109118"/>
                  </a:lnTo>
                  <a:lnTo>
                    <a:pt x="25603" y="79858"/>
                  </a:lnTo>
                  <a:lnTo>
                    <a:pt x="0" y="70714"/>
                  </a:lnTo>
                  <a:lnTo>
                    <a:pt x="3657" y="53645"/>
                  </a:lnTo>
                  <a:lnTo>
                    <a:pt x="30480" y="55474"/>
                  </a:lnTo>
                  <a:lnTo>
                    <a:pt x="39624" y="34138"/>
                  </a:lnTo>
                  <a:lnTo>
                    <a:pt x="42672" y="9144"/>
                  </a:lnTo>
                  <a:lnTo>
                    <a:pt x="82296" y="0"/>
                  </a:lnTo>
                  <a:lnTo>
                    <a:pt x="81076" y="18288"/>
                  </a:lnTo>
                  <a:lnTo>
                    <a:pt x="89001" y="28651"/>
                  </a:lnTo>
                  <a:lnTo>
                    <a:pt x="101803" y="28042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9" name="Freihandform: Form 218">
              <a:extLst>
                <a:ext uri="{FF2B5EF4-FFF2-40B4-BE49-F238E27FC236}">
                  <a16:creationId xmlns:a16="http://schemas.microsoft.com/office/drawing/2014/main" id="{EEA7A4B1-43E4-C2EA-ADA4-5D9CB304B614}"/>
                </a:ext>
              </a:extLst>
            </p:cNvPr>
            <p:cNvSpPr/>
            <p:nvPr/>
          </p:nvSpPr>
          <p:spPr>
            <a:xfrm>
              <a:off x="7261389" y="2846152"/>
              <a:ext cx="488899" cy="291388"/>
            </a:xfrm>
            <a:custGeom>
              <a:avLst/>
              <a:gdLst>
                <a:gd name="connsiteX0" fmla="*/ 488900 w 488899"/>
                <a:gd name="connsiteY0" fmla="*/ 209702 h 291388"/>
                <a:gd name="connsiteX1" fmla="*/ 479145 w 488899"/>
                <a:gd name="connsiteY1" fmla="*/ 208483 h 291388"/>
                <a:gd name="connsiteX2" fmla="*/ 461468 w 488899"/>
                <a:gd name="connsiteY2" fmla="*/ 198120 h 291388"/>
                <a:gd name="connsiteX3" fmla="*/ 459639 w 488899"/>
                <a:gd name="connsiteY3" fmla="*/ 211531 h 291388"/>
                <a:gd name="connsiteX4" fmla="*/ 434036 w 488899"/>
                <a:gd name="connsiteY4" fmla="*/ 219456 h 291388"/>
                <a:gd name="connsiteX5" fmla="*/ 435255 w 488899"/>
                <a:gd name="connsiteY5" fmla="*/ 250546 h 291388"/>
                <a:gd name="connsiteX6" fmla="*/ 419405 w 488899"/>
                <a:gd name="connsiteY6" fmla="*/ 262738 h 291388"/>
                <a:gd name="connsiteX7" fmla="*/ 395021 w 488899"/>
                <a:gd name="connsiteY7" fmla="*/ 268224 h 291388"/>
                <a:gd name="connsiteX8" fmla="*/ 392583 w 488899"/>
                <a:gd name="connsiteY8" fmla="*/ 285902 h 291388"/>
                <a:gd name="connsiteX9" fmla="*/ 368808 w 488899"/>
                <a:gd name="connsiteY9" fmla="*/ 291389 h 291388"/>
                <a:gd name="connsiteX10" fmla="*/ 332841 w 488899"/>
                <a:gd name="connsiteY10" fmla="*/ 276149 h 291388"/>
                <a:gd name="connsiteX11" fmla="*/ 322479 w 488899"/>
                <a:gd name="connsiteY11" fmla="*/ 243840 h 291388"/>
                <a:gd name="connsiteX12" fmla="*/ 298095 w 488899"/>
                <a:gd name="connsiteY12" fmla="*/ 242011 h 291388"/>
                <a:gd name="connsiteX13" fmla="*/ 253593 w 488899"/>
                <a:gd name="connsiteY13" fmla="*/ 207874 h 291388"/>
                <a:gd name="connsiteX14" fmla="*/ 227381 w 488899"/>
                <a:gd name="connsiteY14" fmla="*/ 203606 h 291388"/>
                <a:gd name="connsiteX15" fmla="*/ 187148 w 488899"/>
                <a:gd name="connsiteY15" fmla="*/ 183490 h 291388"/>
                <a:gd name="connsiteX16" fmla="*/ 163373 w 488899"/>
                <a:gd name="connsiteY16" fmla="*/ 179832 h 291388"/>
                <a:gd name="connsiteX17" fmla="*/ 151181 w 488899"/>
                <a:gd name="connsiteY17" fmla="*/ 187147 h 291388"/>
                <a:gd name="connsiteX18" fmla="*/ 129236 w 488899"/>
                <a:gd name="connsiteY18" fmla="*/ 185928 h 291388"/>
                <a:gd name="connsiteX19" fmla="*/ 110948 w 488899"/>
                <a:gd name="connsiteY19" fmla="*/ 208483 h 291388"/>
                <a:gd name="connsiteX20" fmla="*/ 84125 w 488899"/>
                <a:gd name="connsiteY20" fmla="*/ 215798 h 291388"/>
                <a:gd name="connsiteX21" fmla="*/ 72543 w 488899"/>
                <a:gd name="connsiteY21" fmla="*/ 188366 h 291388"/>
                <a:gd name="connsiteX22" fmla="*/ 68885 w 488899"/>
                <a:gd name="connsiteY22" fmla="*/ 147523 h 291388"/>
                <a:gd name="connsiteX23" fmla="*/ 40844 w 488899"/>
                <a:gd name="connsiteY23" fmla="*/ 134112 h 291388"/>
                <a:gd name="connsiteX24" fmla="*/ 43281 w 488899"/>
                <a:gd name="connsiteY24" fmla="*/ 107899 h 291388"/>
                <a:gd name="connsiteX25" fmla="*/ 21945 w 488899"/>
                <a:gd name="connsiteY25" fmla="*/ 105461 h 291388"/>
                <a:gd name="connsiteX26" fmla="*/ 21336 w 488899"/>
                <a:gd name="connsiteY26" fmla="*/ 72542 h 291388"/>
                <a:gd name="connsiteX27" fmla="*/ 53645 w 488899"/>
                <a:gd name="connsiteY27" fmla="*/ 82296 h 291388"/>
                <a:gd name="connsiteX28" fmla="*/ 78639 w 488899"/>
                <a:gd name="connsiteY28" fmla="*/ 70104 h 291388"/>
                <a:gd name="connsiteX29" fmla="*/ 49988 w 488899"/>
                <a:gd name="connsiteY29" fmla="*/ 46330 h 291388"/>
                <a:gd name="connsiteX30" fmla="*/ 35357 w 488899"/>
                <a:gd name="connsiteY30" fmla="*/ 24384 h 291388"/>
                <a:gd name="connsiteX31" fmla="*/ 12192 w 488899"/>
                <a:gd name="connsiteY31" fmla="*/ 34138 h 291388"/>
                <a:gd name="connsiteX32" fmla="*/ 15849 w 488899"/>
                <a:gd name="connsiteY32" fmla="*/ 62789 h 291388"/>
                <a:gd name="connsiteX33" fmla="*/ 0 w 488899"/>
                <a:gd name="connsiteY33" fmla="*/ 37795 h 291388"/>
                <a:gd name="connsiteX34" fmla="*/ 10973 w 488899"/>
                <a:gd name="connsiteY34" fmla="*/ 24384 h 291388"/>
                <a:gd name="connsiteX35" fmla="*/ 45111 w 488899"/>
                <a:gd name="connsiteY35" fmla="*/ 16459 h 291388"/>
                <a:gd name="connsiteX36" fmla="*/ 68885 w 488899"/>
                <a:gd name="connsiteY36" fmla="*/ 27432 h 291388"/>
                <a:gd name="connsiteX37" fmla="*/ 98145 w 488899"/>
                <a:gd name="connsiteY37" fmla="*/ 57912 h 291388"/>
                <a:gd name="connsiteX38" fmla="*/ 113996 w 488899"/>
                <a:gd name="connsiteY38" fmla="*/ 56083 h 291388"/>
                <a:gd name="connsiteX39" fmla="*/ 149961 w 488899"/>
                <a:gd name="connsiteY39" fmla="*/ 55474 h 291388"/>
                <a:gd name="connsiteX40" fmla="*/ 139599 w 488899"/>
                <a:gd name="connsiteY40" fmla="*/ 35966 h 291388"/>
                <a:gd name="connsiteX41" fmla="*/ 162764 w 488899"/>
                <a:gd name="connsiteY41" fmla="*/ 22555 h 291388"/>
                <a:gd name="connsiteX42" fmla="*/ 183489 w 488899"/>
                <a:gd name="connsiteY42" fmla="*/ 0 h 291388"/>
                <a:gd name="connsiteX43" fmla="*/ 231648 w 488899"/>
                <a:gd name="connsiteY43" fmla="*/ 20726 h 291388"/>
                <a:gd name="connsiteX44" fmla="*/ 243231 w 488899"/>
                <a:gd name="connsiteY44" fmla="*/ 51206 h 291388"/>
                <a:gd name="connsiteX45" fmla="*/ 257252 w 488899"/>
                <a:gd name="connsiteY45" fmla="*/ 59131 h 291388"/>
                <a:gd name="connsiteX46" fmla="*/ 290780 w 488899"/>
                <a:gd name="connsiteY46" fmla="*/ 57302 h 291388"/>
                <a:gd name="connsiteX47" fmla="*/ 303581 w 488899"/>
                <a:gd name="connsiteY47" fmla="*/ 64618 h 291388"/>
                <a:gd name="connsiteX48" fmla="*/ 329793 w 488899"/>
                <a:gd name="connsiteY48" fmla="*/ 104851 h 291388"/>
                <a:gd name="connsiteX49" fmla="*/ 373076 w 488899"/>
                <a:gd name="connsiteY49" fmla="*/ 131674 h 291388"/>
                <a:gd name="connsiteX50" fmla="*/ 398679 w 488899"/>
                <a:gd name="connsiteY50" fmla="*/ 149962 h 291388"/>
                <a:gd name="connsiteX51" fmla="*/ 437084 w 488899"/>
                <a:gd name="connsiteY51" fmla="*/ 168859 h 291388"/>
                <a:gd name="connsiteX52" fmla="*/ 484023 w 488899"/>
                <a:gd name="connsiteY52" fmla="*/ 185928 h 291388"/>
                <a:gd name="connsiteX53" fmla="*/ 488900 w 488899"/>
                <a:gd name="connsiteY53" fmla="*/ 209702 h 291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88899" h="291388">
                  <a:moveTo>
                    <a:pt x="488900" y="209702"/>
                  </a:moveTo>
                  <a:lnTo>
                    <a:pt x="479145" y="208483"/>
                  </a:lnTo>
                  <a:lnTo>
                    <a:pt x="461468" y="198120"/>
                  </a:lnTo>
                  <a:lnTo>
                    <a:pt x="459639" y="211531"/>
                  </a:lnTo>
                  <a:lnTo>
                    <a:pt x="434036" y="219456"/>
                  </a:lnTo>
                  <a:lnTo>
                    <a:pt x="435255" y="250546"/>
                  </a:lnTo>
                  <a:lnTo>
                    <a:pt x="419405" y="262738"/>
                  </a:lnTo>
                  <a:lnTo>
                    <a:pt x="395021" y="268224"/>
                  </a:lnTo>
                  <a:lnTo>
                    <a:pt x="392583" y="285902"/>
                  </a:lnTo>
                  <a:lnTo>
                    <a:pt x="368808" y="291389"/>
                  </a:lnTo>
                  <a:lnTo>
                    <a:pt x="332841" y="276149"/>
                  </a:lnTo>
                  <a:lnTo>
                    <a:pt x="322479" y="243840"/>
                  </a:lnTo>
                  <a:lnTo>
                    <a:pt x="298095" y="242011"/>
                  </a:lnTo>
                  <a:lnTo>
                    <a:pt x="253593" y="207874"/>
                  </a:lnTo>
                  <a:lnTo>
                    <a:pt x="227381" y="203606"/>
                  </a:lnTo>
                  <a:lnTo>
                    <a:pt x="187148" y="183490"/>
                  </a:lnTo>
                  <a:lnTo>
                    <a:pt x="163373" y="179832"/>
                  </a:lnTo>
                  <a:lnTo>
                    <a:pt x="151181" y="187147"/>
                  </a:lnTo>
                  <a:lnTo>
                    <a:pt x="129236" y="185928"/>
                  </a:lnTo>
                  <a:lnTo>
                    <a:pt x="110948" y="208483"/>
                  </a:lnTo>
                  <a:lnTo>
                    <a:pt x="84125" y="215798"/>
                  </a:lnTo>
                  <a:lnTo>
                    <a:pt x="72543" y="188366"/>
                  </a:lnTo>
                  <a:lnTo>
                    <a:pt x="68885" y="147523"/>
                  </a:lnTo>
                  <a:lnTo>
                    <a:pt x="40844" y="134112"/>
                  </a:lnTo>
                  <a:lnTo>
                    <a:pt x="43281" y="107899"/>
                  </a:lnTo>
                  <a:lnTo>
                    <a:pt x="21945" y="105461"/>
                  </a:lnTo>
                  <a:lnTo>
                    <a:pt x="21336" y="72542"/>
                  </a:lnTo>
                  <a:lnTo>
                    <a:pt x="53645" y="82296"/>
                  </a:lnTo>
                  <a:lnTo>
                    <a:pt x="78639" y="70104"/>
                  </a:lnTo>
                  <a:lnTo>
                    <a:pt x="49988" y="46330"/>
                  </a:lnTo>
                  <a:lnTo>
                    <a:pt x="35357" y="24384"/>
                  </a:lnTo>
                  <a:lnTo>
                    <a:pt x="12192" y="34138"/>
                  </a:lnTo>
                  <a:lnTo>
                    <a:pt x="15849" y="62789"/>
                  </a:lnTo>
                  <a:lnTo>
                    <a:pt x="0" y="37795"/>
                  </a:lnTo>
                  <a:lnTo>
                    <a:pt x="10973" y="24384"/>
                  </a:lnTo>
                  <a:lnTo>
                    <a:pt x="45111" y="16459"/>
                  </a:lnTo>
                  <a:lnTo>
                    <a:pt x="68885" y="27432"/>
                  </a:lnTo>
                  <a:lnTo>
                    <a:pt x="98145" y="57912"/>
                  </a:lnTo>
                  <a:lnTo>
                    <a:pt x="113996" y="56083"/>
                  </a:lnTo>
                  <a:lnTo>
                    <a:pt x="149961" y="55474"/>
                  </a:lnTo>
                  <a:lnTo>
                    <a:pt x="139599" y="35966"/>
                  </a:lnTo>
                  <a:lnTo>
                    <a:pt x="162764" y="22555"/>
                  </a:lnTo>
                  <a:lnTo>
                    <a:pt x="183489" y="0"/>
                  </a:lnTo>
                  <a:lnTo>
                    <a:pt x="231648" y="20726"/>
                  </a:lnTo>
                  <a:lnTo>
                    <a:pt x="243231" y="51206"/>
                  </a:lnTo>
                  <a:lnTo>
                    <a:pt x="257252" y="59131"/>
                  </a:lnTo>
                  <a:lnTo>
                    <a:pt x="290780" y="57302"/>
                  </a:lnTo>
                  <a:lnTo>
                    <a:pt x="303581" y="64618"/>
                  </a:lnTo>
                  <a:lnTo>
                    <a:pt x="329793" y="104851"/>
                  </a:lnTo>
                  <a:lnTo>
                    <a:pt x="373076" y="131674"/>
                  </a:lnTo>
                  <a:lnTo>
                    <a:pt x="398679" y="149962"/>
                  </a:lnTo>
                  <a:lnTo>
                    <a:pt x="437084" y="168859"/>
                  </a:lnTo>
                  <a:lnTo>
                    <a:pt x="484023" y="185928"/>
                  </a:lnTo>
                  <a:lnTo>
                    <a:pt x="488900" y="209702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0" name="Freihandform: Form 219">
              <a:extLst>
                <a:ext uri="{FF2B5EF4-FFF2-40B4-BE49-F238E27FC236}">
                  <a16:creationId xmlns:a16="http://schemas.microsoft.com/office/drawing/2014/main" id="{AA2A9BE3-9FEE-A955-DE96-8622E75FCD01}"/>
                </a:ext>
              </a:extLst>
            </p:cNvPr>
            <p:cNvSpPr/>
            <p:nvPr/>
          </p:nvSpPr>
          <p:spPr>
            <a:xfrm>
              <a:off x="9908273" y="4841373"/>
              <a:ext cx="82905" cy="43890"/>
            </a:xfrm>
            <a:custGeom>
              <a:avLst/>
              <a:gdLst>
                <a:gd name="connsiteX0" fmla="*/ 2438 w 82905"/>
                <a:gd name="connsiteY0" fmla="*/ 43891 h 43890"/>
                <a:gd name="connsiteX1" fmla="*/ 3048 w 82905"/>
                <a:gd name="connsiteY1" fmla="*/ 32309 h 43890"/>
                <a:gd name="connsiteX2" fmla="*/ 0 w 82905"/>
                <a:gd name="connsiteY2" fmla="*/ 24384 h 43890"/>
                <a:gd name="connsiteX3" fmla="*/ 4876 w 82905"/>
                <a:gd name="connsiteY3" fmla="*/ 15240 h 43890"/>
                <a:gd name="connsiteX4" fmla="*/ 34747 w 82905"/>
                <a:gd name="connsiteY4" fmla="*/ 6705 h 43890"/>
                <a:gd name="connsiteX5" fmla="*/ 59131 w 82905"/>
                <a:gd name="connsiteY5" fmla="*/ 4877 h 43890"/>
                <a:gd name="connsiteX6" fmla="*/ 70104 w 82905"/>
                <a:gd name="connsiteY6" fmla="*/ 0 h 43890"/>
                <a:gd name="connsiteX7" fmla="*/ 82905 w 82905"/>
                <a:gd name="connsiteY7" fmla="*/ 4877 h 43890"/>
                <a:gd name="connsiteX8" fmla="*/ 69494 w 82905"/>
                <a:gd name="connsiteY8" fmla="*/ 15849 h 43890"/>
                <a:gd name="connsiteX9" fmla="*/ 32308 w 82905"/>
                <a:gd name="connsiteY9" fmla="*/ 32918 h 43890"/>
                <a:gd name="connsiteX10" fmla="*/ 2438 w 82905"/>
                <a:gd name="connsiteY10" fmla="*/ 43891 h 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905" h="43890">
                  <a:moveTo>
                    <a:pt x="2438" y="43891"/>
                  </a:moveTo>
                  <a:lnTo>
                    <a:pt x="3048" y="32309"/>
                  </a:lnTo>
                  <a:lnTo>
                    <a:pt x="0" y="24384"/>
                  </a:lnTo>
                  <a:lnTo>
                    <a:pt x="4876" y="15240"/>
                  </a:lnTo>
                  <a:lnTo>
                    <a:pt x="34747" y="6705"/>
                  </a:lnTo>
                  <a:lnTo>
                    <a:pt x="59131" y="4877"/>
                  </a:lnTo>
                  <a:lnTo>
                    <a:pt x="70104" y="0"/>
                  </a:lnTo>
                  <a:lnTo>
                    <a:pt x="82905" y="4877"/>
                  </a:lnTo>
                  <a:lnTo>
                    <a:pt x="69494" y="15849"/>
                  </a:lnTo>
                  <a:lnTo>
                    <a:pt x="32308" y="32918"/>
                  </a:lnTo>
                  <a:lnTo>
                    <a:pt x="2438" y="43891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1" name="Freihandform: Form 220">
              <a:extLst>
                <a:ext uri="{FF2B5EF4-FFF2-40B4-BE49-F238E27FC236}">
                  <a16:creationId xmlns:a16="http://schemas.microsoft.com/office/drawing/2014/main" id="{B2740D51-77F8-ECC6-5F37-19FD7F846948}"/>
                </a:ext>
              </a:extLst>
            </p:cNvPr>
            <p:cNvSpPr/>
            <p:nvPr/>
          </p:nvSpPr>
          <p:spPr>
            <a:xfrm>
              <a:off x="5850774" y="3056464"/>
              <a:ext cx="131064" cy="274929"/>
            </a:xfrm>
            <a:custGeom>
              <a:avLst/>
              <a:gdLst>
                <a:gd name="connsiteX0" fmla="*/ 131064 w 131064"/>
                <a:gd name="connsiteY0" fmla="*/ 164592 h 274929"/>
                <a:gd name="connsiteX1" fmla="*/ 130455 w 131064"/>
                <a:gd name="connsiteY1" fmla="*/ 194462 h 274929"/>
                <a:gd name="connsiteX2" fmla="*/ 114605 w 131064"/>
                <a:gd name="connsiteY2" fmla="*/ 205435 h 274929"/>
                <a:gd name="connsiteX3" fmla="*/ 104852 w 131064"/>
                <a:gd name="connsiteY3" fmla="*/ 218237 h 274929"/>
                <a:gd name="connsiteX4" fmla="*/ 82906 w 131064"/>
                <a:gd name="connsiteY4" fmla="*/ 233477 h 274929"/>
                <a:gd name="connsiteX5" fmla="*/ 86564 w 131064"/>
                <a:gd name="connsiteY5" fmla="*/ 249326 h 274929"/>
                <a:gd name="connsiteX6" fmla="*/ 84125 w 131064"/>
                <a:gd name="connsiteY6" fmla="*/ 266395 h 274929"/>
                <a:gd name="connsiteX7" fmla="*/ 68276 w 131064"/>
                <a:gd name="connsiteY7" fmla="*/ 274930 h 274929"/>
                <a:gd name="connsiteX8" fmla="*/ 52426 w 131064"/>
                <a:gd name="connsiteY8" fmla="*/ 204826 h 274929"/>
                <a:gd name="connsiteX9" fmla="*/ 31700 w 131064"/>
                <a:gd name="connsiteY9" fmla="*/ 188976 h 274929"/>
                <a:gd name="connsiteX10" fmla="*/ 31090 w 131064"/>
                <a:gd name="connsiteY10" fmla="*/ 179832 h 274929"/>
                <a:gd name="connsiteX11" fmla="*/ 3658 w 131064"/>
                <a:gd name="connsiteY11" fmla="*/ 156058 h 274929"/>
                <a:gd name="connsiteX12" fmla="*/ 0 w 131064"/>
                <a:gd name="connsiteY12" fmla="*/ 126797 h 274929"/>
                <a:gd name="connsiteX13" fmla="*/ 19508 w 131064"/>
                <a:gd name="connsiteY13" fmla="*/ 104851 h 274929"/>
                <a:gd name="connsiteX14" fmla="*/ 26213 w 131064"/>
                <a:gd name="connsiteY14" fmla="*/ 72542 h 274929"/>
                <a:gd name="connsiteX15" fmla="*/ 20117 w 131064"/>
                <a:gd name="connsiteY15" fmla="*/ 35357 h 274929"/>
                <a:gd name="connsiteX16" fmla="*/ 26213 w 131064"/>
                <a:gd name="connsiteY16" fmla="*/ 15240 h 274929"/>
                <a:gd name="connsiteX17" fmla="*/ 60960 w 131064"/>
                <a:gd name="connsiteY17" fmla="*/ 0 h 274929"/>
                <a:gd name="connsiteX18" fmla="*/ 83516 w 131064"/>
                <a:gd name="connsiteY18" fmla="*/ 4267 h 274929"/>
                <a:gd name="connsiteX19" fmla="*/ 83516 w 131064"/>
                <a:gd name="connsiteY19" fmla="*/ 24384 h 274929"/>
                <a:gd name="connsiteX20" fmla="*/ 110338 w 131064"/>
                <a:gd name="connsiteY20" fmla="*/ 9754 h 274929"/>
                <a:gd name="connsiteX21" fmla="*/ 112776 w 131064"/>
                <a:gd name="connsiteY21" fmla="*/ 17069 h 274929"/>
                <a:gd name="connsiteX22" fmla="*/ 97536 w 131064"/>
                <a:gd name="connsiteY22" fmla="*/ 36576 h 274929"/>
                <a:gd name="connsiteX23" fmla="*/ 98146 w 131064"/>
                <a:gd name="connsiteY23" fmla="*/ 54254 h 274929"/>
                <a:gd name="connsiteX24" fmla="*/ 109728 w 131064"/>
                <a:gd name="connsiteY24" fmla="*/ 64008 h 274929"/>
                <a:gd name="connsiteX25" fmla="*/ 106680 w 131064"/>
                <a:gd name="connsiteY25" fmla="*/ 98146 h 274929"/>
                <a:gd name="connsiteX26" fmla="*/ 85344 w 131064"/>
                <a:gd name="connsiteY26" fmla="*/ 117653 h 274929"/>
                <a:gd name="connsiteX27" fmla="*/ 92660 w 131064"/>
                <a:gd name="connsiteY27" fmla="*/ 138989 h 274929"/>
                <a:gd name="connsiteX28" fmla="*/ 109728 w 131064"/>
                <a:gd name="connsiteY28" fmla="*/ 139598 h 274929"/>
                <a:gd name="connsiteX29" fmla="*/ 118263 w 131064"/>
                <a:gd name="connsiteY29" fmla="*/ 158496 h 274929"/>
                <a:gd name="connsiteX30" fmla="*/ 131064 w 131064"/>
                <a:gd name="connsiteY30" fmla="*/ 164592 h 27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1064" h="274929">
                  <a:moveTo>
                    <a:pt x="131064" y="164592"/>
                  </a:moveTo>
                  <a:lnTo>
                    <a:pt x="130455" y="194462"/>
                  </a:lnTo>
                  <a:lnTo>
                    <a:pt x="114605" y="205435"/>
                  </a:lnTo>
                  <a:lnTo>
                    <a:pt x="104852" y="218237"/>
                  </a:lnTo>
                  <a:lnTo>
                    <a:pt x="82906" y="233477"/>
                  </a:lnTo>
                  <a:lnTo>
                    <a:pt x="86564" y="249326"/>
                  </a:lnTo>
                  <a:lnTo>
                    <a:pt x="84125" y="266395"/>
                  </a:lnTo>
                  <a:lnTo>
                    <a:pt x="68276" y="274930"/>
                  </a:lnTo>
                  <a:lnTo>
                    <a:pt x="52426" y="204826"/>
                  </a:lnTo>
                  <a:lnTo>
                    <a:pt x="31700" y="188976"/>
                  </a:lnTo>
                  <a:lnTo>
                    <a:pt x="31090" y="179832"/>
                  </a:lnTo>
                  <a:lnTo>
                    <a:pt x="3658" y="156058"/>
                  </a:lnTo>
                  <a:lnTo>
                    <a:pt x="0" y="126797"/>
                  </a:lnTo>
                  <a:lnTo>
                    <a:pt x="19508" y="104851"/>
                  </a:lnTo>
                  <a:lnTo>
                    <a:pt x="26213" y="72542"/>
                  </a:lnTo>
                  <a:lnTo>
                    <a:pt x="20117" y="35357"/>
                  </a:lnTo>
                  <a:lnTo>
                    <a:pt x="26213" y="15240"/>
                  </a:lnTo>
                  <a:lnTo>
                    <a:pt x="60960" y="0"/>
                  </a:lnTo>
                  <a:lnTo>
                    <a:pt x="83516" y="4267"/>
                  </a:lnTo>
                  <a:lnTo>
                    <a:pt x="83516" y="24384"/>
                  </a:lnTo>
                  <a:lnTo>
                    <a:pt x="110338" y="9754"/>
                  </a:lnTo>
                  <a:lnTo>
                    <a:pt x="112776" y="17069"/>
                  </a:lnTo>
                  <a:lnTo>
                    <a:pt x="97536" y="36576"/>
                  </a:lnTo>
                  <a:lnTo>
                    <a:pt x="98146" y="54254"/>
                  </a:lnTo>
                  <a:lnTo>
                    <a:pt x="109728" y="64008"/>
                  </a:lnTo>
                  <a:lnTo>
                    <a:pt x="106680" y="98146"/>
                  </a:lnTo>
                  <a:lnTo>
                    <a:pt x="85344" y="117653"/>
                  </a:lnTo>
                  <a:lnTo>
                    <a:pt x="92660" y="138989"/>
                  </a:lnTo>
                  <a:lnTo>
                    <a:pt x="109728" y="139598"/>
                  </a:lnTo>
                  <a:lnTo>
                    <a:pt x="118263" y="158496"/>
                  </a:lnTo>
                  <a:lnTo>
                    <a:pt x="131064" y="164592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2" name="Freihandform: Form 221">
              <a:extLst>
                <a:ext uri="{FF2B5EF4-FFF2-40B4-BE49-F238E27FC236}">
                  <a16:creationId xmlns:a16="http://schemas.microsoft.com/office/drawing/2014/main" id="{B818DDD3-38C1-32D9-DCE9-AFAB56CD0F57}"/>
                </a:ext>
              </a:extLst>
            </p:cNvPr>
            <p:cNvSpPr/>
            <p:nvPr/>
          </p:nvSpPr>
          <p:spPr>
            <a:xfrm>
              <a:off x="6440868" y="2873584"/>
              <a:ext cx="609600" cy="242011"/>
            </a:xfrm>
            <a:custGeom>
              <a:avLst/>
              <a:gdLst>
                <a:gd name="connsiteX0" fmla="*/ 476707 w 609600"/>
                <a:gd name="connsiteY0" fmla="*/ 19507 h 242011"/>
                <a:gd name="connsiteX1" fmla="*/ 510235 w 609600"/>
                <a:gd name="connsiteY1" fmla="*/ 17678 h 242011"/>
                <a:gd name="connsiteX2" fmla="*/ 544373 w 609600"/>
                <a:gd name="connsiteY2" fmla="*/ 37186 h 242011"/>
                <a:gd name="connsiteX3" fmla="*/ 552297 w 609600"/>
                <a:gd name="connsiteY3" fmla="*/ 50597 h 242011"/>
                <a:gd name="connsiteX4" fmla="*/ 552907 w 609600"/>
                <a:gd name="connsiteY4" fmla="*/ 69494 h 242011"/>
                <a:gd name="connsiteX5" fmla="*/ 578511 w 609600"/>
                <a:gd name="connsiteY5" fmla="*/ 79248 h 242011"/>
                <a:gd name="connsiteX6" fmla="*/ 593141 w 609600"/>
                <a:gd name="connsiteY6" fmla="*/ 90221 h 242011"/>
                <a:gd name="connsiteX7" fmla="*/ 573024 w 609600"/>
                <a:gd name="connsiteY7" fmla="*/ 101803 h 242011"/>
                <a:gd name="connsiteX8" fmla="*/ 590703 w 609600"/>
                <a:gd name="connsiteY8" fmla="*/ 146304 h 242011"/>
                <a:gd name="connsiteX9" fmla="*/ 586435 w 609600"/>
                <a:gd name="connsiteY9" fmla="*/ 158496 h 242011"/>
                <a:gd name="connsiteX10" fmla="*/ 609600 w 609600"/>
                <a:gd name="connsiteY10" fmla="*/ 189586 h 242011"/>
                <a:gd name="connsiteX11" fmla="*/ 594969 w 609600"/>
                <a:gd name="connsiteY11" fmla="*/ 196291 h 242011"/>
                <a:gd name="connsiteX12" fmla="*/ 582168 w 609600"/>
                <a:gd name="connsiteY12" fmla="*/ 186538 h 242011"/>
                <a:gd name="connsiteX13" fmla="*/ 543763 w 609600"/>
                <a:gd name="connsiteY13" fmla="*/ 181051 h 242011"/>
                <a:gd name="connsiteX14" fmla="*/ 530961 w 609600"/>
                <a:gd name="connsiteY14" fmla="*/ 187147 h 242011"/>
                <a:gd name="connsiteX15" fmla="*/ 494995 w 609600"/>
                <a:gd name="connsiteY15" fmla="*/ 193243 h 242011"/>
                <a:gd name="connsiteX16" fmla="*/ 477317 w 609600"/>
                <a:gd name="connsiteY16" fmla="*/ 192634 h 242011"/>
                <a:gd name="connsiteX17" fmla="*/ 442569 w 609600"/>
                <a:gd name="connsiteY17" fmla="*/ 207264 h 242011"/>
                <a:gd name="connsiteX18" fmla="*/ 415747 w 609600"/>
                <a:gd name="connsiteY18" fmla="*/ 207264 h 242011"/>
                <a:gd name="connsiteX19" fmla="*/ 397459 w 609600"/>
                <a:gd name="connsiteY19" fmla="*/ 199949 h 242011"/>
                <a:gd name="connsiteX20" fmla="*/ 363321 w 609600"/>
                <a:gd name="connsiteY20" fmla="*/ 210922 h 242011"/>
                <a:gd name="connsiteX21" fmla="*/ 351739 w 609600"/>
                <a:gd name="connsiteY21" fmla="*/ 203606 h 242011"/>
                <a:gd name="connsiteX22" fmla="*/ 352959 w 609600"/>
                <a:gd name="connsiteY22" fmla="*/ 224942 h 242011"/>
                <a:gd name="connsiteX23" fmla="*/ 345643 w 609600"/>
                <a:gd name="connsiteY23" fmla="*/ 233477 h 242011"/>
                <a:gd name="connsiteX24" fmla="*/ 337719 w 609600"/>
                <a:gd name="connsiteY24" fmla="*/ 242011 h 242011"/>
                <a:gd name="connsiteX25" fmla="*/ 323697 w 609600"/>
                <a:gd name="connsiteY25" fmla="*/ 224333 h 242011"/>
                <a:gd name="connsiteX26" fmla="*/ 334061 w 609600"/>
                <a:gd name="connsiteY26" fmla="*/ 209702 h 242011"/>
                <a:gd name="connsiteX27" fmla="*/ 314553 w 609600"/>
                <a:gd name="connsiteY27" fmla="*/ 213360 h 242011"/>
                <a:gd name="connsiteX28" fmla="*/ 286512 w 609600"/>
                <a:gd name="connsiteY28" fmla="*/ 204216 h 242011"/>
                <a:gd name="connsiteX29" fmla="*/ 267005 w 609600"/>
                <a:gd name="connsiteY29" fmla="*/ 226771 h 242011"/>
                <a:gd name="connsiteX30" fmla="*/ 218237 w 609600"/>
                <a:gd name="connsiteY30" fmla="*/ 231038 h 242011"/>
                <a:gd name="connsiteX31" fmla="*/ 189585 w 609600"/>
                <a:gd name="connsiteY31" fmla="*/ 210312 h 242011"/>
                <a:gd name="connsiteX32" fmla="*/ 154839 w 609600"/>
                <a:gd name="connsiteY32" fmla="*/ 209093 h 242011"/>
                <a:gd name="connsiteX33" fmla="*/ 148743 w 609600"/>
                <a:gd name="connsiteY33" fmla="*/ 224942 h 242011"/>
                <a:gd name="connsiteX34" fmla="*/ 126797 w 609600"/>
                <a:gd name="connsiteY34" fmla="*/ 229819 h 242011"/>
                <a:gd name="connsiteX35" fmla="*/ 93879 w 609600"/>
                <a:gd name="connsiteY35" fmla="*/ 209093 h 242011"/>
                <a:gd name="connsiteX36" fmla="*/ 58521 w 609600"/>
                <a:gd name="connsiteY36" fmla="*/ 209702 h 242011"/>
                <a:gd name="connsiteX37" fmla="*/ 35357 w 609600"/>
                <a:gd name="connsiteY37" fmla="*/ 170688 h 242011"/>
                <a:gd name="connsiteX38" fmla="*/ 9753 w 609600"/>
                <a:gd name="connsiteY38" fmla="*/ 149352 h 242011"/>
                <a:gd name="connsiteX39" fmla="*/ 21945 w 609600"/>
                <a:gd name="connsiteY39" fmla="*/ 118872 h 242011"/>
                <a:gd name="connsiteX40" fmla="*/ 0 w 609600"/>
                <a:gd name="connsiteY40" fmla="*/ 99974 h 242011"/>
                <a:gd name="connsiteX41" fmla="*/ 31089 w 609600"/>
                <a:gd name="connsiteY41" fmla="*/ 62789 h 242011"/>
                <a:gd name="connsiteX42" fmla="*/ 79857 w 609600"/>
                <a:gd name="connsiteY42" fmla="*/ 61570 h 242011"/>
                <a:gd name="connsiteX43" fmla="*/ 89611 w 609600"/>
                <a:gd name="connsiteY43" fmla="*/ 31699 h 242011"/>
                <a:gd name="connsiteX44" fmla="*/ 150571 w 609600"/>
                <a:gd name="connsiteY44" fmla="*/ 37186 h 242011"/>
                <a:gd name="connsiteX45" fmla="*/ 184709 w 609600"/>
                <a:gd name="connsiteY45" fmla="*/ 12192 h 242011"/>
                <a:gd name="connsiteX46" fmla="*/ 220065 w 609600"/>
                <a:gd name="connsiteY46" fmla="*/ 1219 h 242011"/>
                <a:gd name="connsiteX47" fmla="*/ 271881 w 609600"/>
                <a:gd name="connsiteY47" fmla="*/ 0 h 242011"/>
                <a:gd name="connsiteX48" fmla="*/ 331623 w 609600"/>
                <a:gd name="connsiteY48" fmla="*/ 27432 h 242011"/>
                <a:gd name="connsiteX49" fmla="*/ 379781 w 609600"/>
                <a:gd name="connsiteY49" fmla="*/ 42672 h 242011"/>
                <a:gd name="connsiteX50" fmla="*/ 415137 w 609600"/>
                <a:gd name="connsiteY50" fmla="*/ 36576 h 242011"/>
                <a:gd name="connsiteX51" fmla="*/ 443179 w 609600"/>
                <a:gd name="connsiteY51" fmla="*/ 40234 h 242011"/>
                <a:gd name="connsiteX52" fmla="*/ 476707 w 609600"/>
                <a:gd name="connsiteY52" fmla="*/ 19507 h 242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09600" h="242011">
                  <a:moveTo>
                    <a:pt x="476707" y="19507"/>
                  </a:moveTo>
                  <a:lnTo>
                    <a:pt x="510235" y="17678"/>
                  </a:lnTo>
                  <a:lnTo>
                    <a:pt x="544373" y="37186"/>
                  </a:lnTo>
                  <a:lnTo>
                    <a:pt x="552297" y="50597"/>
                  </a:lnTo>
                  <a:lnTo>
                    <a:pt x="552907" y="69494"/>
                  </a:lnTo>
                  <a:lnTo>
                    <a:pt x="578511" y="79248"/>
                  </a:lnTo>
                  <a:lnTo>
                    <a:pt x="593141" y="90221"/>
                  </a:lnTo>
                  <a:lnTo>
                    <a:pt x="573024" y="101803"/>
                  </a:lnTo>
                  <a:lnTo>
                    <a:pt x="590703" y="146304"/>
                  </a:lnTo>
                  <a:lnTo>
                    <a:pt x="586435" y="158496"/>
                  </a:lnTo>
                  <a:lnTo>
                    <a:pt x="609600" y="189586"/>
                  </a:lnTo>
                  <a:lnTo>
                    <a:pt x="594969" y="196291"/>
                  </a:lnTo>
                  <a:lnTo>
                    <a:pt x="582168" y="186538"/>
                  </a:lnTo>
                  <a:lnTo>
                    <a:pt x="543763" y="181051"/>
                  </a:lnTo>
                  <a:lnTo>
                    <a:pt x="530961" y="187147"/>
                  </a:lnTo>
                  <a:lnTo>
                    <a:pt x="494995" y="193243"/>
                  </a:lnTo>
                  <a:lnTo>
                    <a:pt x="477317" y="192634"/>
                  </a:lnTo>
                  <a:lnTo>
                    <a:pt x="442569" y="207264"/>
                  </a:lnTo>
                  <a:lnTo>
                    <a:pt x="415747" y="207264"/>
                  </a:lnTo>
                  <a:lnTo>
                    <a:pt x="397459" y="199949"/>
                  </a:lnTo>
                  <a:lnTo>
                    <a:pt x="363321" y="210922"/>
                  </a:lnTo>
                  <a:lnTo>
                    <a:pt x="351739" y="203606"/>
                  </a:lnTo>
                  <a:lnTo>
                    <a:pt x="352959" y="224942"/>
                  </a:lnTo>
                  <a:lnTo>
                    <a:pt x="345643" y="233477"/>
                  </a:lnTo>
                  <a:lnTo>
                    <a:pt x="337719" y="242011"/>
                  </a:lnTo>
                  <a:lnTo>
                    <a:pt x="323697" y="224333"/>
                  </a:lnTo>
                  <a:lnTo>
                    <a:pt x="334061" y="209702"/>
                  </a:lnTo>
                  <a:lnTo>
                    <a:pt x="314553" y="213360"/>
                  </a:lnTo>
                  <a:lnTo>
                    <a:pt x="286512" y="204216"/>
                  </a:lnTo>
                  <a:lnTo>
                    <a:pt x="267005" y="226771"/>
                  </a:lnTo>
                  <a:lnTo>
                    <a:pt x="218237" y="231038"/>
                  </a:lnTo>
                  <a:lnTo>
                    <a:pt x="189585" y="210312"/>
                  </a:lnTo>
                  <a:lnTo>
                    <a:pt x="154839" y="209093"/>
                  </a:lnTo>
                  <a:lnTo>
                    <a:pt x="148743" y="224942"/>
                  </a:lnTo>
                  <a:lnTo>
                    <a:pt x="126797" y="229819"/>
                  </a:lnTo>
                  <a:lnTo>
                    <a:pt x="93879" y="209093"/>
                  </a:lnTo>
                  <a:lnTo>
                    <a:pt x="58521" y="209702"/>
                  </a:lnTo>
                  <a:lnTo>
                    <a:pt x="35357" y="170688"/>
                  </a:lnTo>
                  <a:lnTo>
                    <a:pt x="9753" y="149352"/>
                  </a:lnTo>
                  <a:lnTo>
                    <a:pt x="21945" y="118872"/>
                  </a:lnTo>
                  <a:lnTo>
                    <a:pt x="0" y="99974"/>
                  </a:lnTo>
                  <a:lnTo>
                    <a:pt x="31089" y="62789"/>
                  </a:lnTo>
                  <a:lnTo>
                    <a:pt x="79857" y="61570"/>
                  </a:lnTo>
                  <a:lnTo>
                    <a:pt x="89611" y="31699"/>
                  </a:lnTo>
                  <a:lnTo>
                    <a:pt x="150571" y="37186"/>
                  </a:lnTo>
                  <a:lnTo>
                    <a:pt x="184709" y="12192"/>
                  </a:lnTo>
                  <a:lnTo>
                    <a:pt x="220065" y="1219"/>
                  </a:lnTo>
                  <a:lnTo>
                    <a:pt x="271881" y="0"/>
                  </a:lnTo>
                  <a:lnTo>
                    <a:pt x="331623" y="27432"/>
                  </a:lnTo>
                  <a:lnTo>
                    <a:pt x="379781" y="42672"/>
                  </a:lnTo>
                  <a:lnTo>
                    <a:pt x="415137" y="36576"/>
                  </a:lnTo>
                  <a:lnTo>
                    <a:pt x="443179" y="40234"/>
                  </a:lnTo>
                  <a:lnTo>
                    <a:pt x="476707" y="19507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23" name="Freihandform: Form 222">
              <a:extLst>
                <a:ext uri="{FF2B5EF4-FFF2-40B4-BE49-F238E27FC236}">
                  <a16:creationId xmlns:a16="http://schemas.microsoft.com/office/drawing/2014/main" id="{29E9C2B9-7C3E-7AF1-953B-84E68FA0CDC1}"/>
                </a:ext>
              </a:extLst>
            </p:cNvPr>
            <p:cNvSpPr/>
            <p:nvPr/>
          </p:nvSpPr>
          <p:spPr>
            <a:xfrm>
              <a:off x="6428676" y="2869927"/>
              <a:ext cx="93269" cy="76809"/>
            </a:xfrm>
            <a:custGeom>
              <a:avLst/>
              <a:gdLst>
                <a:gd name="connsiteX0" fmla="*/ 2439 w 93269"/>
                <a:gd name="connsiteY0" fmla="*/ 51206 h 76809"/>
                <a:gd name="connsiteX1" fmla="*/ 9753 w 93269"/>
                <a:gd name="connsiteY1" fmla="*/ 46939 h 76809"/>
                <a:gd name="connsiteX2" fmla="*/ 16459 w 93269"/>
                <a:gd name="connsiteY2" fmla="*/ 22555 h 76809"/>
                <a:gd name="connsiteX3" fmla="*/ 0 w 93269"/>
                <a:gd name="connsiteY3" fmla="*/ 12192 h 76809"/>
                <a:gd name="connsiteX4" fmla="*/ 30480 w 93269"/>
                <a:gd name="connsiteY4" fmla="*/ 0 h 76809"/>
                <a:gd name="connsiteX5" fmla="*/ 58521 w 93269"/>
                <a:gd name="connsiteY5" fmla="*/ 4877 h 76809"/>
                <a:gd name="connsiteX6" fmla="*/ 64008 w 93269"/>
                <a:gd name="connsiteY6" fmla="*/ 20117 h 76809"/>
                <a:gd name="connsiteX7" fmla="*/ 93269 w 93269"/>
                <a:gd name="connsiteY7" fmla="*/ 32309 h 76809"/>
                <a:gd name="connsiteX8" fmla="*/ 89001 w 93269"/>
                <a:gd name="connsiteY8" fmla="*/ 42062 h 76809"/>
                <a:gd name="connsiteX9" fmla="*/ 51207 w 93269"/>
                <a:gd name="connsiteY9" fmla="*/ 43891 h 76809"/>
                <a:gd name="connsiteX10" fmla="*/ 39015 w 93269"/>
                <a:gd name="connsiteY10" fmla="*/ 56083 h 76809"/>
                <a:gd name="connsiteX11" fmla="*/ 15240 w 93269"/>
                <a:gd name="connsiteY11" fmla="*/ 76810 h 76809"/>
                <a:gd name="connsiteX12" fmla="*/ 3048 w 93269"/>
                <a:gd name="connsiteY12" fmla="*/ 59131 h 76809"/>
                <a:gd name="connsiteX13" fmla="*/ 2439 w 93269"/>
                <a:gd name="connsiteY13" fmla="*/ 51206 h 7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269" h="76809">
                  <a:moveTo>
                    <a:pt x="2439" y="51206"/>
                  </a:moveTo>
                  <a:lnTo>
                    <a:pt x="9753" y="46939"/>
                  </a:lnTo>
                  <a:lnTo>
                    <a:pt x="16459" y="22555"/>
                  </a:lnTo>
                  <a:lnTo>
                    <a:pt x="0" y="12192"/>
                  </a:lnTo>
                  <a:lnTo>
                    <a:pt x="30480" y="0"/>
                  </a:lnTo>
                  <a:lnTo>
                    <a:pt x="58521" y="4877"/>
                  </a:lnTo>
                  <a:lnTo>
                    <a:pt x="64008" y="20117"/>
                  </a:lnTo>
                  <a:lnTo>
                    <a:pt x="93269" y="32309"/>
                  </a:lnTo>
                  <a:lnTo>
                    <a:pt x="89001" y="42062"/>
                  </a:lnTo>
                  <a:lnTo>
                    <a:pt x="51207" y="43891"/>
                  </a:lnTo>
                  <a:lnTo>
                    <a:pt x="39015" y="56083"/>
                  </a:lnTo>
                  <a:lnTo>
                    <a:pt x="15240" y="76810"/>
                  </a:lnTo>
                  <a:lnTo>
                    <a:pt x="3048" y="59131"/>
                  </a:lnTo>
                  <a:lnTo>
                    <a:pt x="2439" y="51206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4" name="Freihandform: Form 223">
              <a:extLst>
                <a:ext uri="{FF2B5EF4-FFF2-40B4-BE49-F238E27FC236}">
                  <a16:creationId xmlns:a16="http://schemas.microsoft.com/office/drawing/2014/main" id="{85204087-C16C-2C51-E102-AFCAD60CFFC2}"/>
                </a:ext>
              </a:extLst>
            </p:cNvPr>
            <p:cNvSpPr/>
            <p:nvPr/>
          </p:nvSpPr>
          <p:spPr>
            <a:xfrm>
              <a:off x="9656508" y="3527685"/>
              <a:ext cx="49986" cy="130454"/>
            </a:xfrm>
            <a:custGeom>
              <a:avLst/>
              <a:gdLst>
                <a:gd name="connsiteX0" fmla="*/ 42063 w 49986"/>
                <a:gd name="connsiteY0" fmla="*/ 98146 h 130454"/>
                <a:gd name="connsiteX1" fmla="*/ 33528 w 49986"/>
                <a:gd name="connsiteY1" fmla="*/ 130454 h 130454"/>
                <a:gd name="connsiteX2" fmla="*/ 9144 w 49986"/>
                <a:gd name="connsiteY2" fmla="*/ 96926 h 130454"/>
                <a:gd name="connsiteX3" fmla="*/ 0 w 49986"/>
                <a:gd name="connsiteY3" fmla="*/ 68275 h 130454"/>
                <a:gd name="connsiteX4" fmla="*/ 11583 w 49986"/>
                <a:gd name="connsiteY4" fmla="*/ 29870 h 130454"/>
                <a:gd name="connsiteX5" fmla="*/ 31699 w 49986"/>
                <a:gd name="connsiteY5" fmla="*/ 0 h 130454"/>
                <a:gd name="connsiteX6" fmla="*/ 49987 w 49986"/>
                <a:gd name="connsiteY6" fmla="*/ 11582 h 130454"/>
                <a:gd name="connsiteX7" fmla="*/ 49377 w 49986"/>
                <a:gd name="connsiteY7" fmla="*/ 35357 h 130454"/>
                <a:gd name="connsiteX8" fmla="*/ 42063 w 49986"/>
                <a:gd name="connsiteY8" fmla="*/ 98146 h 13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986" h="130454">
                  <a:moveTo>
                    <a:pt x="42063" y="98146"/>
                  </a:moveTo>
                  <a:lnTo>
                    <a:pt x="33528" y="130454"/>
                  </a:lnTo>
                  <a:lnTo>
                    <a:pt x="9144" y="96926"/>
                  </a:lnTo>
                  <a:lnTo>
                    <a:pt x="0" y="68275"/>
                  </a:lnTo>
                  <a:lnTo>
                    <a:pt x="11583" y="29870"/>
                  </a:lnTo>
                  <a:lnTo>
                    <a:pt x="31699" y="0"/>
                  </a:lnTo>
                  <a:lnTo>
                    <a:pt x="49987" y="11582"/>
                  </a:lnTo>
                  <a:lnTo>
                    <a:pt x="49377" y="35357"/>
                  </a:lnTo>
                  <a:lnTo>
                    <a:pt x="42063" y="98146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5" name="Freihandform: Form 224">
              <a:extLst>
                <a:ext uri="{FF2B5EF4-FFF2-40B4-BE49-F238E27FC236}">
                  <a16:creationId xmlns:a16="http://schemas.microsoft.com/office/drawing/2014/main" id="{78B96B08-B914-2FC6-097F-3B5C34705FA0}"/>
                </a:ext>
              </a:extLst>
            </p:cNvPr>
            <p:cNvSpPr/>
            <p:nvPr/>
          </p:nvSpPr>
          <p:spPr>
            <a:xfrm>
              <a:off x="6626796" y="4557299"/>
              <a:ext cx="364541" cy="419404"/>
            </a:xfrm>
            <a:custGeom>
              <a:avLst/>
              <a:gdLst>
                <a:gd name="connsiteX0" fmla="*/ 79248 w 364541"/>
                <a:gd name="connsiteY0" fmla="*/ 610 h 419404"/>
                <a:gd name="connsiteX1" fmla="*/ 78029 w 364541"/>
                <a:gd name="connsiteY1" fmla="*/ 24384 h 419404"/>
                <a:gd name="connsiteX2" fmla="*/ 71323 w 364541"/>
                <a:gd name="connsiteY2" fmla="*/ 51816 h 419404"/>
                <a:gd name="connsiteX3" fmla="*/ 81077 w 364541"/>
                <a:gd name="connsiteY3" fmla="*/ 67056 h 419404"/>
                <a:gd name="connsiteX4" fmla="*/ 96317 w 364541"/>
                <a:gd name="connsiteY4" fmla="*/ 57912 h 419404"/>
                <a:gd name="connsiteX5" fmla="*/ 116433 w 364541"/>
                <a:gd name="connsiteY5" fmla="*/ 55474 h 419404"/>
                <a:gd name="connsiteX6" fmla="*/ 120701 w 364541"/>
                <a:gd name="connsiteY6" fmla="*/ 60351 h 419404"/>
                <a:gd name="connsiteX7" fmla="*/ 140817 w 364541"/>
                <a:gd name="connsiteY7" fmla="*/ 50597 h 419404"/>
                <a:gd name="connsiteX8" fmla="*/ 126797 w 364541"/>
                <a:gd name="connsiteY8" fmla="*/ 37186 h 419404"/>
                <a:gd name="connsiteX9" fmla="*/ 138379 w 364541"/>
                <a:gd name="connsiteY9" fmla="*/ 19507 h 419404"/>
                <a:gd name="connsiteX10" fmla="*/ 155448 w 364541"/>
                <a:gd name="connsiteY10" fmla="*/ 1829 h 419404"/>
                <a:gd name="connsiteX11" fmla="*/ 280416 w 364541"/>
                <a:gd name="connsiteY11" fmla="*/ 81687 h 419404"/>
                <a:gd name="connsiteX12" fmla="*/ 282245 w 364541"/>
                <a:gd name="connsiteY12" fmla="*/ 104242 h 419404"/>
                <a:gd name="connsiteX13" fmla="*/ 331623 w 364541"/>
                <a:gd name="connsiteY13" fmla="*/ 143256 h 419404"/>
                <a:gd name="connsiteX14" fmla="*/ 314553 w 364541"/>
                <a:gd name="connsiteY14" fmla="*/ 192024 h 419404"/>
                <a:gd name="connsiteX15" fmla="*/ 316383 w 364541"/>
                <a:gd name="connsiteY15" fmla="*/ 213970 h 419404"/>
                <a:gd name="connsiteX16" fmla="*/ 337719 w 364541"/>
                <a:gd name="connsiteY16" fmla="*/ 227991 h 419404"/>
                <a:gd name="connsiteX17" fmla="*/ 338937 w 364541"/>
                <a:gd name="connsiteY17" fmla="*/ 238354 h 419404"/>
                <a:gd name="connsiteX18" fmla="*/ 328575 w 364541"/>
                <a:gd name="connsiteY18" fmla="*/ 262128 h 419404"/>
                <a:gd name="connsiteX19" fmla="*/ 330403 w 364541"/>
                <a:gd name="connsiteY19" fmla="*/ 273711 h 419404"/>
                <a:gd name="connsiteX20" fmla="*/ 327965 w 364541"/>
                <a:gd name="connsiteY20" fmla="*/ 292608 h 419404"/>
                <a:gd name="connsiteX21" fmla="*/ 338937 w 364541"/>
                <a:gd name="connsiteY21" fmla="*/ 316992 h 419404"/>
                <a:gd name="connsiteX22" fmla="*/ 352349 w 364541"/>
                <a:gd name="connsiteY22" fmla="*/ 356007 h 419404"/>
                <a:gd name="connsiteX23" fmla="*/ 364541 w 364541"/>
                <a:gd name="connsiteY23" fmla="*/ 364541 h 419404"/>
                <a:gd name="connsiteX24" fmla="*/ 336499 w 364541"/>
                <a:gd name="connsiteY24" fmla="*/ 387096 h 419404"/>
                <a:gd name="connsiteX25" fmla="*/ 298704 w 364541"/>
                <a:gd name="connsiteY25" fmla="*/ 402336 h 419404"/>
                <a:gd name="connsiteX26" fmla="*/ 277977 w 364541"/>
                <a:gd name="connsiteY26" fmla="*/ 401727 h 419404"/>
                <a:gd name="connsiteX27" fmla="*/ 265176 w 364541"/>
                <a:gd name="connsiteY27" fmla="*/ 413309 h 419404"/>
                <a:gd name="connsiteX28" fmla="*/ 241401 w 364541"/>
                <a:gd name="connsiteY28" fmla="*/ 414528 h 419404"/>
                <a:gd name="connsiteX29" fmla="*/ 232257 w 364541"/>
                <a:gd name="connsiteY29" fmla="*/ 419405 h 419404"/>
                <a:gd name="connsiteX30" fmla="*/ 191415 w 364541"/>
                <a:gd name="connsiteY30" fmla="*/ 408432 h 419404"/>
                <a:gd name="connsiteX31" fmla="*/ 178003 w 364541"/>
                <a:gd name="connsiteY31" fmla="*/ 409651 h 419404"/>
                <a:gd name="connsiteX32" fmla="*/ 178613 w 364541"/>
                <a:gd name="connsiteY32" fmla="*/ 409042 h 419404"/>
                <a:gd name="connsiteX33" fmla="*/ 167640 w 364541"/>
                <a:gd name="connsiteY33" fmla="*/ 394411 h 419404"/>
                <a:gd name="connsiteX34" fmla="*/ 165811 w 364541"/>
                <a:gd name="connsiteY34" fmla="*/ 352959 h 419404"/>
                <a:gd name="connsiteX35" fmla="*/ 148133 w 364541"/>
                <a:gd name="connsiteY35" fmla="*/ 332232 h 419404"/>
                <a:gd name="connsiteX36" fmla="*/ 145695 w 364541"/>
                <a:gd name="connsiteY36" fmla="*/ 339547 h 419404"/>
                <a:gd name="connsiteX37" fmla="*/ 139599 w 364541"/>
                <a:gd name="connsiteY37" fmla="*/ 329184 h 419404"/>
                <a:gd name="connsiteX38" fmla="*/ 106071 w 364541"/>
                <a:gd name="connsiteY38" fmla="*/ 321869 h 419404"/>
                <a:gd name="connsiteX39" fmla="*/ 86563 w 364541"/>
                <a:gd name="connsiteY39" fmla="*/ 310287 h 419404"/>
                <a:gd name="connsiteX40" fmla="*/ 64617 w 364541"/>
                <a:gd name="connsiteY40" fmla="*/ 303581 h 419404"/>
                <a:gd name="connsiteX41" fmla="*/ 51207 w 364541"/>
                <a:gd name="connsiteY41" fmla="*/ 296875 h 419404"/>
                <a:gd name="connsiteX42" fmla="*/ 49377 w 364541"/>
                <a:gd name="connsiteY42" fmla="*/ 295656 h 419404"/>
                <a:gd name="connsiteX43" fmla="*/ 32919 w 364541"/>
                <a:gd name="connsiteY43" fmla="*/ 255423 h 419404"/>
                <a:gd name="connsiteX44" fmla="*/ 30480 w 364541"/>
                <a:gd name="connsiteY44" fmla="*/ 231648 h 419404"/>
                <a:gd name="connsiteX45" fmla="*/ 3048 w 364541"/>
                <a:gd name="connsiteY45" fmla="*/ 204826 h 419404"/>
                <a:gd name="connsiteX46" fmla="*/ 11583 w 364541"/>
                <a:gd name="connsiteY46" fmla="*/ 190195 h 419404"/>
                <a:gd name="connsiteX47" fmla="*/ 4877 w 364541"/>
                <a:gd name="connsiteY47" fmla="*/ 174346 h 419404"/>
                <a:gd name="connsiteX48" fmla="*/ 6096 w 364541"/>
                <a:gd name="connsiteY48" fmla="*/ 157887 h 419404"/>
                <a:gd name="connsiteX49" fmla="*/ 0 w 364541"/>
                <a:gd name="connsiteY49" fmla="*/ 152400 h 419404"/>
                <a:gd name="connsiteX50" fmla="*/ 1829 w 364541"/>
                <a:gd name="connsiteY50" fmla="*/ 135331 h 419404"/>
                <a:gd name="connsiteX51" fmla="*/ 5487 w 364541"/>
                <a:gd name="connsiteY51" fmla="*/ 134722 h 419404"/>
                <a:gd name="connsiteX52" fmla="*/ 17679 w 364541"/>
                <a:gd name="connsiteY52" fmla="*/ 120701 h 419404"/>
                <a:gd name="connsiteX53" fmla="*/ 31699 w 364541"/>
                <a:gd name="connsiteY53" fmla="*/ 99975 h 419404"/>
                <a:gd name="connsiteX54" fmla="*/ 40233 w 364541"/>
                <a:gd name="connsiteY54" fmla="*/ 92050 h 419404"/>
                <a:gd name="connsiteX55" fmla="*/ 40233 w 364541"/>
                <a:gd name="connsiteY55" fmla="*/ 79248 h 419404"/>
                <a:gd name="connsiteX56" fmla="*/ 32919 w 364541"/>
                <a:gd name="connsiteY56" fmla="*/ 70104 h 419404"/>
                <a:gd name="connsiteX57" fmla="*/ 31089 w 364541"/>
                <a:gd name="connsiteY57" fmla="*/ 54864 h 419404"/>
                <a:gd name="connsiteX58" fmla="*/ 40843 w 364541"/>
                <a:gd name="connsiteY58" fmla="*/ 49987 h 419404"/>
                <a:gd name="connsiteX59" fmla="*/ 42672 w 364541"/>
                <a:gd name="connsiteY59" fmla="*/ 26823 h 419404"/>
                <a:gd name="connsiteX60" fmla="*/ 29261 w 364541"/>
                <a:gd name="connsiteY60" fmla="*/ 4877 h 419404"/>
                <a:gd name="connsiteX61" fmla="*/ 41453 w 364541"/>
                <a:gd name="connsiteY61" fmla="*/ 0 h 419404"/>
                <a:gd name="connsiteX62" fmla="*/ 79248 w 364541"/>
                <a:gd name="connsiteY62" fmla="*/ 610 h 41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64541" h="419404">
                  <a:moveTo>
                    <a:pt x="79248" y="610"/>
                  </a:moveTo>
                  <a:lnTo>
                    <a:pt x="78029" y="24384"/>
                  </a:lnTo>
                  <a:lnTo>
                    <a:pt x="71323" y="51816"/>
                  </a:lnTo>
                  <a:lnTo>
                    <a:pt x="81077" y="67056"/>
                  </a:lnTo>
                  <a:lnTo>
                    <a:pt x="96317" y="57912"/>
                  </a:lnTo>
                  <a:lnTo>
                    <a:pt x="116433" y="55474"/>
                  </a:lnTo>
                  <a:lnTo>
                    <a:pt x="120701" y="60351"/>
                  </a:lnTo>
                  <a:lnTo>
                    <a:pt x="140817" y="50597"/>
                  </a:lnTo>
                  <a:lnTo>
                    <a:pt x="126797" y="37186"/>
                  </a:lnTo>
                  <a:lnTo>
                    <a:pt x="138379" y="19507"/>
                  </a:lnTo>
                  <a:lnTo>
                    <a:pt x="155448" y="1829"/>
                  </a:lnTo>
                  <a:lnTo>
                    <a:pt x="280416" y="81687"/>
                  </a:lnTo>
                  <a:lnTo>
                    <a:pt x="282245" y="104242"/>
                  </a:lnTo>
                  <a:lnTo>
                    <a:pt x="331623" y="143256"/>
                  </a:lnTo>
                  <a:lnTo>
                    <a:pt x="314553" y="192024"/>
                  </a:lnTo>
                  <a:lnTo>
                    <a:pt x="316383" y="213970"/>
                  </a:lnTo>
                  <a:lnTo>
                    <a:pt x="337719" y="227991"/>
                  </a:lnTo>
                  <a:lnTo>
                    <a:pt x="338937" y="238354"/>
                  </a:lnTo>
                  <a:lnTo>
                    <a:pt x="328575" y="262128"/>
                  </a:lnTo>
                  <a:lnTo>
                    <a:pt x="330403" y="273711"/>
                  </a:lnTo>
                  <a:lnTo>
                    <a:pt x="327965" y="292608"/>
                  </a:lnTo>
                  <a:lnTo>
                    <a:pt x="338937" y="316992"/>
                  </a:lnTo>
                  <a:lnTo>
                    <a:pt x="352349" y="356007"/>
                  </a:lnTo>
                  <a:lnTo>
                    <a:pt x="364541" y="364541"/>
                  </a:lnTo>
                  <a:lnTo>
                    <a:pt x="336499" y="387096"/>
                  </a:lnTo>
                  <a:lnTo>
                    <a:pt x="298704" y="402336"/>
                  </a:lnTo>
                  <a:lnTo>
                    <a:pt x="277977" y="401727"/>
                  </a:lnTo>
                  <a:lnTo>
                    <a:pt x="265176" y="413309"/>
                  </a:lnTo>
                  <a:lnTo>
                    <a:pt x="241401" y="414528"/>
                  </a:lnTo>
                  <a:lnTo>
                    <a:pt x="232257" y="419405"/>
                  </a:lnTo>
                  <a:lnTo>
                    <a:pt x="191415" y="408432"/>
                  </a:lnTo>
                  <a:lnTo>
                    <a:pt x="178003" y="409651"/>
                  </a:lnTo>
                  <a:lnTo>
                    <a:pt x="178613" y="409042"/>
                  </a:lnTo>
                  <a:lnTo>
                    <a:pt x="167640" y="394411"/>
                  </a:lnTo>
                  <a:lnTo>
                    <a:pt x="165811" y="352959"/>
                  </a:lnTo>
                  <a:lnTo>
                    <a:pt x="148133" y="332232"/>
                  </a:lnTo>
                  <a:lnTo>
                    <a:pt x="145695" y="339547"/>
                  </a:lnTo>
                  <a:lnTo>
                    <a:pt x="139599" y="329184"/>
                  </a:lnTo>
                  <a:lnTo>
                    <a:pt x="106071" y="321869"/>
                  </a:lnTo>
                  <a:lnTo>
                    <a:pt x="86563" y="310287"/>
                  </a:lnTo>
                  <a:lnTo>
                    <a:pt x="64617" y="303581"/>
                  </a:lnTo>
                  <a:lnTo>
                    <a:pt x="51207" y="296875"/>
                  </a:lnTo>
                  <a:lnTo>
                    <a:pt x="49377" y="295656"/>
                  </a:lnTo>
                  <a:lnTo>
                    <a:pt x="32919" y="255423"/>
                  </a:lnTo>
                  <a:lnTo>
                    <a:pt x="30480" y="231648"/>
                  </a:lnTo>
                  <a:lnTo>
                    <a:pt x="3048" y="204826"/>
                  </a:lnTo>
                  <a:lnTo>
                    <a:pt x="11583" y="190195"/>
                  </a:lnTo>
                  <a:lnTo>
                    <a:pt x="4877" y="174346"/>
                  </a:lnTo>
                  <a:lnTo>
                    <a:pt x="6096" y="157887"/>
                  </a:lnTo>
                  <a:lnTo>
                    <a:pt x="0" y="152400"/>
                  </a:lnTo>
                  <a:lnTo>
                    <a:pt x="1829" y="135331"/>
                  </a:lnTo>
                  <a:lnTo>
                    <a:pt x="5487" y="134722"/>
                  </a:lnTo>
                  <a:lnTo>
                    <a:pt x="17679" y="120701"/>
                  </a:lnTo>
                  <a:lnTo>
                    <a:pt x="31699" y="99975"/>
                  </a:lnTo>
                  <a:lnTo>
                    <a:pt x="40233" y="92050"/>
                  </a:lnTo>
                  <a:lnTo>
                    <a:pt x="40233" y="79248"/>
                  </a:lnTo>
                  <a:lnTo>
                    <a:pt x="32919" y="70104"/>
                  </a:lnTo>
                  <a:lnTo>
                    <a:pt x="31089" y="54864"/>
                  </a:lnTo>
                  <a:lnTo>
                    <a:pt x="40843" y="49987"/>
                  </a:lnTo>
                  <a:lnTo>
                    <a:pt x="42672" y="26823"/>
                  </a:lnTo>
                  <a:lnTo>
                    <a:pt x="29261" y="4877"/>
                  </a:lnTo>
                  <a:lnTo>
                    <a:pt x="41453" y="0"/>
                  </a:lnTo>
                  <a:lnTo>
                    <a:pt x="79248" y="61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6" name="Freihandform: Form 225">
              <a:extLst>
                <a:ext uri="{FF2B5EF4-FFF2-40B4-BE49-F238E27FC236}">
                  <a16:creationId xmlns:a16="http://schemas.microsoft.com/office/drawing/2014/main" id="{14D08F77-5449-32DE-D59C-846876E50095}"/>
                </a:ext>
              </a:extLst>
            </p:cNvPr>
            <p:cNvSpPr/>
            <p:nvPr/>
          </p:nvSpPr>
          <p:spPr>
            <a:xfrm>
              <a:off x="6626796" y="4351255"/>
              <a:ext cx="188976" cy="223113"/>
            </a:xfrm>
            <a:custGeom>
              <a:avLst/>
              <a:gdLst>
                <a:gd name="connsiteX0" fmla="*/ 152400 w 188976"/>
                <a:gd name="connsiteY0" fmla="*/ 0 h 223113"/>
                <a:gd name="connsiteX1" fmla="*/ 168859 w 188976"/>
                <a:gd name="connsiteY1" fmla="*/ 27432 h 223113"/>
                <a:gd name="connsiteX2" fmla="*/ 173127 w 188976"/>
                <a:gd name="connsiteY2" fmla="*/ 46939 h 223113"/>
                <a:gd name="connsiteX3" fmla="*/ 188976 w 188976"/>
                <a:gd name="connsiteY3" fmla="*/ 92050 h 223113"/>
                <a:gd name="connsiteX4" fmla="*/ 176175 w 188976"/>
                <a:gd name="connsiteY4" fmla="*/ 120701 h 223113"/>
                <a:gd name="connsiteX5" fmla="*/ 159105 w 188976"/>
                <a:gd name="connsiteY5" fmla="*/ 146304 h 223113"/>
                <a:gd name="connsiteX6" fmla="*/ 149352 w 188976"/>
                <a:gd name="connsiteY6" fmla="*/ 162154 h 223113"/>
                <a:gd name="connsiteX7" fmla="*/ 149352 w 188976"/>
                <a:gd name="connsiteY7" fmla="*/ 163982 h 223113"/>
                <a:gd name="connsiteX8" fmla="*/ 148133 w 188976"/>
                <a:gd name="connsiteY8" fmla="*/ 161544 h 223113"/>
                <a:gd name="connsiteX9" fmla="*/ 129845 w 188976"/>
                <a:gd name="connsiteY9" fmla="*/ 153619 h 223113"/>
                <a:gd name="connsiteX10" fmla="*/ 115215 w 188976"/>
                <a:gd name="connsiteY10" fmla="*/ 163373 h 223113"/>
                <a:gd name="connsiteX11" fmla="*/ 93269 w 188976"/>
                <a:gd name="connsiteY11" fmla="*/ 168859 h 223113"/>
                <a:gd name="connsiteX12" fmla="*/ 77419 w 188976"/>
                <a:gd name="connsiteY12" fmla="*/ 191414 h 223113"/>
                <a:gd name="connsiteX13" fmla="*/ 79248 w 188976"/>
                <a:gd name="connsiteY13" fmla="*/ 206654 h 223113"/>
                <a:gd name="connsiteX14" fmla="*/ 41453 w 188976"/>
                <a:gd name="connsiteY14" fmla="*/ 206045 h 223113"/>
                <a:gd name="connsiteX15" fmla="*/ 29261 w 188976"/>
                <a:gd name="connsiteY15" fmla="*/ 210922 h 223113"/>
                <a:gd name="connsiteX16" fmla="*/ 8535 w 188976"/>
                <a:gd name="connsiteY16" fmla="*/ 223114 h 223113"/>
                <a:gd name="connsiteX17" fmla="*/ 0 w 188976"/>
                <a:gd name="connsiteY17" fmla="*/ 218846 h 223113"/>
                <a:gd name="connsiteX18" fmla="*/ 609 w 188976"/>
                <a:gd name="connsiteY18" fmla="*/ 189586 h 223113"/>
                <a:gd name="connsiteX19" fmla="*/ 8535 w 188976"/>
                <a:gd name="connsiteY19" fmla="*/ 174346 h 223113"/>
                <a:gd name="connsiteX20" fmla="*/ 10363 w 188976"/>
                <a:gd name="connsiteY20" fmla="*/ 143256 h 223113"/>
                <a:gd name="connsiteX21" fmla="*/ 17679 w 188976"/>
                <a:gd name="connsiteY21" fmla="*/ 124968 h 223113"/>
                <a:gd name="connsiteX22" fmla="*/ 31089 w 188976"/>
                <a:gd name="connsiteY22" fmla="*/ 104851 h 223113"/>
                <a:gd name="connsiteX23" fmla="*/ 43891 w 188976"/>
                <a:gd name="connsiteY23" fmla="*/ 93878 h 223113"/>
                <a:gd name="connsiteX24" fmla="*/ 55473 w 188976"/>
                <a:gd name="connsiteY24" fmla="*/ 80467 h 223113"/>
                <a:gd name="connsiteX25" fmla="*/ 41453 w 188976"/>
                <a:gd name="connsiteY25" fmla="*/ 74981 h 223113"/>
                <a:gd name="connsiteX26" fmla="*/ 43281 w 188976"/>
                <a:gd name="connsiteY26" fmla="*/ 29261 h 223113"/>
                <a:gd name="connsiteX27" fmla="*/ 57303 w 188976"/>
                <a:gd name="connsiteY27" fmla="*/ 18288 h 223113"/>
                <a:gd name="connsiteX28" fmla="*/ 79248 w 188976"/>
                <a:gd name="connsiteY28" fmla="*/ 27432 h 223113"/>
                <a:gd name="connsiteX29" fmla="*/ 106680 w 188976"/>
                <a:gd name="connsiteY29" fmla="*/ 18288 h 223113"/>
                <a:gd name="connsiteX30" fmla="*/ 131064 w 188976"/>
                <a:gd name="connsiteY30" fmla="*/ 18288 h 223113"/>
                <a:gd name="connsiteX31" fmla="*/ 152400 w 188976"/>
                <a:gd name="connsiteY31" fmla="*/ 0 h 22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8976" h="223113">
                  <a:moveTo>
                    <a:pt x="152400" y="0"/>
                  </a:moveTo>
                  <a:lnTo>
                    <a:pt x="168859" y="27432"/>
                  </a:lnTo>
                  <a:lnTo>
                    <a:pt x="173127" y="46939"/>
                  </a:lnTo>
                  <a:lnTo>
                    <a:pt x="188976" y="92050"/>
                  </a:lnTo>
                  <a:lnTo>
                    <a:pt x="176175" y="120701"/>
                  </a:lnTo>
                  <a:lnTo>
                    <a:pt x="159105" y="146304"/>
                  </a:lnTo>
                  <a:lnTo>
                    <a:pt x="149352" y="162154"/>
                  </a:lnTo>
                  <a:lnTo>
                    <a:pt x="149352" y="163982"/>
                  </a:lnTo>
                  <a:lnTo>
                    <a:pt x="148133" y="161544"/>
                  </a:lnTo>
                  <a:lnTo>
                    <a:pt x="129845" y="153619"/>
                  </a:lnTo>
                  <a:lnTo>
                    <a:pt x="115215" y="163373"/>
                  </a:lnTo>
                  <a:lnTo>
                    <a:pt x="93269" y="168859"/>
                  </a:lnTo>
                  <a:lnTo>
                    <a:pt x="77419" y="191414"/>
                  </a:lnTo>
                  <a:lnTo>
                    <a:pt x="79248" y="206654"/>
                  </a:lnTo>
                  <a:lnTo>
                    <a:pt x="41453" y="206045"/>
                  </a:lnTo>
                  <a:lnTo>
                    <a:pt x="29261" y="210922"/>
                  </a:lnTo>
                  <a:lnTo>
                    <a:pt x="8535" y="223114"/>
                  </a:lnTo>
                  <a:lnTo>
                    <a:pt x="0" y="218846"/>
                  </a:lnTo>
                  <a:lnTo>
                    <a:pt x="609" y="189586"/>
                  </a:lnTo>
                  <a:lnTo>
                    <a:pt x="8535" y="174346"/>
                  </a:lnTo>
                  <a:lnTo>
                    <a:pt x="10363" y="143256"/>
                  </a:lnTo>
                  <a:lnTo>
                    <a:pt x="17679" y="124968"/>
                  </a:lnTo>
                  <a:lnTo>
                    <a:pt x="31089" y="104851"/>
                  </a:lnTo>
                  <a:lnTo>
                    <a:pt x="43891" y="93878"/>
                  </a:lnTo>
                  <a:lnTo>
                    <a:pt x="55473" y="80467"/>
                  </a:lnTo>
                  <a:lnTo>
                    <a:pt x="41453" y="74981"/>
                  </a:lnTo>
                  <a:lnTo>
                    <a:pt x="43281" y="29261"/>
                  </a:lnTo>
                  <a:lnTo>
                    <a:pt x="57303" y="18288"/>
                  </a:lnTo>
                  <a:lnTo>
                    <a:pt x="79248" y="27432"/>
                  </a:lnTo>
                  <a:lnTo>
                    <a:pt x="106680" y="18288"/>
                  </a:lnTo>
                  <a:lnTo>
                    <a:pt x="131064" y="18288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7" name="Freihandform: Form 226">
              <a:extLst>
                <a:ext uri="{FF2B5EF4-FFF2-40B4-BE49-F238E27FC236}">
                  <a16:creationId xmlns:a16="http://schemas.microsoft.com/office/drawing/2014/main" id="{2498C942-19F3-FD0C-3C70-3FBA454001B3}"/>
                </a:ext>
              </a:extLst>
            </p:cNvPr>
            <p:cNvSpPr/>
            <p:nvPr/>
          </p:nvSpPr>
          <p:spPr>
            <a:xfrm>
              <a:off x="6274446" y="2480392"/>
              <a:ext cx="541325" cy="303580"/>
            </a:xfrm>
            <a:custGeom>
              <a:avLst/>
              <a:gdLst>
                <a:gd name="connsiteX0" fmla="*/ 371856 w 541325"/>
                <a:gd name="connsiteY0" fmla="*/ 42672 h 303580"/>
                <a:gd name="connsiteX1" fmla="*/ 385877 w 541325"/>
                <a:gd name="connsiteY1" fmla="*/ 59131 h 303580"/>
                <a:gd name="connsiteX2" fmla="*/ 386487 w 541325"/>
                <a:gd name="connsiteY2" fmla="*/ 66446 h 303580"/>
                <a:gd name="connsiteX3" fmla="*/ 427330 w 541325"/>
                <a:gd name="connsiteY3" fmla="*/ 79858 h 303580"/>
                <a:gd name="connsiteX4" fmla="*/ 449276 w 541325"/>
                <a:gd name="connsiteY4" fmla="*/ 73762 h 303580"/>
                <a:gd name="connsiteX5" fmla="*/ 471221 w 541325"/>
                <a:gd name="connsiteY5" fmla="*/ 91440 h 303580"/>
                <a:gd name="connsiteX6" fmla="*/ 488900 w 541325"/>
                <a:gd name="connsiteY6" fmla="*/ 90830 h 303580"/>
                <a:gd name="connsiteX7" fmla="*/ 535839 w 541325"/>
                <a:gd name="connsiteY7" fmla="*/ 103022 h 303580"/>
                <a:gd name="connsiteX8" fmla="*/ 538277 w 541325"/>
                <a:gd name="connsiteY8" fmla="*/ 114605 h 303580"/>
                <a:gd name="connsiteX9" fmla="*/ 530352 w 541325"/>
                <a:gd name="connsiteY9" fmla="*/ 134112 h 303580"/>
                <a:gd name="connsiteX10" fmla="*/ 541325 w 541325"/>
                <a:gd name="connsiteY10" fmla="*/ 155448 h 303580"/>
                <a:gd name="connsiteX11" fmla="*/ 539496 w 541325"/>
                <a:gd name="connsiteY11" fmla="*/ 168250 h 303580"/>
                <a:gd name="connsiteX12" fmla="*/ 510236 w 541325"/>
                <a:gd name="connsiteY12" fmla="*/ 170688 h 303580"/>
                <a:gd name="connsiteX13" fmla="*/ 496824 w 541325"/>
                <a:gd name="connsiteY13" fmla="*/ 181661 h 303580"/>
                <a:gd name="connsiteX14" fmla="*/ 499263 w 541325"/>
                <a:gd name="connsiteY14" fmla="*/ 198120 h 303580"/>
                <a:gd name="connsiteX15" fmla="*/ 475488 w 541325"/>
                <a:gd name="connsiteY15" fmla="*/ 201168 h 303580"/>
                <a:gd name="connsiteX16" fmla="*/ 457200 w 541325"/>
                <a:gd name="connsiteY16" fmla="*/ 213970 h 303580"/>
                <a:gd name="connsiteX17" fmla="*/ 429159 w 541325"/>
                <a:gd name="connsiteY17" fmla="*/ 215798 h 303580"/>
                <a:gd name="connsiteX18" fmla="*/ 404775 w 541325"/>
                <a:gd name="connsiteY18" fmla="*/ 230429 h 303580"/>
                <a:gd name="connsiteX19" fmla="*/ 410871 w 541325"/>
                <a:gd name="connsiteY19" fmla="*/ 254203 h 303580"/>
                <a:gd name="connsiteX20" fmla="*/ 427940 w 541325"/>
                <a:gd name="connsiteY20" fmla="*/ 263347 h 303580"/>
                <a:gd name="connsiteX21" fmla="*/ 459029 w 541325"/>
                <a:gd name="connsiteY21" fmla="*/ 260909 h 303580"/>
                <a:gd name="connsiteX22" fmla="*/ 455372 w 541325"/>
                <a:gd name="connsiteY22" fmla="*/ 274930 h 303580"/>
                <a:gd name="connsiteX23" fmla="*/ 422453 w 541325"/>
                <a:gd name="connsiteY23" fmla="*/ 281635 h 303580"/>
                <a:gd name="connsiteX24" fmla="*/ 384048 w 541325"/>
                <a:gd name="connsiteY24" fmla="*/ 303581 h 303580"/>
                <a:gd name="connsiteX25" fmla="*/ 365151 w 541325"/>
                <a:gd name="connsiteY25" fmla="*/ 295656 h 303580"/>
                <a:gd name="connsiteX26" fmla="*/ 369418 w 541325"/>
                <a:gd name="connsiteY26" fmla="*/ 277978 h 303580"/>
                <a:gd name="connsiteX27" fmla="*/ 333452 w 541325"/>
                <a:gd name="connsiteY27" fmla="*/ 266395 h 303580"/>
                <a:gd name="connsiteX28" fmla="*/ 337719 w 541325"/>
                <a:gd name="connsiteY28" fmla="*/ 259080 h 303580"/>
                <a:gd name="connsiteX29" fmla="*/ 365760 w 541325"/>
                <a:gd name="connsiteY29" fmla="*/ 246278 h 303580"/>
                <a:gd name="connsiteX30" fmla="*/ 355397 w 541325"/>
                <a:gd name="connsiteY30" fmla="*/ 237744 h 303580"/>
                <a:gd name="connsiteX31" fmla="*/ 306020 w 541325"/>
                <a:gd name="connsiteY31" fmla="*/ 227990 h 303580"/>
                <a:gd name="connsiteX32" fmla="*/ 301143 w 541325"/>
                <a:gd name="connsiteY32" fmla="*/ 213360 h 303580"/>
                <a:gd name="connsiteX33" fmla="*/ 273711 w 541325"/>
                <a:gd name="connsiteY33" fmla="*/ 218237 h 303580"/>
                <a:gd name="connsiteX34" fmla="*/ 265786 w 541325"/>
                <a:gd name="connsiteY34" fmla="*/ 239573 h 303580"/>
                <a:gd name="connsiteX35" fmla="*/ 245669 w 541325"/>
                <a:gd name="connsiteY35" fmla="*/ 267614 h 303580"/>
                <a:gd name="connsiteX36" fmla="*/ 231039 w 541325"/>
                <a:gd name="connsiteY36" fmla="*/ 260909 h 303580"/>
                <a:gd name="connsiteX37" fmla="*/ 217018 w 541325"/>
                <a:gd name="connsiteY37" fmla="*/ 267614 h 303580"/>
                <a:gd name="connsiteX38" fmla="*/ 202388 w 541325"/>
                <a:gd name="connsiteY38" fmla="*/ 260299 h 303580"/>
                <a:gd name="connsiteX39" fmla="*/ 209703 w 541325"/>
                <a:gd name="connsiteY39" fmla="*/ 256032 h 303580"/>
                <a:gd name="connsiteX40" fmla="*/ 213360 w 541325"/>
                <a:gd name="connsiteY40" fmla="*/ 243230 h 303580"/>
                <a:gd name="connsiteX41" fmla="*/ 220066 w 541325"/>
                <a:gd name="connsiteY41" fmla="*/ 230429 h 303580"/>
                <a:gd name="connsiteX42" fmla="*/ 216408 w 541325"/>
                <a:gd name="connsiteY42" fmla="*/ 223723 h 303580"/>
                <a:gd name="connsiteX43" fmla="*/ 222504 w 541325"/>
                <a:gd name="connsiteY43" fmla="*/ 220675 h 303580"/>
                <a:gd name="connsiteX44" fmla="*/ 226162 w 541325"/>
                <a:gd name="connsiteY44" fmla="*/ 226162 h 303580"/>
                <a:gd name="connsiteX45" fmla="*/ 244450 w 541325"/>
                <a:gd name="connsiteY45" fmla="*/ 227381 h 303580"/>
                <a:gd name="connsiteX46" fmla="*/ 252375 w 541325"/>
                <a:gd name="connsiteY46" fmla="*/ 224333 h 303580"/>
                <a:gd name="connsiteX47" fmla="*/ 246279 w 541325"/>
                <a:gd name="connsiteY47" fmla="*/ 220675 h 303580"/>
                <a:gd name="connsiteX48" fmla="*/ 247498 w 541325"/>
                <a:gd name="connsiteY48" fmla="*/ 214579 h 303580"/>
                <a:gd name="connsiteX49" fmla="*/ 235306 w 541325"/>
                <a:gd name="connsiteY49" fmla="*/ 204826 h 303580"/>
                <a:gd name="connsiteX50" fmla="*/ 228600 w 541325"/>
                <a:gd name="connsiteY50" fmla="*/ 188976 h 303580"/>
                <a:gd name="connsiteX51" fmla="*/ 216408 w 541325"/>
                <a:gd name="connsiteY51" fmla="*/ 182880 h 303580"/>
                <a:gd name="connsiteX52" fmla="*/ 217018 w 541325"/>
                <a:gd name="connsiteY52" fmla="*/ 170078 h 303580"/>
                <a:gd name="connsiteX53" fmla="*/ 201168 w 541325"/>
                <a:gd name="connsiteY53" fmla="*/ 159715 h 303580"/>
                <a:gd name="connsiteX54" fmla="*/ 188976 w 541325"/>
                <a:gd name="connsiteY54" fmla="*/ 157886 h 303580"/>
                <a:gd name="connsiteX55" fmla="*/ 164592 w 541325"/>
                <a:gd name="connsiteY55" fmla="*/ 146304 h 303580"/>
                <a:gd name="connsiteX56" fmla="*/ 145085 w 541325"/>
                <a:gd name="connsiteY56" fmla="*/ 149962 h 303580"/>
                <a:gd name="connsiteX57" fmla="*/ 138380 w 541325"/>
                <a:gd name="connsiteY57" fmla="*/ 155448 h 303580"/>
                <a:gd name="connsiteX58" fmla="*/ 125578 w 541325"/>
                <a:gd name="connsiteY58" fmla="*/ 155448 h 303580"/>
                <a:gd name="connsiteX59" fmla="*/ 119482 w 541325"/>
                <a:gd name="connsiteY59" fmla="*/ 164592 h 303580"/>
                <a:gd name="connsiteX60" fmla="*/ 97536 w 541325"/>
                <a:gd name="connsiteY60" fmla="*/ 168250 h 303580"/>
                <a:gd name="connsiteX61" fmla="*/ 87783 w 541325"/>
                <a:gd name="connsiteY61" fmla="*/ 174346 h 303580"/>
                <a:gd name="connsiteX62" fmla="*/ 72543 w 541325"/>
                <a:gd name="connsiteY62" fmla="*/ 164592 h 303580"/>
                <a:gd name="connsiteX63" fmla="*/ 53036 w 541325"/>
                <a:gd name="connsiteY63" fmla="*/ 164592 h 303580"/>
                <a:gd name="connsiteX64" fmla="*/ 33528 w 541325"/>
                <a:gd name="connsiteY64" fmla="*/ 160325 h 303580"/>
                <a:gd name="connsiteX65" fmla="*/ 21336 w 541325"/>
                <a:gd name="connsiteY65" fmla="*/ 168859 h 303580"/>
                <a:gd name="connsiteX66" fmla="*/ 18288 w 541325"/>
                <a:gd name="connsiteY66" fmla="*/ 158496 h 303580"/>
                <a:gd name="connsiteX67" fmla="*/ 0 w 541325"/>
                <a:gd name="connsiteY67" fmla="*/ 148133 h 303580"/>
                <a:gd name="connsiteX68" fmla="*/ 4268 w 541325"/>
                <a:gd name="connsiteY68" fmla="*/ 132893 h 303580"/>
                <a:gd name="connsiteX69" fmla="*/ 11583 w 541325"/>
                <a:gd name="connsiteY69" fmla="*/ 122530 h 303580"/>
                <a:gd name="connsiteX70" fmla="*/ 18288 w 541325"/>
                <a:gd name="connsiteY70" fmla="*/ 124968 h 303580"/>
                <a:gd name="connsiteX71" fmla="*/ 8535 w 541325"/>
                <a:gd name="connsiteY71" fmla="*/ 107899 h 303580"/>
                <a:gd name="connsiteX72" fmla="*/ 31700 w 541325"/>
                <a:gd name="connsiteY72" fmla="*/ 76200 h 303580"/>
                <a:gd name="connsiteX73" fmla="*/ 45720 w 541325"/>
                <a:gd name="connsiteY73" fmla="*/ 71933 h 303580"/>
                <a:gd name="connsiteX74" fmla="*/ 47549 w 541325"/>
                <a:gd name="connsiteY74" fmla="*/ 61570 h 303580"/>
                <a:gd name="connsiteX75" fmla="*/ 28042 w 541325"/>
                <a:gd name="connsiteY75" fmla="*/ 28651 h 303580"/>
                <a:gd name="connsiteX76" fmla="*/ 42063 w 541325"/>
                <a:gd name="connsiteY76" fmla="*/ 26822 h 303580"/>
                <a:gd name="connsiteX77" fmla="*/ 56693 w 541325"/>
                <a:gd name="connsiteY77" fmla="*/ 17069 h 303580"/>
                <a:gd name="connsiteX78" fmla="*/ 79858 w 541325"/>
                <a:gd name="connsiteY78" fmla="*/ 15850 h 303580"/>
                <a:gd name="connsiteX79" fmla="*/ 109728 w 541325"/>
                <a:gd name="connsiteY79" fmla="*/ 18898 h 303580"/>
                <a:gd name="connsiteX80" fmla="*/ 144476 w 541325"/>
                <a:gd name="connsiteY80" fmla="*/ 28042 h 303580"/>
                <a:gd name="connsiteX81" fmla="*/ 168250 w 541325"/>
                <a:gd name="connsiteY81" fmla="*/ 28651 h 303580"/>
                <a:gd name="connsiteX82" fmla="*/ 179832 w 541325"/>
                <a:gd name="connsiteY82" fmla="*/ 34138 h 303580"/>
                <a:gd name="connsiteX83" fmla="*/ 190196 w 541325"/>
                <a:gd name="connsiteY83" fmla="*/ 27432 h 303580"/>
                <a:gd name="connsiteX84" fmla="*/ 199340 w 541325"/>
                <a:gd name="connsiteY84" fmla="*/ 36576 h 303580"/>
                <a:gd name="connsiteX85" fmla="*/ 225552 w 541325"/>
                <a:gd name="connsiteY85" fmla="*/ 34747 h 303580"/>
                <a:gd name="connsiteX86" fmla="*/ 238354 w 541325"/>
                <a:gd name="connsiteY86" fmla="*/ 38405 h 303580"/>
                <a:gd name="connsiteX87" fmla="*/ 236525 w 541325"/>
                <a:gd name="connsiteY87" fmla="*/ 19507 h 303580"/>
                <a:gd name="connsiteX88" fmla="*/ 244450 w 541325"/>
                <a:gd name="connsiteY88" fmla="*/ 10973 h 303580"/>
                <a:gd name="connsiteX89" fmla="*/ 269444 w 541325"/>
                <a:gd name="connsiteY89" fmla="*/ 9144 h 303580"/>
                <a:gd name="connsiteX90" fmla="*/ 280416 w 541325"/>
                <a:gd name="connsiteY90" fmla="*/ 10363 h 303580"/>
                <a:gd name="connsiteX91" fmla="*/ 286512 w 541325"/>
                <a:gd name="connsiteY91" fmla="*/ 1829 h 303580"/>
                <a:gd name="connsiteX92" fmla="*/ 295656 w 541325"/>
                <a:gd name="connsiteY92" fmla="*/ 3658 h 303580"/>
                <a:gd name="connsiteX93" fmla="*/ 325527 w 541325"/>
                <a:gd name="connsiteY93" fmla="*/ 0 h 303580"/>
                <a:gd name="connsiteX94" fmla="*/ 348692 w 541325"/>
                <a:gd name="connsiteY94" fmla="*/ 21336 h 303580"/>
                <a:gd name="connsiteX95" fmla="*/ 343205 w 541325"/>
                <a:gd name="connsiteY95" fmla="*/ 29261 h 303580"/>
                <a:gd name="connsiteX96" fmla="*/ 348082 w 541325"/>
                <a:gd name="connsiteY96" fmla="*/ 40843 h 303580"/>
                <a:gd name="connsiteX97" fmla="*/ 371856 w 541325"/>
                <a:gd name="connsiteY97" fmla="*/ 42672 h 30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541325" h="303580">
                  <a:moveTo>
                    <a:pt x="371856" y="42672"/>
                  </a:moveTo>
                  <a:lnTo>
                    <a:pt x="385877" y="59131"/>
                  </a:lnTo>
                  <a:lnTo>
                    <a:pt x="386487" y="66446"/>
                  </a:lnTo>
                  <a:lnTo>
                    <a:pt x="427330" y="79858"/>
                  </a:lnTo>
                  <a:lnTo>
                    <a:pt x="449276" y="73762"/>
                  </a:lnTo>
                  <a:lnTo>
                    <a:pt x="471221" y="91440"/>
                  </a:lnTo>
                  <a:lnTo>
                    <a:pt x="488900" y="90830"/>
                  </a:lnTo>
                  <a:lnTo>
                    <a:pt x="535839" y="103022"/>
                  </a:lnTo>
                  <a:lnTo>
                    <a:pt x="538277" y="114605"/>
                  </a:lnTo>
                  <a:lnTo>
                    <a:pt x="530352" y="134112"/>
                  </a:lnTo>
                  <a:lnTo>
                    <a:pt x="541325" y="155448"/>
                  </a:lnTo>
                  <a:lnTo>
                    <a:pt x="539496" y="168250"/>
                  </a:lnTo>
                  <a:lnTo>
                    <a:pt x="510236" y="170688"/>
                  </a:lnTo>
                  <a:lnTo>
                    <a:pt x="496824" y="181661"/>
                  </a:lnTo>
                  <a:lnTo>
                    <a:pt x="499263" y="198120"/>
                  </a:lnTo>
                  <a:lnTo>
                    <a:pt x="475488" y="201168"/>
                  </a:lnTo>
                  <a:lnTo>
                    <a:pt x="457200" y="213970"/>
                  </a:lnTo>
                  <a:lnTo>
                    <a:pt x="429159" y="215798"/>
                  </a:lnTo>
                  <a:lnTo>
                    <a:pt x="404775" y="230429"/>
                  </a:lnTo>
                  <a:lnTo>
                    <a:pt x="410871" y="254203"/>
                  </a:lnTo>
                  <a:lnTo>
                    <a:pt x="427940" y="263347"/>
                  </a:lnTo>
                  <a:lnTo>
                    <a:pt x="459029" y="260909"/>
                  </a:lnTo>
                  <a:lnTo>
                    <a:pt x="455372" y="274930"/>
                  </a:lnTo>
                  <a:lnTo>
                    <a:pt x="422453" y="281635"/>
                  </a:lnTo>
                  <a:lnTo>
                    <a:pt x="384048" y="303581"/>
                  </a:lnTo>
                  <a:lnTo>
                    <a:pt x="365151" y="295656"/>
                  </a:lnTo>
                  <a:lnTo>
                    <a:pt x="369418" y="277978"/>
                  </a:lnTo>
                  <a:lnTo>
                    <a:pt x="333452" y="266395"/>
                  </a:lnTo>
                  <a:lnTo>
                    <a:pt x="337719" y="259080"/>
                  </a:lnTo>
                  <a:lnTo>
                    <a:pt x="365760" y="246278"/>
                  </a:lnTo>
                  <a:lnTo>
                    <a:pt x="355397" y="237744"/>
                  </a:lnTo>
                  <a:lnTo>
                    <a:pt x="306020" y="227990"/>
                  </a:lnTo>
                  <a:lnTo>
                    <a:pt x="301143" y="213360"/>
                  </a:lnTo>
                  <a:lnTo>
                    <a:pt x="273711" y="218237"/>
                  </a:lnTo>
                  <a:lnTo>
                    <a:pt x="265786" y="239573"/>
                  </a:lnTo>
                  <a:lnTo>
                    <a:pt x="245669" y="267614"/>
                  </a:lnTo>
                  <a:lnTo>
                    <a:pt x="231039" y="260909"/>
                  </a:lnTo>
                  <a:lnTo>
                    <a:pt x="217018" y="267614"/>
                  </a:lnTo>
                  <a:lnTo>
                    <a:pt x="202388" y="260299"/>
                  </a:lnTo>
                  <a:lnTo>
                    <a:pt x="209703" y="256032"/>
                  </a:lnTo>
                  <a:lnTo>
                    <a:pt x="213360" y="243230"/>
                  </a:lnTo>
                  <a:lnTo>
                    <a:pt x="220066" y="230429"/>
                  </a:lnTo>
                  <a:lnTo>
                    <a:pt x="216408" y="223723"/>
                  </a:lnTo>
                  <a:lnTo>
                    <a:pt x="222504" y="220675"/>
                  </a:lnTo>
                  <a:lnTo>
                    <a:pt x="226162" y="226162"/>
                  </a:lnTo>
                  <a:lnTo>
                    <a:pt x="244450" y="227381"/>
                  </a:lnTo>
                  <a:lnTo>
                    <a:pt x="252375" y="224333"/>
                  </a:lnTo>
                  <a:lnTo>
                    <a:pt x="246279" y="220675"/>
                  </a:lnTo>
                  <a:lnTo>
                    <a:pt x="247498" y="214579"/>
                  </a:lnTo>
                  <a:lnTo>
                    <a:pt x="235306" y="204826"/>
                  </a:lnTo>
                  <a:lnTo>
                    <a:pt x="228600" y="188976"/>
                  </a:lnTo>
                  <a:lnTo>
                    <a:pt x="216408" y="182880"/>
                  </a:lnTo>
                  <a:lnTo>
                    <a:pt x="217018" y="170078"/>
                  </a:lnTo>
                  <a:lnTo>
                    <a:pt x="201168" y="159715"/>
                  </a:lnTo>
                  <a:lnTo>
                    <a:pt x="188976" y="157886"/>
                  </a:lnTo>
                  <a:lnTo>
                    <a:pt x="164592" y="146304"/>
                  </a:lnTo>
                  <a:lnTo>
                    <a:pt x="145085" y="149962"/>
                  </a:lnTo>
                  <a:lnTo>
                    <a:pt x="138380" y="155448"/>
                  </a:lnTo>
                  <a:lnTo>
                    <a:pt x="125578" y="155448"/>
                  </a:lnTo>
                  <a:lnTo>
                    <a:pt x="119482" y="164592"/>
                  </a:lnTo>
                  <a:lnTo>
                    <a:pt x="97536" y="168250"/>
                  </a:lnTo>
                  <a:lnTo>
                    <a:pt x="87783" y="174346"/>
                  </a:lnTo>
                  <a:lnTo>
                    <a:pt x="72543" y="164592"/>
                  </a:lnTo>
                  <a:lnTo>
                    <a:pt x="53036" y="164592"/>
                  </a:lnTo>
                  <a:lnTo>
                    <a:pt x="33528" y="160325"/>
                  </a:lnTo>
                  <a:lnTo>
                    <a:pt x="21336" y="168859"/>
                  </a:lnTo>
                  <a:lnTo>
                    <a:pt x="18288" y="158496"/>
                  </a:lnTo>
                  <a:lnTo>
                    <a:pt x="0" y="148133"/>
                  </a:lnTo>
                  <a:lnTo>
                    <a:pt x="4268" y="132893"/>
                  </a:lnTo>
                  <a:lnTo>
                    <a:pt x="11583" y="122530"/>
                  </a:lnTo>
                  <a:lnTo>
                    <a:pt x="18288" y="124968"/>
                  </a:lnTo>
                  <a:lnTo>
                    <a:pt x="8535" y="107899"/>
                  </a:lnTo>
                  <a:lnTo>
                    <a:pt x="31700" y="76200"/>
                  </a:lnTo>
                  <a:lnTo>
                    <a:pt x="45720" y="71933"/>
                  </a:lnTo>
                  <a:lnTo>
                    <a:pt x="47549" y="61570"/>
                  </a:lnTo>
                  <a:lnTo>
                    <a:pt x="28042" y="28651"/>
                  </a:lnTo>
                  <a:lnTo>
                    <a:pt x="42063" y="26822"/>
                  </a:lnTo>
                  <a:lnTo>
                    <a:pt x="56693" y="17069"/>
                  </a:lnTo>
                  <a:lnTo>
                    <a:pt x="79858" y="15850"/>
                  </a:lnTo>
                  <a:lnTo>
                    <a:pt x="109728" y="18898"/>
                  </a:lnTo>
                  <a:lnTo>
                    <a:pt x="144476" y="28042"/>
                  </a:lnTo>
                  <a:lnTo>
                    <a:pt x="168250" y="28651"/>
                  </a:lnTo>
                  <a:lnTo>
                    <a:pt x="179832" y="34138"/>
                  </a:lnTo>
                  <a:lnTo>
                    <a:pt x="190196" y="27432"/>
                  </a:lnTo>
                  <a:lnTo>
                    <a:pt x="199340" y="36576"/>
                  </a:lnTo>
                  <a:lnTo>
                    <a:pt x="225552" y="34747"/>
                  </a:lnTo>
                  <a:lnTo>
                    <a:pt x="238354" y="38405"/>
                  </a:lnTo>
                  <a:lnTo>
                    <a:pt x="236525" y="19507"/>
                  </a:lnTo>
                  <a:lnTo>
                    <a:pt x="244450" y="10973"/>
                  </a:lnTo>
                  <a:lnTo>
                    <a:pt x="269444" y="9144"/>
                  </a:lnTo>
                  <a:lnTo>
                    <a:pt x="280416" y="10363"/>
                  </a:lnTo>
                  <a:lnTo>
                    <a:pt x="286512" y="1829"/>
                  </a:lnTo>
                  <a:lnTo>
                    <a:pt x="295656" y="3658"/>
                  </a:lnTo>
                  <a:lnTo>
                    <a:pt x="325527" y="0"/>
                  </a:lnTo>
                  <a:lnTo>
                    <a:pt x="348692" y="21336"/>
                  </a:lnTo>
                  <a:lnTo>
                    <a:pt x="343205" y="29261"/>
                  </a:lnTo>
                  <a:lnTo>
                    <a:pt x="348082" y="40843"/>
                  </a:lnTo>
                  <a:lnTo>
                    <a:pt x="371856" y="42672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8" name="Freihandform: Form 227">
              <a:extLst>
                <a:ext uri="{FF2B5EF4-FFF2-40B4-BE49-F238E27FC236}">
                  <a16:creationId xmlns:a16="http://schemas.microsoft.com/office/drawing/2014/main" id="{7F0DF675-E240-0566-F3F1-F4AB5C5D46D3}"/>
                </a:ext>
              </a:extLst>
            </p:cNvPr>
            <p:cNvSpPr/>
            <p:nvPr/>
          </p:nvSpPr>
          <p:spPr>
            <a:xfrm>
              <a:off x="3688524" y="5696032"/>
              <a:ext cx="168859" cy="189585"/>
            </a:xfrm>
            <a:custGeom>
              <a:avLst/>
              <a:gdLst>
                <a:gd name="connsiteX0" fmla="*/ 168859 w 168859"/>
                <a:gd name="connsiteY0" fmla="*/ 143256 h 189585"/>
                <a:gd name="connsiteX1" fmla="*/ 159105 w 168859"/>
                <a:gd name="connsiteY1" fmla="*/ 168250 h 189585"/>
                <a:gd name="connsiteX2" fmla="*/ 126187 w 168859"/>
                <a:gd name="connsiteY2" fmla="*/ 189586 h 189585"/>
                <a:gd name="connsiteX3" fmla="*/ 100584 w 168859"/>
                <a:gd name="connsiteY3" fmla="*/ 181661 h 189585"/>
                <a:gd name="connsiteX4" fmla="*/ 83515 w 168859"/>
                <a:gd name="connsiteY4" fmla="*/ 185928 h 189585"/>
                <a:gd name="connsiteX5" fmla="*/ 49987 w 168859"/>
                <a:gd name="connsiteY5" fmla="*/ 169469 h 189585"/>
                <a:gd name="connsiteX6" fmla="*/ 28041 w 168859"/>
                <a:gd name="connsiteY6" fmla="*/ 170688 h 189585"/>
                <a:gd name="connsiteX7" fmla="*/ 4267 w 168859"/>
                <a:gd name="connsiteY7" fmla="*/ 148743 h 189585"/>
                <a:gd name="connsiteX8" fmla="*/ 1829 w 168859"/>
                <a:gd name="connsiteY8" fmla="*/ 123749 h 189585"/>
                <a:gd name="connsiteX9" fmla="*/ 7315 w 168859"/>
                <a:gd name="connsiteY9" fmla="*/ 115215 h 189585"/>
                <a:gd name="connsiteX10" fmla="*/ 0 w 168859"/>
                <a:gd name="connsiteY10" fmla="*/ 76200 h 189585"/>
                <a:gd name="connsiteX11" fmla="*/ 2439 w 168859"/>
                <a:gd name="connsiteY11" fmla="*/ 35967 h 189585"/>
                <a:gd name="connsiteX12" fmla="*/ 5487 w 168859"/>
                <a:gd name="connsiteY12" fmla="*/ 4267 h 189585"/>
                <a:gd name="connsiteX13" fmla="*/ 26213 w 168859"/>
                <a:gd name="connsiteY13" fmla="*/ 0 h 189585"/>
                <a:gd name="connsiteX14" fmla="*/ 64617 w 168859"/>
                <a:gd name="connsiteY14" fmla="*/ 30480 h 189585"/>
                <a:gd name="connsiteX15" fmla="*/ 76200 w 168859"/>
                <a:gd name="connsiteY15" fmla="*/ 29261 h 189585"/>
                <a:gd name="connsiteX16" fmla="*/ 114605 w 168859"/>
                <a:gd name="connsiteY16" fmla="*/ 54255 h 189585"/>
                <a:gd name="connsiteX17" fmla="*/ 143865 w 168859"/>
                <a:gd name="connsiteY17" fmla="*/ 76200 h 189585"/>
                <a:gd name="connsiteX18" fmla="*/ 167031 w 168859"/>
                <a:gd name="connsiteY18" fmla="*/ 102413 h 189585"/>
                <a:gd name="connsiteX19" fmla="*/ 156057 w 168859"/>
                <a:gd name="connsiteY19" fmla="*/ 121311 h 189585"/>
                <a:gd name="connsiteX20" fmla="*/ 168859 w 168859"/>
                <a:gd name="connsiteY20" fmla="*/ 143256 h 18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8859" h="189585">
                  <a:moveTo>
                    <a:pt x="168859" y="143256"/>
                  </a:moveTo>
                  <a:lnTo>
                    <a:pt x="159105" y="168250"/>
                  </a:lnTo>
                  <a:lnTo>
                    <a:pt x="126187" y="189586"/>
                  </a:lnTo>
                  <a:lnTo>
                    <a:pt x="100584" y="181661"/>
                  </a:lnTo>
                  <a:lnTo>
                    <a:pt x="83515" y="185928"/>
                  </a:lnTo>
                  <a:lnTo>
                    <a:pt x="49987" y="169469"/>
                  </a:lnTo>
                  <a:lnTo>
                    <a:pt x="28041" y="170688"/>
                  </a:lnTo>
                  <a:lnTo>
                    <a:pt x="4267" y="148743"/>
                  </a:lnTo>
                  <a:lnTo>
                    <a:pt x="1829" y="123749"/>
                  </a:lnTo>
                  <a:lnTo>
                    <a:pt x="7315" y="115215"/>
                  </a:lnTo>
                  <a:lnTo>
                    <a:pt x="0" y="76200"/>
                  </a:lnTo>
                  <a:lnTo>
                    <a:pt x="2439" y="35967"/>
                  </a:lnTo>
                  <a:lnTo>
                    <a:pt x="5487" y="4267"/>
                  </a:lnTo>
                  <a:lnTo>
                    <a:pt x="26213" y="0"/>
                  </a:lnTo>
                  <a:lnTo>
                    <a:pt x="64617" y="30480"/>
                  </a:lnTo>
                  <a:lnTo>
                    <a:pt x="76200" y="29261"/>
                  </a:lnTo>
                  <a:lnTo>
                    <a:pt x="114605" y="54255"/>
                  </a:lnTo>
                  <a:lnTo>
                    <a:pt x="143865" y="76200"/>
                  </a:lnTo>
                  <a:lnTo>
                    <a:pt x="167031" y="102413"/>
                  </a:lnTo>
                  <a:lnTo>
                    <a:pt x="156057" y="121311"/>
                  </a:lnTo>
                  <a:lnTo>
                    <a:pt x="168859" y="143256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9" name="Freihandform: Form 228">
              <a:extLst>
                <a:ext uri="{FF2B5EF4-FFF2-40B4-BE49-F238E27FC236}">
                  <a16:creationId xmlns:a16="http://schemas.microsoft.com/office/drawing/2014/main" id="{2AF7BBEA-4270-A865-ED48-2A3786F21E5C}"/>
                </a:ext>
              </a:extLst>
            </p:cNvPr>
            <p:cNvSpPr/>
            <p:nvPr/>
          </p:nvSpPr>
          <p:spPr>
            <a:xfrm>
              <a:off x="7337589" y="2737034"/>
              <a:ext cx="583997" cy="327355"/>
            </a:xfrm>
            <a:custGeom>
              <a:avLst/>
              <a:gdLst>
                <a:gd name="connsiteX0" fmla="*/ 500481 w 583997"/>
                <a:gd name="connsiteY0" fmla="*/ 128016 h 327355"/>
                <a:gd name="connsiteX1" fmla="*/ 510845 w 583997"/>
                <a:gd name="connsiteY1" fmla="*/ 131674 h 327355"/>
                <a:gd name="connsiteX2" fmla="*/ 492557 w 583997"/>
                <a:gd name="connsiteY2" fmla="*/ 156667 h 327355"/>
                <a:gd name="connsiteX3" fmla="*/ 520599 w 583997"/>
                <a:gd name="connsiteY3" fmla="*/ 171298 h 327355"/>
                <a:gd name="connsiteX4" fmla="*/ 540105 w 583997"/>
                <a:gd name="connsiteY4" fmla="*/ 161544 h 327355"/>
                <a:gd name="connsiteX5" fmla="*/ 583997 w 583997"/>
                <a:gd name="connsiteY5" fmla="*/ 182270 h 327355"/>
                <a:gd name="connsiteX6" fmla="*/ 551688 w 583997"/>
                <a:gd name="connsiteY6" fmla="*/ 210312 h 327355"/>
                <a:gd name="connsiteX7" fmla="*/ 526695 w 583997"/>
                <a:gd name="connsiteY7" fmla="*/ 206654 h 327355"/>
                <a:gd name="connsiteX8" fmla="*/ 513893 w 583997"/>
                <a:gd name="connsiteY8" fmla="*/ 207264 h 327355"/>
                <a:gd name="connsiteX9" fmla="*/ 505968 w 583997"/>
                <a:gd name="connsiteY9" fmla="*/ 196901 h 327355"/>
                <a:gd name="connsiteX10" fmla="*/ 507188 w 583997"/>
                <a:gd name="connsiteY10" fmla="*/ 178613 h 327355"/>
                <a:gd name="connsiteX11" fmla="*/ 467564 w 583997"/>
                <a:gd name="connsiteY11" fmla="*/ 187757 h 327355"/>
                <a:gd name="connsiteX12" fmla="*/ 464516 w 583997"/>
                <a:gd name="connsiteY12" fmla="*/ 212750 h 327355"/>
                <a:gd name="connsiteX13" fmla="*/ 455372 w 583997"/>
                <a:gd name="connsiteY13" fmla="*/ 234086 h 327355"/>
                <a:gd name="connsiteX14" fmla="*/ 428549 w 583997"/>
                <a:gd name="connsiteY14" fmla="*/ 232258 h 327355"/>
                <a:gd name="connsiteX15" fmla="*/ 424892 w 583997"/>
                <a:gd name="connsiteY15" fmla="*/ 249326 h 327355"/>
                <a:gd name="connsiteX16" fmla="*/ 450495 w 583997"/>
                <a:gd name="connsiteY16" fmla="*/ 258470 h 327355"/>
                <a:gd name="connsiteX17" fmla="*/ 465125 w 583997"/>
                <a:gd name="connsiteY17" fmla="*/ 287731 h 327355"/>
                <a:gd name="connsiteX18" fmla="*/ 457200 w 583997"/>
                <a:gd name="connsiteY18" fmla="*/ 327355 h 327355"/>
                <a:gd name="connsiteX19" fmla="*/ 430988 w 583997"/>
                <a:gd name="connsiteY19" fmla="*/ 318821 h 327355"/>
                <a:gd name="connsiteX20" fmla="*/ 412700 w 583997"/>
                <a:gd name="connsiteY20" fmla="*/ 318821 h 327355"/>
                <a:gd name="connsiteX21" fmla="*/ 407823 w 583997"/>
                <a:gd name="connsiteY21" fmla="*/ 295046 h 327355"/>
                <a:gd name="connsiteX22" fmla="*/ 360884 w 583997"/>
                <a:gd name="connsiteY22" fmla="*/ 277978 h 327355"/>
                <a:gd name="connsiteX23" fmla="*/ 322479 w 583997"/>
                <a:gd name="connsiteY23" fmla="*/ 259080 h 327355"/>
                <a:gd name="connsiteX24" fmla="*/ 296876 w 583997"/>
                <a:gd name="connsiteY24" fmla="*/ 240792 h 327355"/>
                <a:gd name="connsiteX25" fmla="*/ 253593 w 583997"/>
                <a:gd name="connsiteY25" fmla="*/ 213970 h 327355"/>
                <a:gd name="connsiteX26" fmla="*/ 227381 w 583997"/>
                <a:gd name="connsiteY26" fmla="*/ 173736 h 327355"/>
                <a:gd name="connsiteX27" fmla="*/ 214580 w 583997"/>
                <a:gd name="connsiteY27" fmla="*/ 166421 h 327355"/>
                <a:gd name="connsiteX28" fmla="*/ 181052 w 583997"/>
                <a:gd name="connsiteY28" fmla="*/ 168250 h 327355"/>
                <a:gd name="connsiteX29" fmla="*/ 167031 w 583997"/>
                <a:gd name="connsiteY29" fmla="*/ 160325 h 327355"/>
                <a:gd name="connsiteX30" fmla="*/ 155448 w 583997"/>
                <a:gd name="connsiteY30" fmla="*/ 129845 h 327355"/>
                <a:gd name="connsiteX31" fmla="*/ 107289 w 583997"/>
                <a:gd name="connsiteY31" fmla="*/ 109118 h 327355"/>
                <a:gd name="connsiteX32" fmla="*/ 86564 w 583997"/>
                <a:gd name="connsiteY32" fmla="*/ 131674 h 327355"/>
                <a:gd name="connsiteX33" fmla="*/ 63399 w 583997"/>
                <a:gd name="connsiteY33" fmla="*/ 145085 h 327355"/>
                <a:gd name="connsiteX34" fmla="*/ 73761 w 583997"/>
                <a:gd name="connsiteY34" fmla="*/ 164592 h 327355"/>
                <a:gd name="connsiteX35" fmla="*/ 37796 w 583997"/>
                <a:gd name="connsiteY35" fmla="*/ 165202 h 327355"/>
                <a:gd name="connsiteX36" fmla="*/ 0 w 583997"/>
                <a:gd name="connsiteY36" fmla="*/ 22555 h 327355"/>
                <a:gd name="connsiteX37" fmla="*/ 73152 w 583997"/>
                <a:gd name="connsiteY37" fmla="*/ 0 h 327355"/>
                <a:gd name="connsiteX38" fmla="*/ 79857 w 583997"/>
                <a:gd name="connsiteY38" fmla="*/ 3048 h 327355"/>
                <a:gd name="connsiteX39" fmla="*/ 135941 w 583997"/>
                <a:gd name="connsiteY39" fmla="*/ 30480 h 327355"/>
                <a:gd name="connsiteX40" fmla="*/ 165201 w 583997"/>
                <a:gd name="connsiteY40" fmla="*/ 45110 h 327355"/>
                <a:gd name="connsiteX41" fmla="*/ 205436 w 583997"/>
                <a:gd name="connsiteY41" fmla="*/ 79858 h 327355"/>
                <a:gd name="connsiteX42" fmla="*/ 240183 w 583997"/>
                <a:gd name="connsiteY42" fmla="*/ 74371 h 327355"/>
                <a:gd name="connsiteX43" fmla="*/ 292608 w 583997"/>
                <a:gd name="connsiteY43" fmla="*/ 71323 h 327355"/>
                <a:gd name="connsiteX44" fmla="*/ 338937 w 583997"/>
                <a:gd name="connsiteY44" fmla="*/ 99365 h 327355"/>
                <a:gd name="connsiteX45" fmla="*/ 348081 w 583997"/>
                <a:gd name="connsiteY45" fmla="*/ 138379 h 327355"/>
                <a:gd name="connsiteX46" fmla="*/ 363932 w 583997"/>
                <a:gd name="connsiteY46" fmla="*/ 138989 h 327355"/>
                <a:gd name="connsiteX47" fmla="*/ 379172 w 583997"/>
                <a:gd name="connsiteY47" fmla="*/ 170688 h 327355"/>
                <a:gd name="connsiteX48" fmla="*/ 420015 w 583997"/>
                <a:gd name="connsiteY48" fmla="*/ 171907 h 327355"/>
                <a:gd name="connsiteX49" fmla="*/ 434036 w 583997"/>
                <a:gd name="connsiteY49" fmla="*/ 190195 h 327355"/>
                <a:gd name="connsiteX50" fmla="*/ 446228 w 583997"/>
                <a:gd name="connsiteY50" fmla="*/ 190195 h 327355"/>
                <a:gd name="connsiteX51" fmla="*/ 451713 w 583997"/>
                <a:gd name="connsiteY51" fmla="*/ 162154 h 327355"/>
                <a:gd name="connsiteX52" fmla="*/ 484632 w 583997"/>
                <a:gd name="connsiteY52" fmla="*/ 135331 h 327355"/>
                <a:gd name="connsiteX53" fmla="*/ 500481 w 583997"/>
                <a:gd name="connsiteY53" fmla="*/ 128016 h 32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83997" h="327355">
                  <a:moveTo>
                    <a:pt x="500481" y="128016"/>
                  </a:moveTo>
                  <a:lnTo>
                    <a:pt x="510845" y="131674"/>
                  </a:lnTo>
                  <a:lnTo>
                    <a:pt x="492557" y="156667"/>
                  </a:lnTo>
                  <a:lnTo>
                    <a:pt x="520599" y="171298"/>
                  </a:lnTo>
                  <a:lnTo>
                    <a:pt x="540105" y="161544"/>
                  </a:lnTo>
                  <a:lnTo>
                    <a:pt x="583997" y="182270"/>
                  </a:lnTo>
                  <a:lnTo>
                    <a:pt x="551688" y="210312"/>
                  </a:lnTo>
                  <a:lnTo>
                    <a:pt x="526695" y="206654"/>
                  </a:lnTo>
                  <a:lnTo>
                    <a:pt x="513893" y="207264"/>
                  </a:lnTo>
                  <a:lnTo>
                    <a:pt x="505968" y="196901"/>
                  </a:lnTo>
                  <a:lnTo>
                    <a:pt x="507188" y="178613"/>
                  </a:lnTo>
                  <a:lnTo>
                    <a:pt x="467564" y="187757"/>
                  </a:lnTo>
                  <a:lnTo>
                    <a:pt x="464516" y="212750"/>
                  </a:lnTo>
                  <a:lnTo>
                    <a:pt x="455372" y="234086"/>
                  </a:lnTo>
                  <a:lnTo>
                    <a:pt x="428549" y="232258"/>
                  </a:lnTo>
                  <a:lnTo>
                    <a:pt x="424892" y="249326"/>
                  </a:lnTo>
                  <a:lnTo>
                    <a:pt x="450495" y="258470"/>
                  </a:lnTo>
                  <a:lnTo>
                    <a:pt x="465125" y="287731"/>
                  </a:lnTo>
                  <a:lnTo>
                    <a:pt x="457200" y="327355"/>
                  </a:lnTo>
                  <a:lnTo>
                    <a:pt x="430988" y="318821"/>
                  </a:lnTo>
                  <a:lnTo>
                    <a:pt x="412700" y="318821"/>
                  </a:lnTo>
                  <a:lnTo>
                    <a:pt x="407823" y="295046"/>
                  </a:lnTo>
                  <a:lnTo>
                    <a:pt x="360884" y="277978"/>
                  </a:lnTo>
                  <a:lnTo>
                    <a:pt x="322479" y="259080"/>
                  </a:lnTo>
                  <a:lnTo>
                    <a:pt x="296876" y="240792"/>
                  </a:lnTo>
                  <a:lnTo>
                    <a:pt x="253593" y="213970"/>
                  </a:lnTo>
                  <a:lnTo>
                    <a:pt x="227381" y="173736"/>
                  </a:lnTo>
                  <a:lnTo>
                    <a:pt x="214580" y="166421"/>
                  </a:lnTo>
                  <a:lnTo>
                    <a:pt x="181052" y="168250"/>
                  </a:lnTo>
                  <a:lnTo>
                    <a:pt x="167031" y="160325"/>
                  </a:lnTo>
                  <a:lnTo>
                    <a:pt x="155448" y="129845"/>
                  </a:lnTo>
                  <a:lnTo>
                    <a:pt x="107289" y="109118"/>
                  </a:lnTo>
                  <a:lnTo>
                    <a:pt x="86564" y="131674"/>
                  </a:lnTo>
                  <a:lnTo>
                    <a:pt x="63399" y="145085"/>
                  </a:lnTo>
                  <a:lnTo>
                    <a:pt x="73761" y="164592"/>
                  </a:lnTo>
                  <a:lnTo>
                    <a:pt x="37796" y="165202"/>
                  </a:lnTo>
                  <a:lnTo>
                    <a:pt x="0" y="22555"/>
                  </a:lnTo>
                  <a:lnTo>
                    <a:pt x="73152" y="0"/>
                  </a:lnTo>
                  <a:lnTo>
                    <a:pt x="79857" y="3048"/>
                  </a:lnTo>
                  <a:lnTo>
                    <a:pt x="135941" y="30480"/>
                  </a:lnTo>
                  <a:lnTo>
                    <a:pt x="165201" y="45110"/>
                  </a:lnTo>
                  <a:lnTo>
                    <a:pt x="205436" y="79858"/>
                  </a:lnTo>
                  <a:lnTo>
                    <a:pt x="240183" y="74371"/>
                  </a:lnTo>
                  <a:lnTo>
                    <a:pt x="292608" y="71323"/>
                  </a:lnTo>
                  <a:lnTo>
                    <a:pt x="338937" y="99365"/>
                  </a:lnTo>
                  <a:lnTo>
                    <a:pt x="348081" y="138379"/>
                  </a:lnTo>
                  <a:lnTo>
                    <a:pt x="363932" y="138989"/>
                  </a:lnTo>
                  <a:lnTo>
                    <a:pt x="379172" y="170688"/>
                  </a:lnTo>
                  <a:lnTo>
                    <a:pt x="420015" y="171907"/>
                  </a:lnTo>
                  <a:lnTo>
                    <a:pt x="434036" y="190195"/>
                  </a:lnTo>
                  <a:lnTo>
                    <a:pt x="446228" y="190195"/>
                  </a:lnTo>
                  <a:lnTo>
                    <a:pt x="451713" y="162154"/>
                  </a:lnTo>
                  <a:lnTo>
                    <a:pt x="484632" y="135331"/>
                  </a:lnTo>
                  <a:lnTo>
                    <a:pt x="500481" y="128016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0" name="Freihandform: Form 229">
              <a:extLst>
                <a:ext uri="{FF2B5EF4-FFF2-40B4-BE49-F238E27FC236}">
                  <a16:creationId xmlns:a16="http://schemas.microsoft.com/office/drawing/2014/main" id="{EE7E53C1-9C0E-F6E6-9137-78A22E4D34B9}"/>
                </a:ext>
              </a:extLst>
            </p:cNvPr>
            <p:cNvSpPr/>
            <p:nvPr/>
          </p:nvSpPr>
          <p:spPr>
            <a:xfrm>
              <a:off x="3080752" y="4041578"/>
              <a:ext cx="465734" cy="448056"/>
            </a:xfrm>
            <a:custGeom>
              <a:avLst/>
              <a:gdLst>
                <a:gd name="connsiteX0" fmla="*/ 465735 w 465734"/>
                <a:gd name="connsiteY0" fmla="*/ 148742 h 448056"/>
                <a:gd name="connsiteX1" fmla="*/ 437083 w 465734"/>
                <a:gd name="connsiteY1" fmla="*/ 171907 h 448056"/>
                <a:gd name="connsiteX2" fmla="*/ 434035 w 465734"/>
                <a:gd name="connsiteY2" fmla="*/ 185928 h 448056"/>
                <a:gd name="connsiteX3" fmla="*/ 445008 w 465734"/>
                <a:gd name="connsiteY3" fmla="*/ 200558 h 448056"/>
                <a:gd name="connsiteX4" fmla="*/ 436474 w 465734"/>
                <a:gd name="connsiteY4" fmla="*/ 207873 h 448056"/>
                <a:gd name="connsiteX5" fmla="*/ 415138 w 465734"/>
                <a:gd name="connsiteY5" fmla="*/ 213969 h 448056"/>
                <a:gd name="connsiteX6" fmla="*/ 415138 w 465734"/>
                <a:gd name="connsiteY6" fmla="*/ 232257 h 448056"/>
                <a:gd name="connsiteX7" fmla="*/ 405384 w 465734"/>
                <a:gd name="connsiteY7" fmla="*/ 243230 h 448056"/>
                <a:gd name="connsiteX8" fmla="*/ 427939 w 465734"/>
                <a:gd name="connsiteY8" fmla="*/ 272491 h 448056"/>
                <a:gd name="connsiteX9" fmla="*/ 432207 w 465734"/>
                <a:gd name="connsiteY9" fmla="*/ 283464 h 448056"/>
                <a:gd name="connsiteX10" fmla="*/ 419405 w 465734"/>
                <a:gd name="connsiteY10" fmla="*/ 298704 h 448056"/>
                <a:gd name="connsiteX11" fmla="*/ 380391 w 465734"/>
                <a:gd name="connsiteY11" fmla="*/ 313334 h 448056"/>
                <a:gd name="connsiteX12" fmla="*/ 355397 w 465734"/>
                <a:gd name="connsiteY12" fmla="*/ 319430 h 448056"/>
                <a:gd name="connsiteX13" fmla="*/ 345034 w 465734"/>
                <a:gd name="connsiteY13" fmla="*/ 328574 h 448056"/>
                <a:gd name="connsiteX14" fmla="*/ 317602 w 465734"/>
                <a:gd name="connsiteY14" fmla="*/ 318821 h 448056"/>
                <a:gd name="connsiteX15" fmla="*/ 292608 w 465734"/>
                <a:gd name="connsiteY15" fmla="*/ 313944 h 448056"/>
                <a:gd name="connsiteX16" fmla="*/ 285903 w 465734"/>
                <a:gd name="connsiteY16" fmla="*/ 317601 h 448056"/>
                <a:gd name="connsiteX17" fmla="*/ 301143 w 465734"/>
                <a:gd name="connsiteY17" fmla="*/ 327355 h 448056"/>
                <a:gd name="connsiteX18" fmla="*/ 299314 w 465734"/>
                <a:gd name="connsiteY18" fmla="*/ 353568 h 448056"/>
                <a:gd name="connsiteX19" fmla="*/ 303581 w 465734"/>
                <a:gd name="connsiteY19" fmla="*/ 378561 h 448056"/>
                <a:gd name="connsiteX20" fmla="*/ 332842 w 465734"/>
                <a:gd name="connsiteY20" fmla="*/ 381609 h 448056"/>
                <a:gd name="connsiteX21" fmla="*/ 334671 w 465734"/>
                <a:gd name="connsiteY21" fmla="*/ 390144 h 448056"/>
                <a:gd name="connsiteX22" fmla="*/ 309677 w 465734"/>
                <a:gd name="connsiteY22" fmla="*/ 401117 h 448056"/>
                <a:gd name="connsiteX23" fmla="*/ 305410 w 465734"/>
                <a:gd name="connsiteY23" fmla="*/ 417576 h 448056"/>
                <a:gd name="connsiteX24" fmla="*/ 290779 w 465734"/>
                <a:gd name="connsiteY24" fmla="*/ 424281 h 448056"/>
                <a:gd name="connsiteX25" fmla="*/ 265176 w 465734"/>
                <a:gd name="connsiteY25" fmla="*/ 433425 h 448056"/>
                <a:gd name="connsiteX26" fmla="*/ 258471 w 465734"/>
                <a:gd name="connsiteY26" fmla="*/ 445617 h 448056"/>
                <a:gd name="connsiteX27" fmla="*/ 231648 w 465734"/>
                <a:gd name="connsiteY27" fmla="*/ 448056 h 448056"/>
                <a:gd name="connsiteX28" fmla="*/ 212751 w 465734"/>
                <a:gd name="connsiteY28" fmla="*/ 427329 h 448056"/>
                <a:gd name="connsiteX29" fmla="*/ 202997 w 465734"/>
                <a:gd name="connsiteY29" fmla="*/ 388315 h 448056"/>
                <a:gd name="connsiteX30" fmla="*/ 193853 w 465734"/>
                <a:gd name="connsiteY30" fmla="*/ 374294 h 448056"/>
                <a:gd name="connsiteX31" fmla="*/ 181661 w 465734"/>
                <a:gd name="connsiteY31" fmla="*/ 365760 h 448056"/>
                <a:gd name="connsiteX32" fmla="*/ 199339 w 465734"/>
                <a:gd name="connsiteY32" fmla="*/ 346253 h 448056"/>
                <a:gd name="connsiteX33" fmla="*/ 198120 w 465734"/>
                <a:gd name="connsiteY33" fmla="*/ 337718 h 448056"/>
                <a:gd name="connsiteX34" fmla="*/ 188976 w 465734"/>
                <a:gd name="connsiteY34" fmla="*/ 326136 h 448056"/>
                <a:gd name="connsiteX35" fmla="*/ 182271 w 465734"/>
                <a:gd name="connsiteY35" fmla="*/ 299923 h 448056"/>
                <a:gd name="connsiteX36" fmla="*/ 185928 w 465734"/>
                <a:gd name="connsiteY36" fmla="*/ 271881 h 448056"/>
                <a:gd name="connsiteX37" fmla="*/ 193853 w 465734"/>
                <a:gd name="connsiteY37" fmla="*/ 258470 h 448056"/>
                <a:gd name="connsiteX38" fmla="*/ 201168 w 465734"/>
                <a:gd name="connsiteY38" fmla="*/ 237744 h 448056"/>
                <a:gd name="connsiteX39" fmla="*/ 188976 w 465734"/>
                <a:gd name="connsiteY39" fmla="*/ 231038 h 448056"/>
                <a:gd name="connsiteX40" fmla="*/ 169469 w 465734"/>
                <a:gd name="connsiteY40" fmla="*/ 235305 h 448056"/>
                <a:gd name="connsiteX41" fmla="*/ 144475 w 465734"/>
                <a:gd name="connsiteY41" fmla="*/ 233477 h 448056"/>
                <a:gd name="connsiteX42" fmla="*/ 130455 w 465734"/>
                <a:gd name="connsiteY42" fmla="*/ 237744 h 448056"/>
                <a:gd name="connsiteX43" fmla="*/ 107290 w 465734"/>
                <a:gd name="connsiteY43" fmla="*/ 203606 h 448056"/>
                <a:gd name="connsiteX44" fmla="*/ 87173 w 465734"/>
                <a:gd name="connsiteY44" fmla="*/ 198729 h 448056"/>
                <a:gd name="connsiteX45" fmla="*/ 42672 w 465734"/>
                <a:gd name="connsiteY45" fmla="*/ 202387 h 448056"/>
                <a:gd name="connsiteX46" fmla="*/ 35357 w 465734"/>
                <a:gd name="connsiteY46" fmla="*/ 188976 h 448056"/>
                <a:gd name="connsiteX47" fmla="*/ 26823 w 465734"/>
                <a:gd name="connsiteY47" fmla="*/ 185928 h 448056"/>
                <a:gd name="connsiteX48" fmla="*/ 26213 w 465734"/>
                <a:gd name="connsiteY48" fmla="*/ 177393 h 448056"/>
                <a:gd name="connsiteX49" fmla="*/ 30480 w 465734"/>
                <a:gd name="connsiteY49" fmla="*/ 162763 h 448056"/>
                <a:gd name="connsiteX50" fmla="*/ 28651 w 465734"/>
                <a:gd name="connsiteY50" fmla="*/ 147523 h 448056"/>
                <a:gd name="connsiteX51" fmla="*/ 21336 w 465734"/>
                <a:gd name="connsiteY51" fmla="*/ 138379 h 448056"/>
                <a:gd name="connsiteX52" fmla="*/ 17679 w 465734"/>
                <a:gd name="connsiteY52" fmla="*/ 120701 h 448056"/>
                <a:gd name="connsiteX53" fmla="*/ 0 w 465734"/>
                <a:gd name="connsiteY53" fmla="*/ 118262 h 448056"/>
                <a:gd name="connsiteX54" fmla="*/ 10973 w 465734"/>
                <a:gd name="connsiteY54" fmla="*/ 95097 h 448056"/>
                <a:gd name="connsiteX55" fmla="*/ 16459 w 465734"/>
                <a:gd name="connsiteY55" fmla="*/ 67056 h 448056"/>
                <a:gd name="connsiteX56" fmla="*/ 27432 w 465734"/>
                <a:gd name="connsiteY56" fmla="*/ 52425 h 448056"/>
                <a:gd name="connsiteX57" fmla="*/ 41453 w 465734"/>
                <a:gd name="connsiteY57" fmla="*/ 41453 h 448056"/>
                <a:gd name="connsiteX58" fmla="*/ 51207 w 465734"/>
                <a:gd name="connsiteY58" fmla="*/ 21945 h 448056"/>
                <a:gd name="connsiteX59" fmla="*/ 73762 w 465734"/>
                <a:gd name="connsiteY59" fmla="*/ 15240 h 448056"/>
                <a:gd name="connsiteX60" fmla="*/ 72543 w 465734"/>
                <a:gd name="connsiteY60" fmla="*/ 24384 h 448056"/>
                <a:gd name="connsiteX61" fmla="*/ 51816 w 465734"/>
                <a:gd name="connsiteY61" fmla="*/ 29261 h 448056"/>
                <a:gd name="connsiteX62" fmla="*/ 62179 w 465734"/>
                <a:gd name="connsiteY62" fmla="*/ 46939 h 448056"/>
                <a:gd name="connsiteX63" fmla="*/ 60351 w 465734"/>
                <a:gd name="connsiteY63" fmla="*/ 67665 h 448056"/>
                <a:gd name="connsiteX64" fmla="*/ 43891 w 465734"/>
                <a:gd name="connsiteY64" fmla="*/ 90221 h 448056"/>
                <a:gd name="connsiteX65" fmla="*/ 55474 w 465734"/>
                <a:gd name="connsiteY65" fmla="*/ 121310 h 448056"/>
                <a:gd name="connsiteX66" fmla="*/ 70714 w 465734"/>
                <a:gd name="connsiteY66" fmla="*/ 118872 h 448056"/>
                <a:gd name="connsiteX67" fmla="*/ 79858 w 465734"/>
                <a:gd name="connsiteY67" fmla="*/ 90221 h 448056"/>
                <a:gd name="connsiteX68" fmla="*/ 69495 w 465734"/>
                <a:gd name="connsiteY68" fmla="*/ 76809 h 448056"/>
                <a:gd name="connsiteX69" fmla="*/ 69495 w 465734"/>
                <a:gd name="connsiteY69" fmla="*/ 46939 h 448056"/>
                <a:gd name="connsiteX70" fmla="*/ 113386 w 465734"/>
                <a:gd name="connsiteY70" fmla="*/ 31089 h 448056"/>
                <a:gd name="connsiteX71" fmla="*/ 109728 w 465734"/>
                <a:gd name="connsiteY71" fmla="*/ 12801 h 448056"/>
                <a:gd name="connsiteX72" fmla="*/ 122530 w 465734"/>
                <a:gd name="connsiteY72" fmla="*/ 0 h 448056"/>
                <a:gd name="connsiteX73" fmla="*/ 132893 w 465734"/>
                <a:gd name="connsiteY73" fmla="*/ 28041 h 448056"/>
                <a:gd name="connsiteX74" fmla="*/ 157277 w 465734"/>
                <a:gd name="connsiteY74" fmla="*/ 28651 h 448056"/>
                <a:gd name="connsiteX75" fmla="*/ 178003 w 465734"/>
                <a:gd name="connsiteY75" fmla="*/ 49987 h 448056"/>
                <a:gd name="connsiteX76" fmla="*/ 179223 w 465734"/>
                <a:gd name="connsiteY76" fmla="*/ 63398 h 448056"/>
                <a:gd name="connsiteX77" fmla="*/ 209703 w 465734"/>
                <a:gd name="connsiteY77" fmla="*/ 63398 h 448056"/>
                <a:gd name="connsiteX78" fmla="*/ 246888 w 465734"/>
                <a:gd name="connsiteY78" fmla="*/ 59741 h 448056"/>
                <a:gd name="connsiteX79" fmla="*/ 265786 w 465734"/>
                <a:gd name="connsiteY79" fmla="*/ 76809 h 448056"/>
                <a:gd name="connsiteX80" fmla="*/ 291389 w 465734"/>
                <a:gd name="connsiteY80" fmla="*/ 81686 h 448056"/>
                <a:gd name="connsiteX81" fmla="*/ 311506 w 465734"/>
                <a:gd name="connsiteY81" fmla="*/ 69494 h 448056"/>
                <a:gd name="connsiteX82" fmla="*/ 312115 w 465734"/>
                <a:gd name="connsiteY82" fmla="*/ 59741 h 448056"/>
                <a:gd name="connsiteX83" fmla="*/ 355397 w 465734"/>
                <a:gd name="connsiteY83" fmla="*/ 57302 h 448056"/>
                <a:gd name="connsiteX84" fmla="*/ 396240 w 465734"/>
                <a:gd name="connsiteY84" fmla="*/ 56693 h 448056"/>
                <a:gd name="connsiteX85" fmla="*/ 366370 w 465734"/>
                <a:gd name="connsiteY85" fmla="*/ 68275 h 448056"/>
                <a:gd name="connsiteX86" fmla="*/ 377343 w 465734"/>
                <a:gd name="connsiteY86" fmla="*/ 87173 h 448056"/>
                <a:gd name="connsiteX87" fmla="*/ 404775 w 465734"/>
                <a:gd name="connsiteY87" fmla="*/ 89611 h 448056"/>
                <a:gd name="connsiteX88" fmla="*/ 430378 w 465734"/>
                <a:gd name="connsiteY88" fmla="*/ 109118 h 448056"/>
                <a:gd name="connsiteX89" fmla="*/ 434645 w 465734"/>
                <a:gd name="connsiteY89" fmla="*/ 140208 h 448056"/>
                <a:gd name="connsiteX90" fmla="*/ 452323 w 465734"/>
                <a:gd name="connsiteY90" fmla="*/ 139598 h 448056"/>
                <a:gd name="connsiteX91" fmla="*/ 465735 w 465734"/>
                <a:gd name="connsiteY91" fmla="*/ 148742 h 44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65734" h="448056">
                  <a:moveTo>
                    <a:pt x="465735" y="148742"/>
                  </a:moveTo>
                  <a:lnTo>
                    <a:pt x="437083" y="171907"/>
                  </a:lnTo>
                  <a:lnTo>
                    <a:pt x="434035" y="185928"/>
                  </a:lnTo>
                  <a:lnTo>
                    <a:pt x="445008" y="200558"/>
                  </a:lnTo>
                  <a:lnTo>
                    <a:pt x="436474" y="207873"/>
                  </a:lnTo>
                  <a:lnTo>
                    <a:pt x="415138" y="213969"/>
                  </a:lnTo>
                  <a:lnTo>
                    <a:pt x="415138" y="232257"/>
                  </a:lnTo>
                  <a:lnTo>
                    <a:pt x="405384" y="243230"/>
                  </a:lnTo>
                  <a:lnTo>
                    <a:pt x="427939" y="272491"/>
                  </a:lnTo>
                  <a:lnTo>
                    <a:pt x="432207" y="283464"/>
                  </a:lnTo>
                  <a:lnTo>
                    <a:pt x="419405" y="298704"/>
                  </a:lnTo>
                  <a:lnTo>
                    <a:pt x="380391" y="313334"/>
                  </a:lnTo>
                  <a:lnTo>
                    <a:pt x="355397" y="319430"/>
                  </a:lnTo>
                  <a:lnTo>
                    <a:pt x="345034" y="328574"/>
                  </a:lnTo>
                  <a:lnTo>
                    <a:pt x="317602" y="318821"/>
                  </a:lnTo>
                  <a:lnTo>
                    <a:pt x="292608" y="313944"/>
                  </a:lnTo>
                  <a:lnTo>
                    <a:pt x="285903" y="317601"/>
                  </a:lnTo>
                  <a:lnTo>
                    <a:pt x="301143" y="327355"/>
                  </a:lnTo>
                  <a:lnTo>
                    <a:pt x="299314" y="353568"/>
                  </a:lnTo>
                  <a:lnTo>
                    <a:pt x="303581" y="378561"/>
                  </a:lnTo>
                  <a:lnTo>
                    <a:pt x="332842" y="381609"/>
                  </a:lnTo>
                  <a:lnTo>
                    <a:pt x="334671" y="390144"/>
                  </a:lnTo>
                  <a:lnTo>
                    <a:pt x="309677" y="401117"/>
                  </a:lnTo>
                  <a:lnTo>
                    <a:pt x="305410" y="417576"/>
                  </a:lnTo>
                  <a:lnTo>
                    <a:pt x="290779" y="424281"/>
                  </a:lnTo>
                  <a:lnTo>
                    <a:pt x="265176" y="433425"/>
                  </a:lnTo>
                  <a:lnTo>
                    <a:pt x="258471" y="445617"/>
                  </a:lnTo>
                  <a:lnTo>
                    <a:pt x="231648" y="448056"/>
                  </a:lnTo>
                  <a:lnTo>
                    <a:pt x="212751" y="427329"/>
                  </a:lnTo>
                  <a:lnTo>
                    <a:pt x="202997" y="388315"/>
                  </a:lnTo>
                  <a:lnTo>
                    <a:pt x="193853" y="374294"/>
                  </a:lnTo>
                  <a:lnTo>
                    <a:pt x="181661" y="365760"/>
                  </a:lnTo>
                  <a:lnTo>
                    <a:pt x="199339" y="346253"/>
                  </a:lnTo>
                  <a:lnTo>
                    <a:pt x="198120" y="337718"/>
                  </a:lnTo>
                  <a:lnTo>
                    <a:pt x="188976" y="326136"/>
                  </a:lnTo>
                  <a:lnTo>
                    <a:pt x="182271" y="299923"/>
                  </a:lnTo>
                  <a:lnTo>
                    <a:pt x="185928" y="271881"/>
                  </a:lnTo>
                  <a:lnTo>
                    <a:pt x="193853" y="258470"/>
                  </a:lnTo>
                  <a:lnTo>
                    <a:pt x="201168" y="237744"/>
                  </a:lnTo>
                  <a:lnTo>
                    <a:pt x="188976" y="231038"/>
                  </a:lnTo>
                  <a:lnTo>
                    <a:pt x="169469" y="235305"/>
                  </a:lnTo>
                  <a:lnTo>
                    <a:pt x="144475" y="233477"/>
                  </a:lnTo>
                  <a:lnTo>
                    <a:pt x="130455" y="237744"/>
                  </a:lnTo>
                  <a:lnTo>
                    <a:pt x="107290" y="203606"/>
                  </a:lnTo>
                  <a:lnTo>
                    <a:pt x="87173" y="198729"/>
                  </a:lnTo>
                  <a:lnTo>
                    <a:pt x="42672" y="202387"/>
                  </a:lnTo>
                  <a:lnTo>
                    <a:pt x="35357" y="188976"/>
                  </a:lnTo>
                  <a:lnTo>
                    <a:pt x="26823" y="185928"/>
                  </a:lnTo>
                  <a:lnTo>
                    <a:pt x="26213" y="177393"/>
                  </a:lnTo>
                  <a:lnTo>
                    <a:pt x="30480" y="162763"/>
                  </a:lnTo>
                  <a:lnTo>
                    <a:pt x="28651" y="147523"/>
                  </a:lnTo>
                  <a:lnTo>
                    <a:pt x="21336" y="138379"/>
                  </a:lnTo>
                  <a:lnTo>
                    <a:pt x="17679" y="120701"/>
                  </a:lnTo>
                  <a:lnTo>
                    <a:pt x="0" y="118262"/>
                  </a:lnTo>
                  <a:lnTo>
                    <a:pt x="10973" y="95097"/>
                  </a:lnTo>
                  <a:lnTo>
                    <a:pt x="16459" y="67056"/>
                  </a:lnTo>
                  <a:lnTo>
                    <a:pt x="27432" y="52425"/>
                  </a:lnTo>
                  <a:lnTo>
                    <a:pt x="41453" y="41453"/>
                  </a:lnTo>
                  <a:lnTo>
                    <a:pt x="51207" y="21945"/>
                  </a:lnTo>
                  <a:lnTo>
                    <a:pt x="73762" y="15240"/>
                  </a:lnTo>
                  <a:lnTo>
                    <a:pt x="72543" y="24384"/>
                  </a:lnTo>
                  <a:lnTo>
                    <a:pt x="51816" y="29261"/>
                  </a:lnTo>
                  <a:lnTo>
                    <a:pt x="62179" y="46939"/>
                  </a:lnTo>
                  <a:lnTo>
                    <a:pt x="60351" y="67665"/>
                  </a:lnTo>
                  <a:lnTo>
                    <a:pt x="43891" y="90221"/>
                  </a:lnTo>
                  <a:lnTo>
                    <a:pt x="55474" y="121310"/>
                  </a:lnTo>
                  <a:lnTo>
                    <a:pt x="70714" y="118872"/>
                  </a:lnTo>
                  <a:lnTo>
                    <a:pt x="79858" y="90221"/>
                  </a:lnTo>
                  <a:lnTo>
                    <a:pt x="69495" y="76809"/>
                  </a:lnTo>
                  <a:lnTo>
                    <a:pt x="69495" y="46939"/>
                  </a:lnTo>
                  <a:lnTo>
                    <a:pt x="113386" y="31089"/>
                  </a:lnTo>
                  <a:lnTo>
                    <a:pt x="109728" y="12801"/>
                  </a:lnTo>
                  <a:lnTo>
                    <a:pt x="122530" y="0"/>
                  </a:lnTo>
                  <a:lnTo>
                    <a:pt x="132893" y="28041"/>
                  </a:lnTo>
                  <a:lnTo>
                    <a:pt x="157277" y="28651"/>
                  </a:lnTo>
                  <a:lnTo>
                    <a:pt x="178003" y="49987"/>
                  </a:lnTo>
                  <a:lnTo>
                    <a:pt x="179223" y="63398"/>
                  </a:lnTo>
                  <a:lnTo>
                    <a:pt x="209703" y="63398"/>
                  </a:lnTo>
                  <a:lnTo>
                    <a:pt x="246888" y="59741"/>
                  </a:lnTo>
                  <a:lnTo>
                    <a:pt x="265786" y="76809"/>
                  </a:lnTo>
                  <a:lnTo>
                    <a:pt x="291389" y="81686"/>
                  </a:lnTo>
                  <a:lnTo>
                    <a:pt x="311506" y="69494"/>
                  </a:lnTo>
                  <a:lnTo>
                    <a:pt x="312115" y="59741"/>
                  </a:lnTo>
                  <a:lnTo>
                    <a:pt x="355397" y="57302"/>
                  </a:lnTo>
                  <a:lnTo>
                    <a:pt x="396240" y="56693"/>
                  </a:lnTo>
                  <a:lnTo>
                    <a:pt x="366370" y="68275"/>
                  </a:lnTo>
                  <a:lnTo>
                    <a:pt x="377343" y="87173"/>
                  </a:lnTo>
                  <a:lnTo>
                    <a:pt x="404775" y="89611"/>
                  </a:lnTo>
                  <a:lnTo>
                    <a:pt x="430378" y="109118"/>
                  </a:lnTo>
                  <a:lnTo>
                    <a:pt x="434645" y="140208"/>
                  </a:lnTo>
                  <a:lnTo>
                    <a:pt x="452323" y="139598"/>
                  </a:lnTo>
                  <a:lnTo>
                    <a:pt x="465735" y="148742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1" name="Freihandform: Form 230">
              <a:extLst>
                <a:ext uri="{FF2B5EF4-FFF2-40B4-BE49-F238E27FC236}">
                  <a16:creationId xmlns:a16="http://schemas.microsoft.com/office/drawing/2014/main" id="{CAA138ED-D2FA-EF92-502E-15D7BDC197F9}"/>
                </a:ext>
              </a:extLst>
            </p:cNvPr>
            <p:cNvSpPr/>
            <p:nvPr/>
          </p:nvSpPr>
          <p:spPr>
            <a:xfrm>
              <a:off x="9058490" y="3603885"/>
              <a:ext cx="297484" cy="577291"/>
            </a:xfrm>
            <a:custGeom>
              <a:avLst/>
              <a:gdLst>
                <a:gd name="connsiteX0" fmla="*/ 204825 w 297484"/>
                <a:gd name="connsiteY0" fmla="*/ 70714 h 577291"/>
                <a:gd name="connsiteX1" fmla="*/ 165201 w 297484"/>
                <a:gd name="connsiteY1" fmla="*/ 103632 h 577291"/>
                <a:gd name="connsiteX2" fmla="*/ 142647 w 297484"/>
                <a:gd name="connsiteY2" fmla="*/ 140818 h 577291"/>
                <a:gd name="connsiteX3" fmla="*/ 138988 w 297484"/>
                <a:gd name="connsiteY3" fmla="*/ 168250 h 577291"/>
                <a:gd name="connsiteX4" fmla="*/ 171297 w 297484"/>
                <a:gd name="connsiteY4" fmla="*/ 209093 h 577291"/>
                <a:gd name="connsiteX5" fmla="*/ 210921 w 297484"/>
                <a:gd name="connsiteY5" fmla="*/ 260299 h 577291"/>
                <a:gd name="connsiteX6" fmla="*/ 245668 w 297484"/>
                <a:gd name="connsiteY6" fmla="*/ 284683 h 577291"/>
                <a:gd name="connsiteX7" fmla="*/ 270663 w 297484"/>
                <a:gd name="connsiteY7" fmla="*/ 315773 h 577291"/>
                <a:gd name="connsiteX8" fmla="*/ 295047 w 297484"/>
                <a:gd name="connsiteY8" fmla="*/ 388315 h 577291"/>
                <a:gd name="connsiteX9" fmla="*/ 297484 w 297484"/>
                <a:gd name="connsiteY9" fmla="*/ 457200 h 577291"/>
                <a:gd name="connsiteX10" fmla="*/ 271272 w 297484"/>
                <a:gd name="connsiteY10" fmla="*/ 482803 h 577291"/>
                <a:gd name="connsiteX11" fmla="*/ 234087 w 297484"/>
                <a:gd name="connsiteY11" fmla="*/ 508406 h 577291"/>
                <a:gd name="connsiteX12" fmla="*/ 208483 w 297484"/>
                <a:gd name="connsiteY12" fmla="*/ 540715 h 577291"/>
                <a:gd name="connsiteX13" fmla="*/ 168249 w 297484"/>
                <a:gd name="connsiteY13" fmla="*/ 577291 h 577291"/>
                <a:gd name="connsiteX14" fmla="*/ 154228 w 297484"/>
                <a:gd name="connsiteY14" fmla="*/ 552298 h 577291"/>
                <a:gd name="connsiteX15" fmla="*/ 161544 w 297484"/>
                <a:gd name="connsiteY15" fmla="*/ 525475 h 577291"/>
                <a:gd name="connsiteX16" fmla="*/ 134721 w 297484"/>
                <a:gd name="connsiteY16" fmla="*/ 503530 h 577291"/>
                <a:gd name="connsiteX17" fmla="*/ 162763 w 297484"/>
                <a:gd name="connsiteY17" fmla="*/ 487680 h 577291"/>
                <a:gd name="connsiteX18" fmla="*/ 198729 w 297484"/>
                <a:gd name="connsiteY18" fmla="*/ 484632 h 577291"/>
                <a:gd name="connsiteX19" fmla="*/ 181660 w 297484"/>
                <a:gd name="connsiteY19" fmla="*/ 461467 h 577291"/>
                <a:gd name="connsiteX20" fmla="*/ 236524 w 297484"/>
                <a:gd name="connsiteY20" fmla="*/ 430987 h 577291"/>
                <a:gd name="connsiteX21" fmla="*/ 235915 w 297484"/>
                <a:gd name="connsiteY21" fmla="*/ 384048 h 577291"/>
                <a:gd name="connsiteX22" fmla="*/ 224943 w 297484"/>
                <a:gd name="connsiteY22" fmla="*/ 357835 h 577291"/>
                <a:gd name="connsiteX23" fmla="*/ 226161 w 297484"/>
                <a:gd name="connsiteY23" fmla="*/ 318821 h 577291"/>
                <a:gd name="connsiteX24" fmla="*/ 213969 w 297484"/>
                <a:gd name="connsiteY24" fmla="*/ 291389 h 577291"/>
                <a:gd name="connsiteX25" fmla="*/ 184099 w 297484"/>
                <a:gd name="connsiteY25" fmla="*/ 263957 h 577291"/>
                <a:gd name="connsiteX26" fmla="*/ 157276 w 297484"/>
                <a:gd name="connsiteY26" fmla="*/ 229819 h 577291"/>
                <a:gd name="connsiteX27" fmla="*/ 122529 w 297484"/>
                <a:gd name="connsiteY27" fmla="*/ 183490 h 577291"/>
                <a:gd name="connsiteX28" fmla="*/ 78028 w 297484"/>
                <a:gd name="connsiteY28" fmla="*/ 159715 h 577291"/>
                <a:gd name="connsiteX29" fmla="*/ 85344 w 297484"/>
                <a:gd name="connsiteY29" fmla="*/ 145694 h 577291"/>
                <a:gd name="connsiteX30" fmla="*/ 105460 w 297484"/>
                <a:gd name="connsiteY30" fmla="*/ 135331 h 577291"/>
                <a:gd name="connsiteX31" fmla="*/ 87172 w 297484"/>
                <a:gd name="connsiteY31" fmla="*/ 101194 h 577291"/>
                <a:gd name="connsiteX32" fmla="*/ 45720 w 297484"/>
                <a:gd name="connsiteY32" fmla="*/ 101194 h 577291"/>
                <a:gd name="connsiteX33" fmla="*/ 24384 w 297484"/>
                <a:gd name="connsiteY33" fmla="*/ 65837 h 577291"/>
                <a:gd name="connsiteX34" fmla="*/ 0 w 297484"/>
                <a:gd name="connsiteY34" fmla="*/ 34747 h 577291"/>
                <a:gd name="connsiteX35" fmla="*/ 16459 w 297484"/>
                <a:gd name="connsiteY35" fmla="*/ 24994 h 577291"/>
                <a:gd name="connsiteX36" fmla="*/ 43281 w 297484"/>
                <a:gd name="connsiteY36" fmla="*/ 25603 h 577291"/>
                <a:gd name="connsiteX37" fmla="*/ 75591 w 297484"/>
                <a:gd name="connsiteY37" fmla="*/ 20726 h 577291"/>
                <a:gd name="connsiteX38" fmla="*/ 100584 w 297484"/>
                <a:gd name="connsiteY38" fmla="*/ 0 h 577291"/>
                <a:gd name="connsiteX39" fmla="*/ 119481 w 297484"/>
                <a:gd name="connsiteY39" fmla="*/ 14630 h 577291"/>
                <a:gd name="connsiteX40" fmla="*/ 151791 w 297484"/>
                <a:gd name="connsiteY40" fmla="*/ 21946 h 577291"/>
                <a:gd name="connsiteX41" fmla="*/ 149961 w 297484"/>
                <a:gd name="connsiteY41" fmla="*/ 44501 h 577291"/>
                <a:gd name="connsiteX42" fmla="*/ 168859 w 297484"/>
                <a:gd name="connsiteY42" fmla="*/ 60350 h 577291"/>
                <a:gd name="connsiteX43" fmla="*/ 204825 w 297484"/>
                <a:gd name="connsiteY43" fmla="*/ 70714 h 57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97484" h="577291">
                  <a:moveTo>
                    <a:pt x="204825" y="70714"/>
                  </a:moveTo>
                  <a:lnTo>
                    <a:pt x="165201" y="103632"/>
                  </a:lnTo>
                  <a:lnTo>
                    <a:pt x="142647" y="140818"/>
                  </a:lnTo>
                  <a:lnTo>
                    <a:pt x="138988" y="168250"/>
                  </a:lnTo>
                  <a:lnTo>
                    <a:pt x="171297" y="209093"/>
                  </a:lnTo>
                  <a:lnTo>
                    <a:pt x="210921" y="260299"/>
                  </a:lnTo>
                  <a:lnTo>
                    <a:pt x="245668" y="284683"/>
                  </a:lnTo>
                  <a:lnTo>
                    <a:pt x="270663" y="315773"/>
                  </a:lnTo>
                  <a:lnTo>
                    <a:pt x="295047" y="388315"/>
                  </a:lnTo>
                  <a:lnTo>
                    <a:pt x="297484" y="457200"/>
                  </a:lnTo>
                  <a:lnTo>
                    <a:pt x="271272" y="482803"/>
                  </a:lnTo>
                  <a:lnTo>
                    <a:pt x="234087" y="508406"/>
                  </a:lnTo>
                  <a:lnTo>
                    <a:pt x="208483" y="540715"/>
                  </a:lnTo>
                  <a:lnTo>
                    <a:pt x="168249" y="577291"/>
                  </a:lnTo>
                  <a:lnTo>
                    <a:pt x="154228" y="552298"/>
                  </a:lnTo>
                  <a:lnTo>
                    <a:pt x="161544" y="525475"/>
                  </a:lnTo>
                  <a:lnTo>
                    <a:pt x="134721" y="503530"/>
                  </a:lnTo>
                  <a:lnTo>
                    <a:pt x="162763" y="487680"/>
                  </a:lnTo>
                  <a:lnTo>
                    <a:pt x="198729" y="484632"/>
                  </a:lnTo>
                  <a:lnTo>
                    <a:pt x="181660" y="461467"/>
                  </a:lnTo>
                  <a:lnTo>
                    <a:pt x="236524" y="430987"/>
                  </a:lnTo>
                  <a:lnTo>
                    <a:pt x="235915" y="384048"/>
                  </a:lnTo>
                  <a:lnTo>
                    <a:pt x="224943" y="357835"/>
                  </a:lnTo>
                  <a:lnTo>
                    <a:pt x="226161" y="318821"/>
                  </a:lnTo>
                  <a:lnTo>
                    <a:pt x="213969" y="291389"/>
                  </a:lnTo>
                  <a:lnTo>
                    <a:pt x="184099" y="263957"/>
                  </a:lnTo>
                  <a:lnTo>
                    <a:pt x="157276" y="229819"/>
                  </a:lnTo>
                  <a:lnTo>
                    <a:pt x="122529" y="183490"/>
                  </a:lnTo>
                  <a:lnTo>
                    <a:pt x="78028" y="159715"/>
                  </a:lnTo>
                  <a:lnTo>
                    <a:pt x="85344" y="145694"/>
                  </a:lnTo>
                  <a:lnTo>
                    <a:pt x="105460" y="135331"/>
                  </a:lnTo>
                  <a:lnTo>
                    <a:pt x="87172" y="101194"/>
                  </a:lnTo>
                  <a:lnTo>
                    <a:pt x="45720" y="101194"/>
                  </a:lnTo>
                  <a:lnTo>
                    <a:pt x="24384" y="65837"/>
                  </a:lnTo>
                  <a:lnTo>
                    <a:pt x="0" y="34747"/>
                  </a:lnTo>
                  <a:lnTo>
                    <a:pt x="16459" y="24994"/>
                  </a:lnTo>
                  <a:lnTo>
                    <a:pt x="43281" y="25603"/>
                  </a:lnTo>
                  <a:lnTo>
                    <a:pt x="75591" y="20726"/>
                  </a:lnTo>
                  <a:lnTo>
                    <a:pt x="100584" y="0"/>
                  </a:lnTo>
                  <a:lnTo>
                    <a:pt x="119481" y="14630"/>
                  </a:lnTo>
                  <a:lnTo>
                    <a:pt x="151791" y="21946"/>
                  </a:lnTo>
                  <a:lnTo>
                    <a:pt x="149961" y="44501"/>
                  </a:lnTo>
                  <a:lnTo>
                    <a:pt x="168859" y="60350"/>
                  </a:lnTo>
                  <a:lnTo>
                    <a:pt x="204825" y="70714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2" name="Freihandform: Form 231">
              <a:extLst>
                <a:ext uri="{FF2B5EF4-FFF2-40B4-BE49-F238E27FC236}">
                  <a16:creationId xmlns:a16="http://schemas.microsoft.com/office/drawing/2014/main" id="{179F9346-C73E-BBB4-0D3E-EC8789F2515E}"/>
                </a:ext>
              </a:extLst>
            </p:cNvPr>
            <p:cNvSpPr/>
            <p:nvPr/>
          </p:nvSpPr>
          <p:spPr>
            <a:xfrm>
              <a:off x="7062050" y="3773963"/>
              <a:ext cx="356006" cy="251155"/>
            </a:xfrm>
            <a:custGeom>
              <a:avLst/>
              <a:gdLst>
                <a:gd name="connsiteX0" fmla="*/ 356007 w 356006"/>
                <a:gd name="connsiteY0" fmla="*/ 92050 h 251155"/>
                <a:gd name="connsiteX1" fmla="*/ 331623 w 356006"/>
                <a:gd name="connsiteY1" fmla="*/ 102413 h 251155"/>
                <a:gd name="connsiteX2" fmla="*/ 326136 w 356006"/>
                <a:gd name="connsiteY2" fmla="*/ 120091 h 251155"/>
                <a:gd name="connsiteX3" fmla="*/ 326136 w 356006"/>
                <a:gd name="connsiteY3" fmla="*/ 133503 h 251155"/>
                <a:gd name="connsiteX4" fmla="*/ 293217 w 356006"/>
                <a:gd name="connsiteY4" fmla="*/ 149962 h 251155"/>
                <a:gd name="connsiteX5" fmla="*/ 239572 w 356006"/>
                <a:gd name="connsiteY5" fmla="*/ 168250 h 251155"/>
                <a:gd name="connsiteX6" fmla="*/ 210921 w 356006"/>
                <a:gd name="connsiteY6" fmla="*/ 195682 h 251155"/>
                <a:gd name="connsiteX7" fmla="*/ 195681 w 356006"/>
                <a:gd name="connsiteY7" fmla="*/ 198120 h 251155"/>
                <a:gd name="connsiteX8" fmla="*/ 185319 w 356006"/>
                <a:gd name="connsiteY8" fmla="*/ 195682 h 251155"/>
                <a:gd name="connsiteX9" fmla="*/ 165811 w 356006"/>
                <a:gd name="connsiteY9" fmla="*/ 212141 h 251155"/>
                <a:gd name="connsiteX10" fmla="*/ 144475 w 356006"/>
                <a:gd name="connsiteY10" fmla="*/ 219456 h 251155"/>
                <a:gd name="connsiteX11" fmla="*/ 115824 w 356006"/>
                <a:gd name="connsiteY11" fmla="*/ 221285 h 251155"/>
                <a:gd name="connsiteX12" fmla="*/ 107289 w 356006"/>
                <a:gd name="connsiteY12" fmla="*/ 223723 h 251155"/>
                <a:gd name="connsiteX13" fmla="*/ 100584 w 356006"/>
                <a:gd name="connsiteY13" fmla="*/ 234087 h 251155"/>
                <a:gd name="connsiteX14" fmla="*/ 91440 w 356006"/>
                <a:gd name="connsiteY14" fmla="*/ 237135 h 251155"/>
                <a:gd name="connsiteX15" fmla="*/ 86563 w 356006"/>
                <a:gd name="connsiteY15" fmla="*/ 246888 h 251155"/>
                <a:gd name="connsiteX16" fmla="*/ 69495 w 356006"/>
                <a:gd name="connsiteY16" fmla="*/ 245669 h 251155"/>
                <a:gd name="connsiteX17" fmla="*/ 59131 w 356006"/>
                <a:gd name="connsiteY17" fmla="*/ 251155 h 251155"/>
                <a:gd name="connsiteX18" fmla="*/ 34747 w 356006"/>
                <a:gd name="connsiteY18" fmla="*/ 249327 h 251155"/>
                <a:gd name="connsiteX19" fmla="*/ 24993 w 356006"/>
                <a:gd name="connsiteY19" fmla="*/ 226162 h 251155"/>
                <a:gd name="connsiteX20" fmla="*/ 24993 w 356006"/>
                <a:gd name="connsiteY20" fmla="*/ 204826 h 251155"/>
                <a:gd name="connsiteX21" fmla="*/ 18897 w 356006"/>
                <a:gd name="connsiteY21" fmla="*/ 193243 h 251155"/>
                <a:gd name="connsiteX22" fmla="*/ 10972 w 356006"/>
                <a:gd name="connsiteY22" fmla="*/ 164592 h 251155"/>
                <a:gd name="connsiteX23" fmla="*/ 0 w 356006"/>
                <a:gd name="connsiteY23" fmla="*/ 148743 h 251155"/>
                <a:gd name="connsiteX24" fmla="*/ 6705 w 356006"/>
                <a:gd name="connsiteY24" fmla="*/ 146304 h 251155"/>
                <a:gd name="connsiteX25" fmla="*/ 2439 w 356006"/>
                <a:gd name="connsiteY25" fmla="*/ 128626 h 251155"/>
                <a:gd name="connsiteX26" fmla="*/ 6096 w 356006"/>
                <a:gd name="connsiteY26" fmla="*/ 121311 h 251155"/>
                <a:gd name="connsiteX27" fmla="*/ 3657 w 356006"/>
                <a:gd name="connsiteY27" fmla="*/ 104242 h 251155"/>
                <a:gd name="connsiteX28" fmla="*/ 18288 w 356006"/>
                <a:gd name="connsiteY28" fmla="*/ 91440 h 251155"/>
                <a:gd name="connsiteX29" fmla="*/ 13411 w 356006"/>
                <a:gd name="connsiteY29" fmla="*/ 74981 h 251155"/>
                <a:gd name="connsiteX30" fmla="*/ 21336 w 356006"/>
                <a:gd name="connsiteY30" fmla="*/ 56083 h 251155"/>
                <a:gd name="connsiteX31" fmla="*/ 35967 w 356006"/>
                <a:gd name="connsiteY31" fmla="*/ 65837 h 251155"/>
                <a:gd name="connsiteX32" fmla="*/ 45111 w 356006"/>
                <a:gd name="connsiteY32" fmla="*/ 62179 h 251155"/>
                <a:gd name="connsiteX33" fmla="*/ 84124 w 356006"/>
                <a:gd name="connsiteY33" fmla="*/ 61570 h 251155"/>
                <a:gd name="connsiteX34" fmla="*/ 90831 w 356006"/>
                <a:gd name="connsiteY34" fmla="*/ 65227 h 251155"/>
                <a:gd name="connsiteX35" fmla="*/ 124359 w 356006"/>
                <a:gd name="connsiteY35" fmla="*/ 69495 h 251155"/>
                <a:gd name="connsiteX36" fmla="*/ 137160 w 356006"/>
                <a:gd name="connsiteY36" fmla="*/ 67666 h 251155"/>
                <a:gd name="connsiteX37" fmla="*/ 146304 w 356006"/>
                <a:gd name="connsiteY37" fmla="*/ 80467 h 251155"/>
                <a:gd name="connsiteX38" fmla="*/ 162153 w 356006"/>
                <a:gd name="connsiteY38" fmla="*/ 73762 h 251155"/>
                <a:gd name="connsiteX39" fmla="*/ 183489 w 356006"/>
                <a:gd name="connsiteY39" fmla="*/ 32919 h 251155"/>
                <a:gd name="connsiteX40" fmla="*/ 213969 w 356006"/>
                <a:gd name="connsiteY40" fmla="*/ 15240 h 251155"/>
                <a:gd name="connsiteX41" fmla="*/ 310896 w 356006"/>
                <a:gd name="connsiteY41" fmla="*/ 0 h 251155"/>
                <a:gd name="connsiteX42" fmla="*/ 342595 w 356006"/>
                <a:gd name="connsiteY42" fmla="*/ 64618 h 251155"/>
                <a:gd name="connsiteX43" fmla="*/ 356007 w 356006"/>
                <a:gd name="connsiteY43" fmla="*/ 92050 h 25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56006" h="251155">
                  <a:moveTo>
                    <a:pt x="356007" y="92050"/>
                  </a:moveTo>
                  <a:lnTo>
                    <a:pt x="331623" y="102413"/>
                  </a:lnTo>
                  <a:lnTo>
                    <a:pt x="326136" y="120091"/>
                  </a:lnTo>
                  <a:lnTo>
                    <a:pt x="326136" y="133503"/>
                  </a:lnTo>
                  <a:lnTo>
                    <a:pt x="293217" y="149962"/>
                  </a:lnTo>
                  <a:lnTo>
                    <a:pt x="239572" y="168250"/>
                  </a:lnTo>
                  <a:lnTo>
                    <a:pt x="210921" y="195682"/>
                  </a:lnTo>
                  <a:lnTo>
                    <a:pt x="195681" y="198120"/>
                  </a:lnTo>
                  <a:lnTo>
                    <a:pt x="185319" y="195682"/>
                  </a:lnTo>
                  <a:lnTo>
                    <a:pt x="165811" y="212141"/>
                  </a:lnTo>
                  <a:lnTo>
                    <a:pt x="144475" y="219456"/>
                  </a:lnTo>
                  <a:lnTo>
                    <a:pt x="115824" y="221285"/>
                  </a:lnTo>
                  <a:lnTo>
                    <a:pt x="107289" y="223723"/>
                  </a:lnTo>
                  <a:lnTo>
                    <a:pt x="100584" y="234087"/>
                  </a:lnTo>
                  <a:lnTo>
                    <a:pt x="91440" y="237135"/>
                  </a:lnTo>
                  <a:lnTo>
                    <a:pt x="86563" y="246888"/>
                  </a:lnTo>
                  <a:lnTo>
                    <a:pt x="69495" y="245669"/>
                  </a:lnTo>
                  <a:lnTo>
                    <a:pt x="59131" y="251155"/>
                  </a:lnTo>
                  <a:lnTo>
                    <a:pt x="34747" y="249327"/>
                  </a:lnTo>
                  <a:lnTo>
                    <a:pt x="24993" y="226162"/>
                  </a:lnTo>
                  <a:lnTo>
                    <a:pt x="24993" y="204826"/>
                  </a:lnTo>
                  <a:lnTo>
                    <a:pt x="18897" y="193243"/>
                  </a:lnTo>
                  <a:lnTo>
                    <a:pt x="10972" y="164592"/>
                  </a:lnTo>
                  <a:lnTo>
                    <a:pt x="0" y="148743"/>
                  </a:lnTo>
                  <a:lnTo>
                    <a:pt x="6705" y="146304"/>
                  </a:lnTo>
                  <a:lnTo>
                    <a:pt x="2439" y="128626"/>
                  </a:lnTo>
                  <a:lnTo>
                    <a:pt x="6096" y="121311"/>
                  </a:lnTo>
                  <a:lnTo>
                    <a:pt x="3657" y="104242"/>
                  </a:lnTo>
                  <a:lnTo>
                    <a:pt x="18288" y="91440"/>
                  </a:lnTo>
                  <a:lnTo>
                    <a:pt x="13411" y="74981"/>
                  </a:lnTo>
                  <a:lnTo>
                    <a:pt x="21336" y="56083"/>
                  </a:lnTo>
                  <a:lnTo>
                    <a:pt x="35967" y="65837"/>
                  </a:lnTo>
                  <a:lnTo>
                    <a:pt x="45111" y="62179"/>
                  </a:lnTo>
                  <a:lnTo>
                    <a:pt x="84124" y="61570"/>
                  </a:lnTo>
                  <a:lnTo>
                    <a:pt x="90831" y="65227"/>
                  </a:lnTo>
                  <a:lnTo>
                    <a:pt x="124359" y="69495"/>
                  </a:lnTo>
                  <a:lnTo>
                    <a:pt x="137160" y="67666"/>
                  </a:lnTo>
                  <a:lnTo>
                    <a:pt x="146304" y="80467"/>
                  </a:lnTo>
                  <a:lnTo>
                    <a:pt x="162153" y="73762"/>
                  </a:lnTo>
                  <a:lnTo>
                    <a:pt x="183489" y="32919"/>
                  </a:lnTo>
                  <a:lnTo>
                    <a:pt x="213969" y="15240"/>
                  </a:lnTo>
                  <a:lnTo>
                    <a:pt x="310896" y="0"/>
                  </a:lnTo>
                  <a:lnTo>
                    <a:pt x="342595" y="64618"/>
                  </a:lnTo>
                  <a:lnTo>
                    <a:pt x="356007" y="9205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3" name="Freihandform: Form 232">
              <a:extLst>
                <a:ext uri="{FF2B5EF4-FFF2-40B4-BE49-F238E27FC236}">
                  <a16:creationId xmlns:a16="http://schemas.microsoft.com/office/drawing/2014/main" id="{A7A82F85-3728-3271-7AAD-F6697F757ACF}"/>
                </a:ext>
              </a:extLst>
            </p:cNvPr>
            <p:cNvSpPr/>
            <p:nvPr/>
          </p:nvSpPr>
          <p:spPr>
            <a:xfrm>
              <a:off x="6352476" y="4840154"/>
              <a:ext cx="404165" cy="380390"/>
            </a:xfrm>
            <a:custGeom>
              <a:avLst/>
              <a:gdLst>
                <a:gd name="connsiteX0" fmla="*/ 323697 w 404165"/>
                <a:gd name="connsiteY0" fmla="*/ 12801 h 380390"/>
                <a:gd name="connsiteX1" fmla="*/ 325527 w 404165"/>
                <a:gd name="connsiteY1" fmla="*/ 14021 h 380390"/>
                <a:gd name="connsiteX2" fmla="*/ 338937 w 404165"/>
                <a:gd name="connsiteY2" fmla="*/ 20726 h 380390"/>
                <a:gd name="connsiteX3" fmla="*/ 360883 w 404165"/>
                <a:gd name="connsiteY3" fmla="*/ 27432 h 380390"/>
                <a:gd name="connsiteX4" fmla="*/ 380391 w 404165"/>
                <a:gd name="connsiteY4" fmla="*/ 39014 h 380390"/>
                <a:gd name="connsiteX5" fmla="*/ 396240 w 404165"/>
                <a:gd name="connsiteY5" fmla="*/ 56693 h 380390"/>
                <a:gd name="connsiteX6" fmla="*/ 404165 w 404165"/>
                <a:gd name="connsiteY6" fmla="*/ 89611 h 380390"/>
                <a:gd name="connsiteX7" fmla="*/ 398069 w 404165"/>
                <a:gd name="connsiteY7" fmla="*/ 99974 h 380390"/>
                <a:gd name="connsiteX8" fmla="*/ 390144 w 404165"/>
                <a:gd name="connsiteY8" fmla="*/ 131673 h 380390"/>
                <a:gd name="connsiteX9" fmla="*/ 395631 w 404165"/>
                <a:gd name="connsiteY9" fmla="*/ 164592 h 380390"/>
                <a:gd name="connsiteX10" fmla="*/ 384657 w 404165"/>
                <a:gd name="connsiteY10" fmla="*/ 178003 h 380390"/>
                <a:gd name="connsiteX11" fmla="*/ 372465 w 404165"/>
                <a:gd name="connsiteY11" fmla="*/ 214579 h 380390"/>
                <a:gd name="connsiteX12" fmla="*/ 390144 w 404165"/>
                <a:gd name="connsiteY12" fmla="*/ 224333 h 380390"/>
                <a:gd name="connsiteX13" fmla="*/ 285293 w 404165"/>
                <a:gd name="connsiteY13" fmla="*/ 256641 h 380390"/>
                <a:gd name="connsiteX14" fmla="*/ 287731 w 404165"/>
                <a:gd name="connsiteY14" fmla="*/ 284683 h 380390"/>
                <a:gd name="connsiteX15" fmla="*/ 261519 w 404165"/>
                <a:gd name="connsiteY15" fmla="*/ 290169 h 380390"/>
                <a:gd name="connsiteX16" fmla="*/ 241401 w 404165"/>
                <a:gd name="connsiteY16" fmla="*/ 305409 h 380390"/>
                <a:gd name="connsiteX17" fmla="*/ 236525 w 404165"/>
                <a:gd name="connsiteY17" fmla="*/ 318821 h 380390"/>
                <a:gd name="connsiteX18" fmla="*/ 224333 w 404165"/>
                <a:gd name="connsiteY18" fmla="*/ 322478 h 380390"/>
                <a:gd name="connsiteX19" fmla="*/ 193243 w 404165"/>
                <a:gd name="connsiteY19" fmla="*/ 354177 h 380390"/>
                <a:gd name="connsiteX20" fmla="*/ 173736 w 404165"/>
                <a:gd name="connsiteY20" fmla="*/ 379781 h 380390"/>
                <a:gd name="connsiteX21" fmla="*/ 162153 w 404165"/>
                <a:gd name="connsiteY21" fmla="*/ 380390 h 380390"/>
                <a:gd name="connsiteX22" fmla="*/ 151181 w 404165"/>
                <a:gd name="connsiteY22" fmla="*/ 376123 h 380390"/>
                <a:gd name="connsiteX23" fmla="*/ 113385 w 404165"/>
                <a:gd name="connsiteY23" fmla="*/ 371856 h 380390"/>
                <a:gd name="connsiteX24" fmla="*/ 107289 w 404165"/>
                <a:gd name="connsiteY24" fmla="*/ 368808 h 380390"/>
                <a:gd name="connsiteX25" fmla="*/ 107289 w 404165"/>
                <a:gd name="connsiteY25" fmla="*/ 365760 h 380390"/>
                <a:gd name="connsiteX26" fmla="*/ 93879 w 404165"/>
                <a:gd name="connsiteY26" fmla="*/ 356616 h 380390"/>
                <a:gd name="connsiteX27" fmla="*/ 71933 w 404165"/>
                <a:gd name="connsiteY27" fmla="*/ 354787 h 380390"/>
                <a:gd name="connsiteX28" fmla="*/ 43891 w 404165"/>
                <a:gd name="connsiteY28" fmla="*/ 363321 h 380390"/>
                <a:gd name="connsiteX29" fmla="*/ 21945 w 404165"/>
                <a:gd name="connsiteY29" fmla="*/ 338937 h 380390"/>
                <a:gd name="connsiteX30" fmla="*/ 0 w 404165"/>
                <a:gd name="connsiteY30" fmla="*/ 307238 h 380390"/>
                <a:gd name="connsiteX31" fmla="*/ 4877 w 404165"/>
                <a:gd name="connsiteY31" fmla="*/ 182270 h 380390"/>
                <a:gd name="connsiteX32" fmla="*/ 76200 w 404165"/>
                <a:gd name="connsiteY32" fmla="*/ 182880 h 380390"/>
                <a:gd name="connsiteX33" fmla="*/ 73761 w 404165"/>
                <a:gd name="connsiteY33" fmla="*/ 169469 h 380390"/>
                <a:gd name="connsiteX34" fmla="*/ 79248 w 404165"/>
                <a:gd name="connsiteY34" fmla="*/ 154838 h 380390"/>
                <a:gd name="connsiteX35" fmla="*/ 73761 w 404165"/>
                <a:gd name="connsiteY35" fmla="*/ 136550 h 380390"/>
                <a:gd name="connsiteX36" fmla="*/ 78029 w 404165"/>
                <a:gd name="connsiteY36" fmla="*/ 117653 h 380390"/>
                <a:gd name="connsiteX37" fmla="*/ 74371 w 404165"/>
                <a:gd name="connsiteY37" fmla="*/ 105461 h 380390"/>
                <a:gd name="connsiteX38" fmla="*/ 85953 w 404165"/>
                <a:gd name="connsiteY38" fmla="*/ 106070 h 380390"/>
                <a:gd name="connsiteX39" fmla="*/ 87783 w 404165"/>
                <a:gd name="connsiteY39" fmla="*/ 118262 h 380390"/>
                <a:gd name="connsiteX40" fmla="*/ 104241 w 404165"/>
                <a:gd name="connsiteY40" fmla="*/ 117653 h 380390"/>
                <a:gd name="connsiteX41" fmla="*/ 125577 w 404165"/>
                <a:gd name="connsiteY41" fmla="*/ 121310 h 380390"/>
                <a:gd name="connsiteX42" fmla="*/ 137160 w 404165"/>
                <a:gd name="connsiteY42" fmla="*/ 138989 h 380390"/>
                <a:gd name="connsiteX43" fmla="*/ 163983 w 404165"/>
                <a:gd name="connsiteY43" fmla="*/ 144475 h 380390"/>
                <a:gd name="connsiteX44" fmla="*/ 185319 w 404165"/>
                <a:gd name="connsiteY44" fmla="*/ 132283 h 380390"/>
                <a:gd name="connsiteX45" fmla="*/ 192633 w 404165"/>
                <a:gd name="connsiteY45" fmla="*/ 152400 h 380390"/>
                <a:gd name="connsiteX46" fmla="*/ 218847 w 404165"/>
                <a:gd name="connsiteY46" fmla="*/ 157886 h 380390"/>
                <a:gd name="connsiteX47" fmla="*/ 231039 w 404165"/>
                <a:gd name="connsiteY47" fmla="*/ 174955 h 380390"/>
                <a:gd name="connsiteX48" fmla="*/ 244449 w 404165"/>
                <a:gd name="connsiteY48" fmla="*/ 196291 h 380390"/>
                <a:gd name="connsiteX49" fmla="*/ 270663 w 404165"/>
                <a:gd name="connsiteY49" fmla="*/ 196291 h 380390"/>
                <a:gd name="connsiteX50" fmla="*/ 269443 w 404165"/>
                <a:gd name="connsiteY50" fmla="*/ 154229 h 380390"/>
                <a:gd name="connsiteX51" fmla="*/ 259689 w 404165"/>
                <a:gd name="connsiteY51" fmla="*/ 161544 h 380390"/>
                <a:gd name="connsiteX52" fmla="*/ 235915 w 404165"/>
                <a:gd name="connsiteY52" fmla="*/ 146304 h 380390"/>
                <a:gd name="connsiteX53" fmla="*/ 226771 w 404165"/>
                <a:gd name="connsiteY53" fmla="*/ 138989 h 380390"/>
                <a:gd name="connsiteX54" fmla="*/ 232257 w 404165"/>
                <a:gd name="connsiteY54" fmla="*/ 99974 h 380390"/>
                <a:gd name="connsiteX55" fmla="*/ 238963 w 404165"/>
                <a:gd name="connsiteY55" fmla="*/ 53645 h 380390"/>
                <a:gd name="connsiteX56" fmla="*/ 231648 w 404165"/>
                <a:gd name="connsiteY56" fmla="*/ 36576 h 380390"/>
                <a:gd name="connsiteX57" fmla="*/ 242011 w 404165"/>
                <a:gd name="connsiteY57" fmla="*/ 11582 h 380390"/>
                <a:gd name="connsiteX58" fmla="*/ 251155 w 404165"/>
                <a:gd name="connsiteY58" fmla="*/ 6705 h 380390"/>
                <a:gd name="connsiteX59" fmla="*/ 298095 w 404165"/>
                <a:gd name="connsiteY59" fmla="*/ 0 h 380390"/>
                <a:gd name="connsiteX60" fmla="*/ 303581 w 404165"/>
                <a:gd name="connsiteY60" fmla="*/ 1829 h 380390"/>
                <a:gd name="connsiteX61" fmla="*/ 301752 w 404165"/>
                <a:gd name="connsiteY61" fmla="*/ 10363 h 380390"/>
                <a:gd name="connsiteX62" fmla="*/ 313335 w 404165"/>
                <a:gd name="connsiteY62" fmla="*/ 13411 h 380390"/>
                <a:gd name="connsiteX63" fmla="*/ 320649 w 404165"/>
                <a:gd name="connsiteY63" fmla="*/ 21336 h 380390"/>
                <a:gd name="connsiteX64" fmla="*/ 326745 w 404165"/>
                <a:gd name="connsiteY64" fmla="*/ 19507 h 380390"/>
                <a:gd name="connsiteX65" fmla="*/ 323697 w 404165"/>
                <a:gd name="connsiteY65" fmla="*/ 12801 h 3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04165" h="380390">
                  <a:moveTo>
                    <a:pt x="323697" y="12801"/>
                  </a:moveTo>
                  <a:lnTo>
                    <a:pt x="325527" y="14021"/>
                  </a:lnTo>
                  <a:lnTo>
                    <a:pt x="338937" y="20726"/>
                  </a:lnTo>
                  <a:lnTo>
                    <a:pt x="360883" y="27432"/>
                  </a:lnTo>
                  <a:lnTo>
                    <a:pt x="380391" y="39014"/>
                  </a:lnTo>
                  <a:lnTo>
                    <a:pt x="396240" y="56693"/>
                  </a:lnTo>
                  <a:lnTo>
                    <a:pt x="404165" y="89611"/>
                  </a:lnTo>
                  <a:lnTo>
                    <a:pt x="398069" y="99974"/>
                  </a:lnTo>
                  <a:lnTo>
                    <a:pt x="390144" y="131673"/>
                  </a:lnTo>
                  <a:lnTo>
                    <a:pt x="395631" y="164592"/>
                  </a:lnTo>
                  <a:lnTo>
                    <a:pt x="384657" y="178003"/>
                  </a:lnTo>
                  <a:lnTo>
                    <a:pt x="372465" y="214579"/>
                  </a:lnTo>
                  <a:lnTo>
                    <a:pt x="390144" y="224333"/>
                  </a:lnTo>
                  <a:lnTo>
                    <a:pt x="285293" y="256641"/>
                  </a:lnTo>
                  <a:lnTo>
                    <a:pt x="287731" y="284683"/>
                  </a:lnTo>
                  <a:lnTo>
                    <a:pt x="261519" y="290169"/>
                  </a:lnTo>
                  <a:lnTo>
                    <a:pt x="241401" y="305409"/>
                  </a:lnTo>
                  <a:lnTo>
                    <a:pt x="236525" y="318821"/>
                  </a:lnTo>
                  <a:lnTo>
                    <a:pt x="224333" y="322478"/>
                  </a:lnTo>
                  <a:lnTo>
                    <a:pt x="193243" y="354177"/>
                  </a:lnTo>
                  <a:lnTo>
                    <a:pt x="173736" y="379781"/>
                  </a:lnTo>
                  <a:lnTo>
                    <a:pt x="162153" y="380390"/>
                  </a:lnTo>
                  <a:lnTo>
                    <a:pt x="151181" y="376123"/>
                  </a:lnTo>
                  <a:lnTo>
                    <a:pt x="113385" y="371856"/>
                  </a:lnTo>
                  <a:lnTo>
                    <a:pt x="107289" y="368808"/>
                  </a:lnTo>
                  <a:lnTo>
                    <a:pt x="107289" y="365760"/>
                  </a:lnTo>
                  <a:lnTo>
                    <a:pt x="93879" y="356616"/>
                  </a:lnTo>
                  <a:lnTo>
                    <a:pt x="71933" y="354787"/>
                  </a:lnTo>
                  <a:lnTo>
                    <a:pt x="43891" y="363321"/>
                  </a:lnTo>
                  <a:lnTo>
                    <a:pt x="21945" y="338937"/>
                  </a:lnTo>
                  <a:lnTo>
                    <a:pt x="0" y="307238"/>
                  </a:lnTo>
                  <a:lnTo>
                    <a:pt x="4877" y="182270"/>
                  </a:lnTo>
                  <a:lnTo>
                    <a:pt x="76200" y="182880"/>
                  </a:lnTo>
                  <a:lnTo>
                    <a:pt x="73761" y="169469"/>
                  </a:lnTo>
                  <a:lnTo>
                    <a:pt x="79248" y="154838"/>
                  </a:lnTo>
                  <a:lnTo>
                    <a:pt x="73761" y="136550"/>
                  </a:lnTo>
                  <a:lnTo>
                    <a:pt x="78029" y="117653"/>
                  </a:lnTo>
                  <a:lnTo>
                    <a:pt x="74371" y="105461"/>
                  </a:lnTo>
                  <a:lnTo>
                    <a:pt x="85953" y="106070"/>
                  </a:lnTo>
                  <a:lnTo>
                    <a:pt x="87783" y="118262"/>
                  </a:lnTo>
                  <a:lnTo>
                    <a:pt x="104241" y="117653"/>
                  </a:lnTo>
                  <a:lnTo>
                    <a:pt x="125577" y="121310"/>
                  </a:lnTo>
                  <a:lnTo>
                    <a:pt x="137160" y="138989"/>
                  </a:lnTo>
                  <a:lnTo>
                    <a:pt x="163983" y="144475"/>
                  </a:lnTo>
                  <a:lnTo>
                    <a:pt x="185319" y="132283"/>
                  </a:lnTo>
                  <a:lnTo>
                    <a:pt x="192633" y="152400"/>
                  </a:lnTo>
                  <a:lnTo>
                    <a:pt x="218847" y="157886"/>
                  </a:lnTo>
                  <a:lnTo>
                    <a:pt x="231039" y="174955"/>
                  </a:lnTo>
                  <a:lnTo>
                    <a:pt x="244449" y="196291"/>
                  </a:lnTo>
                  <a:lnTo>
                    <a:pt x="270663" y="196291"/>
                  </a:lnTo>
                  <a:lnTo>
                    <a:pt x="269443" y="154229"/>
                  </a:lnTo>
                  <a:lnTo>
                    <a:pt x="259689" y="161544"/>
                  </a:lnTo>
                  <a:lnTo>
                    <a:pt x="235915" y="146304"/>
                  </a:lnTo>
                  <a:lnTo>
                    <a:pt x="226771" y="138989"/>
                  </a:lnTo>
                  <a:lnTo>
                    <a:pt x="232257" y="99974"/>
                  </a:lnTo>
                  <a:lnTo>
                    <a:pt x="238963" y="53645"/>
                  </a:lnTo>
                  <a:lnTo>
                    <a:pt x="231648" y="36576"/>
                  </a:lnTo>
                  <a:lnTo>
                    <a:pt x="242011" y="11582"/>
                  </a:lnTo>
                  <a:lnTo>
                    <a:pt x="251155" y="6705"/>
                  </a:lnTo>
                  <a:lnTo>
                    <a:pt x="298095" y="0"/>
                  </a:lnTo>
                  <a:lnTo>
                    <a:pt x="303581" y="1829"/>
                  </a:lnTo>
                  <a:lnTo>
                    <a:pt x="301752" y="10363"/>
                  </a:lnTo>
                  <a:lnTo>
                    <a:pt x="313335" y="13411"/>
                  </a:lnTo>
                  <a:lnTo>
                    <a:pt x="320649" y="21336"/>
                  </a:lnTo>
                  <a:lnTo>
                    <a:pt x="326745" y="19507"/>
                  </a:lnTo>
                  <a:lnTo>
                    <a:pt x="323697" y="12801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4" name="Freihandform: Form 233">
              <a:extLst>
                <a:ext uri="{FF2B5EF4-FFF2-40B4-BE49-F238E27FC236}">
                  <a16:creationId xmlns:a16="http://schemas.microsoft.com/office/drawing/2014/main" id="{991BCEE5-FA9A-323E-9D65-99C94AFA3B85}"/>
                </a:ext>
              </a:extLst>
            </p:cNvPr>
            <p:cNvSpPr/>
            <p:nvPr/>
          </p:nvSpPr>
          <p:spPr>
            <a:xfrm>
              <a:off x="6465861" y="5124837"/>
              <a:ext cx="260299" cy="264566"/>
            </a:xfrm>
            <a:custGeom>
              <a:avLst/>
              <a:gdLst>
                <a:gd name="connsiteX0" fmla="*/ 193853 w 260299"/>
                <a:gd name="connsiteY0" fmla="*/ 263957 h 264566"/>
                <a:gd name="connsiteX1" fmla="*/ 176175 w 260299"/>
                <a:gd name="connsiteY1" fmla="*/ 259689 h 264566"/>
                <a:gd name="connsiteX2" fmla="*/ 164592 w 260299"/>
                <a:gd name="connsiteY2" fmla="*/ 264566 h 264566"/>
                <a:gd name="connsiteX3" fmla="*/ 148133 w 260299"/>
                <a:gd name="connsiteY3" fmla="*/ 257861 h 264566"/>
                <a:gd name="connsiteX4" fmla="*/ 134721 w 260299"/>
                <a:gd name="connsiteY4" fmla="*/ 257861 h 264566"/>
                <a:gd name="connsiteX5" fmla="*/ 113996 w 260299"/>
                <a:gd name="connsiteY5" fmla="*/ 240182 h 264566"/>
                <a:gd name="connsiteX6" fmla="*/ 87783 w 260299"/>
                <a:gd name="connsiteY6" fmla="*/ 234086 h 264566"/>
                <a:gd name="connsiteX7" fmla="*/ 78639 w 260299"/>
                <a:gd name="connsiteY7" fmla="*/ 209093 h 264566"/>
                <a:gd name="connsiteX8" fmla="*/ 79248 w 260299"/>
                <a:gd name="connsiteY8" fmla="*/ 195072 h 264566"/>
                <a:gd name="connsiteX9" fmla="*/ 65228 w 260299"/>
                <a:gd name="connsiteY9" fmla="*/ 190805 h 264566"/>
                <a:gd name="connsiteX10" fmla="*/ 28041 w 260299"/>
                <a:gd name="connsiteY10" fmla="*/ 148133 h 264566"/>
                <a:gd name="connsiteX11" fmla="*/ 18288 w 260299"/>
                <a:gd name="connsiteY11" fmla="*/ 125577 h 264566"/>
                <a:gd name="connsiteX12" fmla="*/ 11583 w 260299"/>
                <a:gd name="connsiteY12" fmla="*/ 118262 h 264566"/>
                <a:gd name="connsiteX13" fmla="*/ 0 w 260299"/>
                <a:gd name="connsiteY13" fmla="*/ 87173 h 264566"/>
                <a:gd name="connsiteX14" fmla="*/ 37796 w 260299"/>
                <a:gd name="connsiteY14" fmla="*/ 91440 h 264566"/>
                <a:gd name="connsiteX15" fmla="*/ 48768 w 260299"/>
                <a:gd name="connsiteY15" fmla="*/ 95707 h 264566"/>
                <a:gd name="connsiteX16" fmla="*/ 60351 w 260299"/>
                <a:gd name="connsiteY16" fmla="*/ 95097 h 264566"/>
                <a:gd name="connsiteX17" fmla="*/ 79857 w 260299"/>
                <a:gd name="connsiteY17" fmla="*/ 69494 h 264566"/>
                <a:gd name="connsiteX18" fmla="*/ 110948 w 260299"/>
                <a:gd name="connsiteY18" fmla="*/ 37795 h 264566"/>
                <a:gd name="connsiteX19" fmla="*/ 123140 w 260299"/>
                <a:gd name="connsiteY19" fmla="*/ 34137 h 264566"/>
                <a:gd name="connsiteX20" fmla="*/ 128016 w 260299"/>
                <a:gd name="connsiteY20" fmla="*/ 20726 h 264566"/>
                <a:gd name="connsiteX21" fmla="*/ 148133 w 260299"/>
                <a:gd name="connsiteY21" fmla="*/ 5486 h 264566"/>
                <a:gd name="connsiteX22" fmla="*/ 174345 w 260299"/>
                <a:gd name="connsiteY22" fmla="*/ 0 h 264566"/>
                <a:gd name="connsiteX23" fmla="*/ 175565 w 260299"/>
                <a:gd name="connsiteY23" fmla="*/ 14630 h 264566"/>
                <a:gd name="connsiteX24" fmla="*/ 204216 w 260299"/>
                <a:gd name="connsiteY24" fmla="*/ 14021 h 264566"/>
                <a:gd name="connsiteX25" fmla="*/ 220065 w 260299"/>
                <a:gd name="connsiteY25" fmla="*/ 21945 h 264566"/>
                <a:gd name="connsiteX26" fmla="*/ 226772 w 260299"/>
                <a:gd name="connsiteY26" fmla="*/ 31699 h 264566"/>
                <a:gd name="connsiteX27" fmla="*/ 243231 w 260299"/>
                <a:gd name="connsiteY27" fmla="*/ 34747 h 264566"/>
                <a:gd name="connsiteX28" fmla="*/ 260300 w 260299"/>
                <a:gd name="connsiteY28" fmla="*/ 46939 h 264566"/>
                <a:gd name="connsiteX29" fmla="*/ 257861 w 260299"/>
                <a:gd name="connsiteY29" fmla="*/ 96926 h 264566"/>
                <a:gd name="connsiteX30" fmla="*/ 249936 w 260299"/>
                <a:gd name="connsiteY30" fmla="*/ 123749 h 264566"/>
                <a:gd name="connsiteX31" fmla="*/ 247497 w 260299"/>
                <a:gd name="connsiteY31" fmla="*/ 153009 h 264566"/>
                <a:gd name="connsiteX32" fmla="*/ 252375 w 260299"/>
                <a:gd name="connsiteY32" fmla="*/ 164592 h 264566"/>
                <a:gd name="connsiteX33" fmla="*/ 246888 w 260299"/>
                <a:gd name="connsiteY33" fmla="*/ 187757 h 264566"/>
                <a:gd name="connsiteX34" fmla="*/ 242012 w 260299"/>
                <a:gd name="connsiteY34" fmla="*/ 191414 h 264566"/>
                <a:gd name="connsiteX35" fmla="*/ 231648 w 260299"/>
                <a:gd name="connsiteY35" fmla="*/ 219456 h 264566"/>
                <a:gd name="connsiteX36" fmla="*/ 193853 w 260299"/>
                <a:gd name="connsiteY36" fmla="*/ 263957 h 26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60299" h="264566">
                  <a:moveTo>
                    <a:pt x="193853" y="263957"/>
                  </a:moveTo>
                  <a:lnTo>
                    <a:pt x="176175" y="259689"/>
                  </a:lnTo>
                  <a:lnTo>
                    <a:pt x="164592" y="264566"/>
                  </a:lnTo>
                  <a:lnTo>
                    <a:pt x="148133" y="257861"/>
                  </a:lnTo>
                  <a:lnTo>
                    <a:pt x="134721" y="257861"/>
                  </a:lnTo>
                  <a:lnTo>
                    <a:pt x="113996" y="240182"/>
                  </a:lnTo>
                  <a:lnTo>
                    <a:pt x="87783" y="234086"/>
                  </a:lnTo>
                  <a:lnTo>
                    <a:pt x="78639" y="209093"/>
                  </a:lnTo>
                  <a:lnTo>
                    <a:pt x="79248" y="195072"/>
                  </a:lnTo>
                  <a:lnTo>
                    <a:pt x="65228" y="190805"/>
                  </a:lnTo>
                  <a:lnTo>
                    <a:pt x="28041" y="148133"/>
                  </a:lnTo>
                  <a:lnTo>
                    <a:pt x="18288" y="125577"/>
                  </a:lnTo>
                  <a:lnTo>
                    <a:pt x="11583" y="118262"/>
                  </a:lnTo>
                  <a:lnTo>
                    <a:pt x="0" y="87173"/>
                  </a:lnTo>
                  <a:lnTo>
                    <a:pt x="37796" y="91440"/>
                  </a:lnTo>
                  <a:lnTo>
                    <a:pt x="48768" y="95707"/>
                  </a:lnTo>
                  <a:lnTo>
                    <a:pt x="60351" y="95097"/>
                  </a:lnTo>
                  <a:lnTo>
                    <a:pt x="79857" y="69494"/>
                  </a:lnTo>
                  <a:lnTo>
                    <a:pt x="110948" y="37795"/>
                  </a:lnTo>
                  <a:lnTo>
                    <a:pt x="123140" y="34137"/>
                  </a:lnTo>
                  <a:lnTo>
                    <a:pt x="128016" y="20726"/>
                  </a:lnTo>
                  <a:lnTo>
                    <a:pt x="148133" y="5486"/>
                  </a:lnTo>
                  <a:lnTo>
                    <a:pt x="174345" y="0"/>
                  </a:lnTo>
                  <a:lnTo>
                    <a:pt x="175565" y="14630"/>
                  </a:lnTo>
                  <a:lnTo>
                    <a:pt x="204216" y="14021"/>
                  </a:lnTo>
                  <a:lnTo>
                    <a:pt x="220065" y="21945"/>
                  </a:lnTo>
                  <a:lnTo>
                    <a:pt x="226772" y="31699"/>
                  </a:lnTo>
                  <a:lnTo>
                    <a:pt x="243231" y="34747"/>
                  </a:lnTo>
                  <a:lnTo>
                    <a:pt x="260300" y="46939"/>
                  </a:lnTo>
                  <a:lnTo>
                    <a:pt x="257861" y="96926"/>
                  </a:lnTo>
                  <a:lnTo>
                    <a:pt x="249936" y="123749"/>
                  </a:lnTo>
                  <a:lnTo>
                    <a:pt x="247497" y="153009"/>
                  </a:lnTo>
                  <a:lnTo>
                    <a:pt x="252375" y="164592"/>
                  </a:lnTo>
                  <a:lnTo>
                    <a:pt x="246888" y="187757"/>
                  </a:lnTo>
                  <a:lnTo>
                    <a:pt x="242012" y="191414"/>
                  </a:lnTo>
                  <a:lnTo>
                    <a:pt x="231648" y="219456"/>
                  </a:lnTo>
                  <a:lnTo>
                    <a:pt x="193853" y="263957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5" name="Freihandform: Form 234">
              <a:extLst>
                <a:ext uri="{FF2B5EF4-FFF2-40B4-BE49-F238E27FC236}">
                  <a16:creationId xmlns:a16="http://schemas.microsoft.com/office/drawing/2014/main" id="{D6AB8389-7796-686D-38EE-F6C2920D26BC}"/>
                </a:ext>
              </a:extLst>
            </p:cNvPr>
            <p:cNvSpPr/>
            <p:nvPr/>
          </p:nvSpPr>
          <p:spPr>
            <a:xfrm>
              <a:off x="7020597" y="4047064"/>
              <a:ext cx="340766" cy="536447"/>
            </a:xfrm>
            <a:custGeom>
              <a:avLst/>
              <a:gdLst>
                <a:gd name="connsiteX0" fmla="*/ 21336 w 340766"/>
                <a:gd name="connsiteY0" fmla="*/ 536448 h 536447"/>
                <a:gd name="connsiteX1" fmla="*/ 1220 w 340766"/>
                <a:gd name="connsiteY1" fmla="*/ 504139 h 536447"/>
                <a:gd name="connsiteX2" fmla="*/ 0 w 340766"/>
                <a:gd name="connsiteY2" fmla="*/ 361493 h 536447"/>
                <a:gd name="connsiteX3" fmla="*/ 29871 w 340766"/>
                <a:gd name="connsiteY3" fmla="*/ 317602 h 536447"/>
                <a:gd name="connsiteX4" fmla="*/ 39015 w 340766"/>
                <a:gd name="connsiteY4" fmla="*/ 304800 h 536447"/>
                <a:gd name="connsiteX5" fmla="*/ 60960 w 340766"/>
                <a:gd name="connsiteY5" fmla="*/ 304190 h 536447"/>
                <a:gd name="connsiteX6" fmla="*/ 91440 w 340766"/>
                <a:gd name="connsiteY6" fmla="*/ 276758 h 536447"/>
                <a:gd name="connsiteX7" fmla="*/ 135941 w 340766"/>
                <a:gd name="connsiteY7" fmla="*/ 274930 h 536447"/>
                <a:gd name="connsiteX8" fmla="*/ 231039 w 340766"/>
                <a:gd name="connsiteY8" fmla="*/ 157277 h 536447"/>
                <a:gd name="connsiteX9" fmla="*/ 201777 w 340766"/>
                <a:gd name="connsiteY9" fmla="*/ 157886 h 536447"/>
                <a:gd name="connsiteX10" fmla="*/ 87783 w 340766"/>
                <a:gd name="connsiteY10" fmla="*/ 111557 h 536447"/>
                <a:gd name="connsiteX11" fmla="*/ 74372 w 340766"/>
                <a:gd name="connsiteY11" fmla="*/ 97536 h 536447"/>
                <a:gd name="connsiteX12" fmla="*/ 60960 w 340766"/>
                <a:gd name="connsiteY12" fmla="*/ 78638 h 536447"/>
                <a:gd name="connsiteX13" fmla="*/ 47549 w 340766"/>
                <a:gd name="connsiteY13" fmla="*/ 56693 h 536447"/>
                <a:gd name="connsiteX14" fmla="*/ 54864 w 340766"/>
                <a:gd name="connsiteY14" fmla="*/ 43282 h 536447"/>
                <a:gd name="connsiteX15" fmla="*/ 66447 w 340766"/>
                <a:gd name="connsiteY15" fmla="*/ 21946 h 536447"/>
                <a:gd name="connsiteX16" fmla="*/ 78029 w 340766"/>
                <a:gd name="connsiteY16" fmla="*/ 29261 h 536447"/>
                <a:gd name="connsiteX17" fmla="*/ 85344 w 340766"/>
                <a:gd name="connsiteY17" fmla="*/ 45720 h 536447"/>
                <a:gd name="connsiteX18" fmla="*/ 101804 w 340766"/>
                <a:gd name="connsiteY18" fmla="*/ 62179 h 536447"/>
                <a:gd name="connsiteX19" fmla="*/ 118872 w 340766"/>
                <a:gd name="connsiteY19" fmla="*/ 62179 h 536447"/>
                <a:gd name="connsiteX20" fmla="*/ 150572 w 340766"/>
                <a:gd name="connsiteY20" fmla="*/ 51816 h 536447"/>
                <a:gd name="connsiteX21" fmla="*/ 187757 w 340766"/>
                <a:gd name="connsiteY21" fmla="*/ 47549 h 536447"/>
                <a:gd name="connsiteX22" fmla="*/ 217628 w 340766"/>
                <a:gd name="connsiteY22" fmla="*/ 35357 h 536447"/>
                <a:gd name="connsiteX23" fmla="*/ 234696 w 340766"/>
                <a:gd name="connsiteY23" fmla="*/ 32918 h 536447"/>
                <a:gd name="connsiteX24" fmla="*/ 246888 w 340766"/>
                <a:gd name="connsiteY24" fmla="*/ 25603 h 536447"/>
                <a:gd name="connsiteX25" fmla="*/ 266396 w 340766"/>
                <a:gd name="connsiteY25" fmla="*/ 24384 h 536447"/>
                <a:gd name="connsiteX26" fmla="*/ 277368 w 340766"/>
                <a:gd name="connsiteY26" fmla="*/ 23165 h 536447"/>
                <a:gd name="connsiteX27" fmla="*/ 292608 w 340766"/>
                <a:gd name="connsiteY27" fmla="*/ 17678 h 536447"/>
                <a:gd name="connsiteX28" fmla="*/ 310896 w 340766"/>
                <a:gd name="connsiteY28" fmla="*/ 13411 h 536447"/>
                <a:gd name="connsiteX29" fmla="*/ 326136 w 340766"/>
                <a:gd name="connsiteY29" fmla="*/ 0 h 536447"/>
                <a:gd name="connsiteX30" fmla="*/ 339548 w 340766"/>
                <a:gd name="connsiteY30" fmla="*/ 0 h 536447"/>
                <a:gd name="connsiteX31" fmla="*/ 340767 w 340766"/>
                <a:gd name="connsiteY31" fmla="*/ 10973 h 536447"/>
                <a:gd name="connsiteX32" fmla="*/ 338328 w 340766"/>
                <a:gd name="connsiteY32" fmla="*/ 33528 h 536447"/>
                <a:gd name="connsiteX33" fmla="*/ 339548 w 340766"/>
                <a:gd name="connsiteY33" fmla="*/ 54254 h 536447"/>
                <a:gd name="connsiteX34" fmla="*/ 332841 w 340766"/>
                <a:gd name="connsiteY34" fmla="*/ 68275 h 536447"/>
                <a:gd name="connsiteX35" fmla="*/ 324308 w 340766"/>
                <a:gd name="connsiteY35" fmla="*/ 110947 h 536447"/>
                <a:gd name="connsiteX36" fmla="*/ 309677 w 340766"/>
                <a:gd name="connsiteY36" fmla="*/ 154229 h 536447"/>
                <a:gd name="connsiteX37" fmla="*/ 289560 w 340766"/>
                <a:gd name="connsiteY37" fmla="*/ 204216 h 536447"/>
                <a:gd name="connsiteX38" fmla="*/ 261519 w 340766"/>
                <a:gd name="connsiteY38" fmla="*/ 261518 h 536447"/>
                <a:gd name="connsiteX39" fmla="*/ 232868 w 340766"/>
                <a:gd name="connsiteY39" fmla="*/ 305410 h 536447"/>
                <a:gd name="connsiteX40" fmla="*/ 192633 w 340766"/>
                <a:gd name="connsiteY40" fmla="*/ 359054 h 536447"/>
                <a:gd name="connsiteX41" fmla="*/ 158496 w 340766"/>
                <a:gd name="connsiteY41" fmla="*/ 390754 h 536447"/>
                <a:gd name="connsiteX42" fmla="*/ 107289 w 340766"/>
                <a:gd name="connsiteY42" fmla="*/ 429768 h 536447"/>
                <a:gd name="connsiteX43" fmla="*/ 74981 w 340766"/>
                <a:gd name="connsiteY43" fmla="*/ 459029 h 536447"/>
                <a:gd name="connsiteX44" fmla="*/ 37185 w 340766"/>
                <a:gd name="connsiteY44" fmla="*/ 506578 h 536447"/>
                <a:gd name="connsiteX45" fmla="*/ 29261 w 340766"/>
                <a:gd name="connsiteY45" fmla="*/ 527304 h 536447"/>
                <a:gd name="connsiteX46" fmla="*/ 21336 w 340766"/>
                <a:gd name="connsiteY46" fmla="*/ 536448 h 536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40766" h="536447">
                  <a:moveTo>
                    <a:pt x="21336" y="536448"/>
                  </a:moveTo>
                  <a:lnTo>
                    <a:pt x="1220" y="504139"/>
                  </a:lnTo>
                  <a:lnTo>
                    <a:pt x="0" y="361493"/>
                  </a:lnTo>
                  <a:lnTo>
                    <a:pt x="29871" y="317602"/>
                  </a:lnTo>
                  <a:lnTo>
                    <a:pt x="39015" y="304800"/>
                  </a:lnTo>
                  <a:lnTo>
                    <a:pt x="60960" y="304190"/>
                  </a:lnTo>
                  <a:lnTo>
                    <a:pt x="91440" y="276758"/>
                  </a:lnTo>
                  <a:lnTo>
                    <a:pt x="135941" y="274930"/>
                  </a:lnTo>
                  <a:lnTo>
                    <a:pt x="231039" y="157277"/>
                  </a:lnTo>
                  <a:lnTo>
                    <a:pt x="201777" y="157886"/>
                  </a:lnTo>
                  <a:lnTo>
                    <a:pt x="87783" y="111557"/>
                  </a:lnTo>
                  <a:lnTo>
                    <a:pt x="74372" y="97536"/>
                  </a:lnTo>
                  <a:lnTo>
                    <a:pt x="60960" y="78638"/>
                  </a:lnTo>
                  <a:lnTo>
                    <a:pt x="47549" y="56693"/>
                  </a:lnTo>
                  <a:lnTo>
                    <a:pt x="54864" y="43282"/>
                  </a:lnTo>
                  <a:lnTo>
                    <a:pt x="66447" y="21946"/>
                  </a:lnTo>
                  <a:lnTo>
                    <a:pt x="78029" y="29261"/>
                  </a:lnTo>
                  <a:lnTo>
                    <a:pt x="85344" y="45720"/>
                  </a:lnTo>
                  <a:lnTo>
                    <a:pt x="101804" y="62179"/>
                  </a:lnTo>
                  <a:lnTo>
                    <a:pt x="118872" y="62179"/>
                  </a:lnTo>
                  <a:lnTo>
                    <a:pt x="150572" y="51816"/>
                  </a:lnTo>
                  <a:lnTo>
                    <a:pt x="187757" y="47549"/>
                  </a:lnTo>
                  <a:lnTo>
                    <a:pt x="217628" y="35357"/>
                  </a:lnTo>
                  <a:lnTo>
                    <a:pt x="234696" y="32918"/>
                  </a:lnTo>
                  <a:lnTo>
                    <a:pt x="246888" y="25603"/>
                  </a:lnTo>
                  <a:lnTo>
                    <a:pt x="266396" y="24384"/>
                  </a:lnTo>
                  <a:lnTo>
                    <a:pt x="277368" y="23165"/>
                  </a:lnTo>
                  <a:lnTo>
                    <a:pt x="292608" y="17678"/>
                  </a:lnTo>
                  <a:lnTo>
                    <a:pt x="310896" y="13411"/>
                  </a:lnTo>
                  <a:lnTo>
                    <a:pt x="326136" y="0"/>
                  </a:lnTo>
                  <a:lnTo>
                    <a:pt x="339548" y="0"/>
                  </a:lnTo>
                  <a:lnTo>
                    <a:pt x="340767" y="10973"/>
                  </a:lnTo>
                  <a:lnTo>
                    <a:pt x="338328" y="33528"/>
                  </a:lnTo>
                  <a:lnTo>
                    <a:pt x="339548" y="54254"/>
                  </a:lnTo>
                  <a:lnTo>
                    <a:pt x="332841" y="68275"/>
                  </a:lnTo>
                  <a:lnTo>
                    <a:pt x="324308" y="110947"/>
                  </a:lnTo>
                  <a:lnTo>
                    <a:pt x="309677" y="154229"/>
                  </a:lnTo>
                  <a:lnTo>
                    <a:pt x="289560" y="204216"/>
                  </a:lnTo>
                  <a:lnTo>
                    <a:pt x="261519" y="261518"/>
                  </a:lnTo>
                  <a:lnTo>
                    <a:pt x="232868" y="305410"/>
                  </a:lnTo>
                  <a:lnTo>
                    <a:pt x="192633" y="359054"/>
                  </a:lnTo>
                  <a:lnTo>
                    <a:pt x="158496" y="390754"/>
                  </a:lnTo>
                  <a:lnTo>
                    <a:pt x="107289" y="429768"/>
                  </a:lnTo>
                  <a:lnTo>
                    <a:pt x="74981" y="459029"/>
                  </a:lnTo>
                  <a:lnTo>
                    <a:pt x="37185" y="506578"/>
                  </a:lnTo>
                  <a:lnTo>
                    <a:pt x="29261" y="527304"/>
                  </a:lnTo>
                  <a:lnTo>
                    <a:pt x="21336" y="53644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6" name="Freihandform: Form 235">
              <a:extLst>
                <a:ext uri="{FF2B5EF4-FFF2-40B4-BE49-F238E27FC236}">
                  <a16:creationId xmlns:a16="http://schemas.microsoft.com/office/drawing/2014/main" id="{52B8F83F-DA32-95E9-7D6A-76058AEDE68F}"/>
                </a:ext>
              </a:extLst>
            </p:cNvPr>
            <p:cNvSpPr/>
            <p:nvPr/>
          </p:nvSpPr>
          <p:spPr>
            <a:xfrm>
              <a:off x="6235433" y="2826035"/>
              <a:ext cx="53034" cy="55473"/>
            </a:xfrm>
            <a:custGeom>
              <a:avLst/>
              <a:gdLst>
                <a:gd name="connsiteX0" fmla="*/ 48768 w 53034"/>
                <a:gd name="connsiteY0" fmla="*/ 39624 h 55473"/>
                <a:gd name="connsiteX1" fmla="*/ 41452 w 53034"/>
                <a:gd name="connsiteY1" fmla="*/ 41453 h 55473"/>
                <a:gd name="connsiteX2" fmla="*/ 23774 w 53034"/>
                <a:gd name="connsiteY2" fmla="*/ 47549 h 55473"/>
                <a:gd name="connsiteX3" fmla="*/ 23164 w 53034"/>
                <a:gd name="connsiteY3" fmla="*/ 55474 h 55473"/>
                <a:gd name="connsiteX4" fmla="*/ 18897 w 53034"/>
                <a:gd name="connsiteY4" fmla="*/ 54864 h 55473"/>
                <a:gd name="connsiteX5" fmla="*/ 15240 w 53034"/>
                <a:gd name="connsiteY5" fmla="*/ 40843 h 55473"/>
                <a:gd name="connsiteX6" fmla="*/ 7315 w 53034"/>
                <a:gd name="connsiteY6" fmla="*/ 36576 h 55473"/>
                <a:gd name="connsiteX7" fmla="*/ 0 w 53034"/>
                <a:gd name="connsiteY7" fmla="*/ 26213 h 55473"/>
                <a:gd name="connsiteX8" fmla="*/ 4876 w 53034"/>
                <a:gd name="connsiteY8" fmla="*/ 17678 h 55473"/>
                <a:gd name="connsiteX9" fmla="*/ 12192 w 53034"/>
                <a:gd name="connsiteY9" fmla="*/ 15240 h 55473"/>
                <a:gd name="connsiteX10" fmla="*/ 15240 w 53034"/>
                <a:gd name="connsiteY10" fmla="*/ 2438 h 55473"/>
                <a:gd name="connsiteX11" fmla="*/ 20726 w 53034"/>
                <a:gd name="connsiteY11" fmla="*/ 0 h 55473"/>
                <a:gd name="connsiteX12" fmla="*/ 25603 w 53034"/>
                <a:gd name="connsiteY12" fmla="*/ 5486 h 55473"/>
                <a:gd name="connsiteX13" fmla="*/ 31699 w 53034"/>
                <a:gd name="connsiteY13" fmla="*/ 7925 h 55473"/>
                <a:gd name="connsiteX14" fmla="*/ 36576 w 53034"/>
                <a:gd name="connsiteY14" fmla="*/ 14021 h 55473"/>
                <a:gd name="connsiteX15" fmla="*/ 42062 w 53034"/>
                <a:gd name="connsiteY15" fmla="*/ 15850 h 55473"/>
                <a:gd name="connsiteX16" fmla="*/ 48768 w 53034"/>
                <a:gd name="connsiteY16" fmla="*/ 23165 h 55473"/>
                <a:gd name="connsiteX17" fmla="*/ 53035 w 53034"/>
                <a:gd name="connsiteY17" fmla="*/ 22555 h 55473"/>
                <a:gd name="connsiteX18" fmla="*/ 50596 w 53034"/>
                <a:gd name="connsiteY18" fmla="*/ 32309 h 55473"/>
                <a:gd name="connsiteX19" fmla="*/ 46939 w 53034"/>
                <a:gd name="connsiteY19" fmla="*/ 36576 h 55473"/>
                <a:gd name="connsiteX20" fmla="*/ 48768 w 53034"/>
                <a:gd name="connsiteY20" fmla="*/ 39624 h 5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3034" h="55473">
                  <a:moveTo>
                    <a:pt x="48768" y="39624"/>
                  </a:moveTo>
                  <a:lnTo>
                    <a:pt x="41452" y="41453"/>
                  </a:lnTo>
                  <a:lnTo>
                    <a:pt x="23774" y="47549"/>
                  </a:lnTo>
                  <a:lnTo>
                    <a:pt x="23164" y="55474"/>
                  </a:lnTo>
                  <a:lnTo>
                    <a:pt x="18897" y="54864"/>
                  </a:lnTo>
                  <a:lnTo>
                    <a:pt x="15240" y="40843"/>
                  </a:lnTo>
                  <a:lnTo>
                    <a:pt x="7315" y="36576"/>
                  </a:lnTo>
                  <a:lnTo>
                    <a:pt x="0" y="26213"/>
                  </a:lnTo>
                  <a:lnTo>
                    <a:pt x="4876" y="17678"/>
                  </a:lnTo>
                  <a:lnTo>
                    <a:pt x="12192" y="15240"/>
                  </a:lnTo>
                  <a:lnTo>
                    <a:pt x="15240" y="2438"/>
                  </a:lnTo>
                  <a:lnTo>
                    <a:pt x="20726" y="0"/>
                  </a:lnTo>
                  <a:lnTo>
                    <a:pt x="25603" y="5486"/>
                  </a:lnTo>
                  <a:lnTo>
                    <a:pt x="31699" y="7925"/>
                  </a:lnTo>
                  <a:lnTo>
                    <a:pt x="36576" y="14021"/>
                  </a:lnTo>
                  <a:lnTo>
                    <a:pt x="42062" y="15850"/>
                  </a:lnTo>
                  <a:lnTo>
                    <a:pt x="48768" y="23165"/>
                  </a:lnTo>
                  <a:lnTo>
                    <a:pt x="53035" y="22555"/>
                  </a:lnTo>
                  <a:lnTo>
                    <a:pt x="50596" y="32309"/>
                  </a:lnTo>
                  <a:lnTo>
                    <a:pt x="46939" y="36576"/>
                  </a:lnTo>
                  <a:lnTo>
                    <a:pt x="48768" y="39624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7" name="Freihandform: Form 236">
              <a:extLst>
                <a:ext uri="{FF2B5EF4-FFF2-40B4-BE49-F238E27FC236}">
                  <a16:creationId xmlns:a16="http://schemas.microsoft.com/office/drawing/2014/main" id="{BFC70866-6AAD-D20E-5EE6-DF261F2BCAB8}"/>
                </a:ext>
              </a:extLst>
            </p:cNvPr>
            <p:cNvSpPr/>
            <p:nvPr/>
          </p:nvSpPr>
          <p:spPr>
            <a:xfrm>
              <a:off x="6149478" y="5382698"/>
              <a:ext cx="554736" cy="498043"/>
            </a:xfrm>
            <a:custGeom>
              <a:avLst/>
              <a:gdLst>
                <a:gd name="connsiteX0" fmla="*/ 510236 w 554736"/>
                <a:gd name="connsiteY0" fmla="*/ 6096 h 498043"/>
                <a:gd name="connsiteX1" fmla="*/ 523647 w 554736"/>
                <a:gd name="connsiteY1" fmla="*/ 60960 h 498043"/>
                <a:gd name="connsiteX2" fmla="*/ 530352 w 554736"/>
                <a:gd name="connsiteY2" fmla="*/ 89001 h 498043"/>
                <a:gd name="connsiteX3" fmla="*/ 521818 w 554736"/>
                <a:gd name="connsiteY3" fmla="*/ 132283 h 498043"/>
                <a:gd name="connsiteX4" fmla="*/ 524256 w 554736"/>
                <a:gd name="connsiteY4" fmla="*/ 146304 h 498043"/>
                <a:gd name="connsiteX5" fmla="*/ 507797 w 554736"/>
                <a:gd name="connsiteY5" fmla="*/ 139598 h 498043"/>
                <a:gd name="connsiteX6" fmla="*/ 497434 w 554736"/>
                <a:gd name="connsiteY6" fmla="*/ 142037 h 498043"/>
                <a:gd name="connsiteX7" fmla="*/ 493776 w 554736"/>
                <a:gd name="connsiteY7" fmla="*/ 153619 h 498043"/>
                <a:gd name="connsiteX8" fmla="*/ 483413 w 554736"/>
                <a:gd name="connsiteY8" fmla="*/ 168249 h 498043"/>
                <a:gd name="connsiteX9" fmla="*/ 482804 w 554736"/>
                <a:gd name="connsiteY9" fmla="*/ 181661 h 498043"/>
                <a:gd name="connsiteX10" fmla="*/ 501701 w 554736"/>
                <a:gd name="connsiteY10" fmla="*/ 202997 h 498043"/>
                <a:gd name="connsiteX11" fmla="*/ 521208 w 554736"/>
                <a:gd name="connsiteY11" fmla="*/ 198729 h 498043"/>
                <a:gd name="connsiteX12" fmla="*/ 529743 w 554736"/>
                <a:gd name="connsiteY12" fmla="*/ 181661 h 498043"/>
                <a:gd name="connsiteX13" fmla="*/ 554736 w 554736"/>
                <a:gd name="connsiteY13" fmla="*/ 181661 h 498043"/>
                <a:gd name="connsiteX14" fmla="*/ 544373 w 554736"/>
                <a:gd name="connsiteY14" fmla="*/ 210312 h 498043"/>
                <a:gd name="connsiteX15" fmla="*/ 538277 w 554736"/>
                <a:gd name="connsiteY15" fmla="*/ 242621 h 498043"/>
                <a:gd name="connsiteX16" fmla="*/ 527914 w 554736"/>
                <a:gd name="connsiteY16" fmla="*/ 260299 h 498043"/>
                <a:gd name="connsiteX17" fmla="*/ 503530 w 554736"/>
                <a:gd name="connsiteY17" fmla="*/ 280416 h 498043"/>
                <a:gd name="connsiteX18" fmla="*/ 496824 w 554736"/>
                <a:gd name="connsiteY18" fmla="*/ 285902 h 498043"/>
                <a:gd name="connsiteX19" fmla="*/ 480975 w 554736"/>
                <a:gd name="connsiteY19" fmla="*/ 306019 h 498043"/>
                <a:gd name="connsiteX20" fmla="*/ 470002 w 554736"/>
                <a:gd name="connsiteY20" fmla="*/ 326136 h 498043"/>
                <a:gd name="connsiteX21" fmla="*/ 448666 w 554736"/>
                <a:gd name="connsiteY21" fmla="*/ 354177 h 498043"/>
                <a:gd name="connsiteX22" fmla="*/ 407823 w 554736"/>
                <a:gd name="connsiteY22" fmla="*/ 394411 h 498043"/>
                <a:gd name="connsiteX23" fmla="*/ 382829 w 554736"/>
                <a:gd name="connsiteY23" fmla="*/ 417576 h 498043"/>
                <a:gd name="connsiteX24" fmla="*/ 356616 w 554736"/>
                <a:gd name="connsiteY24" fmla="*/ 435864 h 498043"/>
                <a:gd name="connsiteX25" fmla="*/ 320650 w 554736"/>
                <a:gd name="connsiteY25" fmla="*/ 450494 h 498043"/>
                <a:gd name="connsiteX26" fmla="*/ 304191 w 554736"/>
                <a:gd name="connsiteY26" fmla="*/ 452933 h 498043"/>
                <a:gd name="connsiteX27" fmla="*/ 298704 w 554736"/>
                <a:gd name="connsiteY27" fmla="*/ 463905 h 498043"/>
                <a:gd name="connsiteX28" fmla="*/ 279197 w 554736"/>
                <a:gd name="connsiteY28" fmla="*/ 457809 h 498043"/>
                <a:gd name="connsiteX29" fmla="*/ 262738 w 554736"/>
                <a:gd name="connsiteY29" fmla="*/ 465125 h 498043"/>
                <a:gd name="connsiteX30" fmla="*/ 227991 w 554736"/>
                <a:gd name="connsiteY30" fmla="*/ 457809 h 498043"/>
                <a:gd name="connsiteX31" fmla="*/ 207874 w 554736"/>
                <a:gd name="connsiteY31" fmla="*/ 462686 h 498043"/>
                <a:gd name="connsiteX32" fmla="*/ 194463 w 554736"/>
                <a:gd name="connsiteY32" fmla="*/ 460248 h 498043"/>
                <a:gd name="connsiteX33" fmla="*/ 159106 w 554736"/>
                <a:gd name="connsiteY33" fmla="*/ 476097 h 498043"/>
                <a:gd name="connsiteX34" fmla="*/ 131064 w 554736"/>
                <a:gd name="connsiteY34" fmla="*/ 482193 h 498043"/>
                <a:gd name="connsiteX35" fmla="*/ 109728 w 554736"/>
                <a:gd name="connsiteY35" fmla="*/ 496824 h 498043"/>
                <a:gd name="connsiteX36" fmla="*/ 95098 w 554736"/>
                <a:gd name="connsiteY36" fmla="*/ 498043 h 498043"/>
                <a:gd name="connsiteX37" fmla="*/ 82296 w 554736"/>
                <a:gd name="connsiteY37" fmla="*/ 484022 h 498043"/>
                <a:gd name="connsiteX38" fmla="*/ 71324 w 554736"/>
                <a:gd name="connsiteY38" fmla="*/ 483413 h 498043"/>
                <a:gd name="connsiteX39" fmla="*/ 57912 w 554736"/>
                <a:gd name="connsiteY39" fmla="*/ 465734 h 498043"/>
                <a:gd name="connsiteX40" fmla="*/ 56084 w 554736"/>
                <a:gd name="connsiteY40" fmla="*/ 471221 h 498043"/>
                <a:gd name="connsiteX41" fmla="*/ 52426 w 554736"/>
                <a:gd name="connsiteY41" fmla="*/ 460857 h 498043"/>
                <a:gd name="connsiteX42" fmla="*/ 54255 w 554736"/>
                <a:gd name="connsiteY42" fmla="*/ 437693 h 498043"/>
                <a:gd name="connsiteX43" fmla="*/ 45111 w 554736"/>
                <a:gd name="connsiteY43" fmla="*/ 411480 h 498043"/>
                <a:gd name="connsiteX44" fmla="*/ 56084 w 554736"/>
                <a:gd name="connsiteY44" fmla="*/ 404165 h 498043"/>
                <a:gd name="connsiteX45" fmla="*/ 56693 w 554736"/>
                <a:gd name="connsiteY45" fmla="*/ 374294 h 498043"/>
                <a:gd name="connsiteX46" fmla="*/ 36576 w 554736"/>
                <a:gd name="connsiteY46" fmla="*/ 337718 h 498043"/>
                <a:gd name="connsiteX47" fmla="*/ 21946 w 554736"/>
                <a:gd name="connsiteY47" fmla="*/ 304800 h 498043"/>
                <a:gd name="connsiteX48" fmla="*/ 21946 w 554736"/>
                <a:gd name="connsiteY48" fmla="*/ 304190 h 498043"/>
                <a:gd name="connsiteX49" fmla="*/ 0 w 554736"/>
                <a:gd name="connsiteY49" fmla="*/ 253593 h 498043"/>
                <a:gd name="connsiteX50" fmla="*/ 17069 w 554736"/>
                <a:gd name="connsiteY50" fmla="*/ 234086 h 498043"/>
                <a:gd name="connsiteX51" fmla="*/ 29261 w 554736"/>
                <a:gd name="connsiteY51" fmla="*/ 245059 h 498043"/>
                <a:gd name="connsiteX52" fmla="*/ 34138 w 554736"/>
                <a:gd name="connsiteY52" fmla="*/ 261518 h 498043"/>
                <a:gd name="connsiteX53" fmla="*/ 49378 w 554736"/>
                <a:gd name="connsiteY53" fmla="*/ 264566 h 498043"/>
                <a:gd name="connsiteX54" fmla="*/ 70104 w 554736"/>
                <a:gd name="connsiteY54" fmla="*/ 271881 h 498043"/>
                <a:gd name="connsiteX55" fmla="*/ 87783 w 554736"/>
                <a:gd name="connsiteY55" fmla="*/ 268833 h 498043"/>
                <a:gd name="connsiteX56" fmla="*/ 118263 w 554736"/>
                <a:gd name="connsiteY56" fmla="*/ 248717 h 498043"/>
                <a:gd name="connsiteX57" fmla="*/ 124968 w 554736"/>
                <a:gd name="connsiteY57" fmla="*/ 104241 h 498043"/>
                <a:gd name="connsiteX58" fmla="*/ 133503 w 554736"/>
                <a:gd name="connsiteY58" fmla="*/ 110337 h 498043"/>
                <a:gd name="connsiteX59" fmla="*/ 151791 w 554736"/>
                <a:gd name="connsiteY59" fmla="*/ 147523 h 498043"/>
                <a:gd name="connsiteX60" fmla="*/ 148133 w 554736"/>
                <a:gd name="connsiteY60" fmla="*/ 171297 h 498043"/>
                <a:gd name="connsiteX61" fmla="*/ 154839 w 554736"/>
                <a:gd name="connsiteY61" fmla="*/ 185318 h 498043"/>
                <a:gd name="connsiteX62" fmla="*/ 179223 w 554736"/>
                <a:gd name="connsiteY62" fmla="*/ 181051 h 498043"/>
                <a:gd name="connsiteX63" fmla="*/ 196292 w 554736"/>
                <a:gd name="connsiteY63" fmla="*/ 163373 h 498043"/>
                <a:gd name="connsiteX64" fmla="*/ 212751 w 554736"/>
                <a:gd name="connsiteY64" fmla="*/ 151790 h 498043"/>
                <a:gd name="connsiteX65" fmla="*/ 221895 w 554736"/>
                <a:gd name="connsiteY65" fmla="*/ 132893 h 498043"/>
                <a:gd name="connsiteX66" fmla="*/ 238964 w 554736"/>
                <a:gd name="connsiteY66" fmla="*/ 124358 h 498043"/>
                <a:gd name="connsiteX67" fmla="*/ 252984 w 554736"/>
                <a:gd name="connsiteY67" fmla="*/ 128625 h 498043"/>
                <a:gd name="connsiteX68" fmla="*/ 268224 w 554736"/>
                <a:gd name="connsiteY68" fmla="*/ 139598 h 498043"/>
                <a:gd name="connsiteX69" fmla="*/ 295656 w 554736"/>
                <a:gd name="connsiteY69" fmla="*/ 141427 h 498043"/>
                <a:gd name="connsiteX70" fmla="*/ 317602 w 554736"/>
                <a:gd name="connsiteY70" fmla="*/ 132893 h 498043"/>
                <a:gd name="connsiteX71" fmla="*/ 321260 w 554736"/>
                <a:gd name="connsiteY71" fmla="*/ 120701 h 498043"/>
                <a:gd name="connsiteX72" fmla="*/ 328575 w 554736"/>
                <a:gd name="connsiteY72" fmla="*/ 101803 h 498043"/>
                <a:gd name="connsiteX73" fmla="*/ 346863 w 554736"/>
                <a:gd name="connsiteY73" fmla="*/ 98755 h 498043"/>
                <a:gd name="connsiteX74" fmla="*/ 357836 w 554736"/>
                <a:gd name="connsiteY74" fmla="*/ 84125 h 498043"/>
                <a:gd name="connsiteX75" fmla="*/ 370028 w 554736"/>
                <a:gd name="connsiteY75" fmla="*/ 57912 h 498043"/>
                <a:gd name="connsiteX76" fmla="*/ 401727 w 554736"/>
                <a:gd name="connsiteY76" fmla="*/ 28651 h 498043"/>
                <a:gd name="connsiteX77" fmla="*/ 451104 w 554736"/>
                <a:gd name="connsiteY77" fmla="*/ 0 h 498043"/>
                <a:gd name="connsiteX78" fmla="*/ 464516 w 554736"/>
                <a:gd name="connsiteY78" fmla="*/ 0 h 498043"/>
                <a:gd name="connsiteX79" fmla="*/ 480975 w 554736"/>
                <a:gd name="connsiteY79" fmla="*/ 6705 h 498043"/>
                <a:gd name="connsiteX80" fmla="*/ 492557 w 554736"/>
                <a:gd name="connsiteY80" fmla="*/ 1829 h 498043"/>
                <a:gd name="connsiteX81" fmla="*/ 510236 w 554736"/>
                <a:gd name="connsiteY81" fmla="*/ 6096 h 498043"/>
                <a:gd name="connsiteX82" fmla="*/ 386487 w 554736"/>
                <a:gd name="connsiteY82" fmla="*/ 330403 h 498043"/>
                <a:gd name="connsiteX83" fmla="*/ 393192 w 554736"/>
                <a:gd name="connsiteY83" fmla="*/ 318211 h 498043"/>
                <a:gd name="connsiteX84" fmla="*/ 412090 w 554736"/>
                <a:gd name="connsiteY84" fmla="*/ 312115 h 498043"/>
                <a:gd name="connsiteX85" fmla="*/ 418796 w 554736"/>
                <a:gd name="connsiteY85" fmla="*/ 299313 h 498043"/>
                <a:gd name="connsiteX86" fmla="*/ 430378 w 554736"/>
                <a:gd name="connsiteY86" fmla="*/ 280416 h 498043"/>
                <a:gd name="connsiteX87" fmla="*/ 420015 w 554736"/>
                <a:gd name="connsiteY87" fmla="*/ 268224 h 498043"/>
                <a:gd name="connsiteX88" fmla="*/ 406604 w 554736"/>
                <a:gd name="connsiteY88" fmla="*/ 256032 h 498043"/>
                <a:gd name="connsiteX89" fmla="*/ 390144 w 554736"/>
                <a:gd name="connsiteY89" fmla="*/ 264566 h 498043"/>
                <a:gd name="connsiteX90" fmla="*/ 371247 w 554736"/>
                <a:gd name="connsiteY90" fmla="*/ 279806 h 498043"/>
                <a:gd name="connsiteX91" fmla="*/ 351740 w 554736"/>
                <a:gd name="connsiteY91" fmla="*/ 304190 h 498043"/>
                <a:gd name="connsiteX92" fmla="*/ 374295 w 554736"/>
                <a:gd name="connsiteY92" fmla="*/ 334670 h 498043"/>
                <a:gd name="connsiteX93" fmla="*/ 386487 w 554736"/>
                <a:gd name="connsiteY93" fmla="*/ 330403 h 49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4736" h="498043">
                  <a:moveTo>
                    <a:pt x="510236" y="6096"/>
                  </a:moveTo>
                  <a:lnTo>
                    <a:pt x="523647" y="60960"/>
                  </a:lnTo>
                  <a:lnTo>
                    <a:pt x="530352" y="89001"/>
                  </a:lnTo>
                  <a:lnTo>
                    <a:pt x="521818" y="132283"/>
                  </a:lnTo>
                  <a:lnTo>
                    <a:pt x="524256" y="146304"/>
                  </a:lnTo>
                  <a:lnTo>
                    <a:pt x="507797" y="139598"/>
                  </a:lnTo>
                  <a:lnTo>
                    <a:pt x="497434" y="142037"/>
                  </a:lnTo>
                  <a:lnTo>
                    <a:pt x="493776" y="153619"/>
                  </a:lnTo>
                  <a:lnTo>
                    <a:pt x="483413" y="168249"/>
                  </a:lnTo>
                  <a:lnTo>
                    <a:pt x="482804" y="181661"/>
                  </a:lnTo>
                  <a:lnTo>
                    <a:pt x="501701" y="202997"/>
                  </a:lnTo>
                  <a:lnTo>
                    <a:pt x="521208" y="198729"/>
                  </a:lnTo>
                  <a:lnTo>
                    <a:pt x="529743" y="181661"/>
                  </a:lnTo>
                  <a:lnTo>
                    <a:pt x="554736" y="181661"/>
                  </a:lnTo>
                  <a:lnTo>
                    <a:pt x="544373" y="210312"/>
                  </a:lnTo>
                  <a:lnTo>
                    <a:pt x="538277" y="242621"/>
                  </a:lnTo>
                  <a:lnTo>
                    <a:pt x="527914" y="260299"/>
                  </a:lnTo>
                  <a:lnTo>
                    <a:pt x="503530" y="280416"/>
                  </a:lnTo>
                  <a:lnTo>
                    <a:pt x="496824" y="285902"/>
                  </a:lnTo>
                  <a:lnTo>
                    <a:pt x="480975" y="306019"/>
                  </a:lnTo>
                  <a:lnTo>
                    <a:pt x="470002" y="326136"/>
                  </a:lnTo>
                  <a:lnTo>
                    <a:pt x="448666" y="354177"/>
                  </a:lnTo>
                  <a:lnTo>
                    <a:pt x="407823" y="394411"/>
                  </a:lnTo>
                  <a:lnTo>
                    <a:pt x="382829" y="417576"/>
                  </a:lnTo>
                  <a:lnTo>
                    <a:pt x="356616" y="435864"/>
                  </a:lnTo>
                  <a:lnTo>
                    <a:pt x="320650" y="450494"/>
                  </a:lnTo>
                  <a:lnTo>
                    <a:pt x="304191" y="452933"/>
                  </a:lnTo>
                  <a:lnTo>
                    <a:pt x="298704" y="463905"/>
                  </a:lnTo>
                  <a:lnTo>
                    <a:pt x="279197" y="457809"/>
                  </a:lnTo>
                  <a:lnTo>
                    <a:pt x="262738" y="465125"/>
                  </a:lnTo>
                  <a:lnTo>
                    <a:pt x="227991" y="457809"/>
                  </a:lnTo>
                  <a:lnTo>
                    <a:pt x="207874" y="462686"/>
                  </a:lnTo>
                  <a:lnTo>
                    <a:pt x="194463" y="460248"/>
                  </a:lnTo>
                  <a:lnTo>
                    <a:pt x="159106" y="476097"/>
                  </a:lnTo>
                  <a:lnTo>
                    <a:pt x="131064" y="482193"/>
                  </a:lnTo>
                  <a:lnTo>
                    <a:pt x="109728" y="496824"/>
                  </a:lnTo>
                  <a:lnTo>
                    <a:pt x="95098" y="498043"/>
                  </a:lnTo>
                  <a:lnTo>
                    <a:pt x="82296" y="484022"/>
                  </a:lnTo>
                  <a:lnTo>
                    <a:pt x="71324" y="483413"/>
                  </a:lnTo>
                  <a:lnTo>
                    <a:pt x="57912" y="465734"/>
                  </a:lnTo>
                  <a:lnTo>
                    <a:pt x="56084" y="471221"/>
                  </a:lnTo>
                  <a:lnTo>
                    <a:pt x="52426" y="460857"/>
                  </a:lnTo>
                  <a:lnTo>
                    <a:pt x="54255" y="437693"/>
                  </a:lnTo>
                  <a:lnTo>
                    <a:pt x="45111" y="411480"/>
                  </a:lnTo>
                  <a:lnTo>
                    <a:pt x="56084" y="404165"/>
                  </a:lnTo>
                  <a:lnTo>
                    <a:pt x="56693" y="374294"/>
                  </a:lnTo>
                  <a:lnTo>
                    <a:pt x="36576" y="337718"/>
                  </a:lnTo>
                  <a:lnTo>
                    <a:pt x="21946" y="304800"/>
                  </a:lnTo>
                  <a:lnTo>
                    <a:pt x="21946" y="304190"/>
                  </a:lnTo>
                  <a:lnTo>
                    <a:pt x="0" y="253593"/>
                  </a:lnTo>
                  <a:lnTo>
                    <a:pt x="17069" y="234086"/>
                  </a:lnTo>
                  <a:lnTo>
                    <a:pt x="29261" y="245059"/>
                  </a:lnTo>
                  <a:lnTo>
                    <a:pt x="34138" y="261518"/>
                  </a:lnTo>
                  <a:lnTo>
                    <a:pt x="49378" y="264566"/>
                  </a:lnTo>
                  <a:lnTo>
                    <a:pt x="70104" y="271881"/>
                  </a:lnTo>
                  <a:lnTo>
                    <a:pt x="87783" y="268833"/>
                  </a:lnTo>
                  <a:lnTo>
                    <a:pt x="118263" y="248717"/>
                  </a:lnTo>
                  <a:lnTo>
                    <a:pt x="124968" y="104241"/>
                  </a:lnTo>
                  <a:lnTo>
                    <a:pt x="133503" y="110337"/>
                  </a:lnTo>
                  <a:lnTo>
                    <a:pt x="151791" y="147523"/>
                  </a:lnTo>
                  <a:lnTo>
                    <a:pt x="148133" y="171297"/>
                  </a:lnTo>
                  <a:lnTo>
                    <a:pt x="154839" y="185318"/>
                  </a:lnTo>
                  <a:lnTo>
                    <a:pt x="179223" y="181051"/>
                  </a:lnTo>
                  <a:lnTo>
                    <a:pt x="196292" y="163373"/>
                  </a:lnTo>
                  <a:lnTo>
                    <a:pt x="212751" y="151790"/>
                  </a:lnTo>
                  <a:lnTo>
                    <a:pt x="221895" y="132893"/>
                  </a:lnTo>
                  <a:lnTo>
                    <a:pt x="238964" y="124358"/>
                  </a:lnTo>
                  <a:lnTo>
                    <a:pt x="252984" y="128625"/>
                  </a:lnTo>
                  <a:lnTo>
                    <a:pt x="268224" y="139598"/>
                  </a:lnTo>
                  <a:lnTo>
                    <a:pt x="295656" y="141427"/>
                  </a:lnTo>
                  <a:lnTo>
                    <a:pt x="317602" y="132893"/>
                  </a:lnTo>
                  <a:lnTo>
                    <a:pt x="321260" y="120701"/>
                  </a:lnTo>
                  <a:lnTo>
                    <a:pt x="328575" y="101803"/>
                  </a:lnTo>
                  <a:lnTo>
                    <a:pt x="346863" y="98755"/>
                  </a:lnTo>
                  <a:lnTo>
                    <a:pt x="357836" y="84125"/>
                  </a:lnTo>
                  <a:lnTo>
                    <a:pt x="370028" y="57912"/>
                  </a:lnTo>
                  <a:lnTo>
                    <a:pt x="401727" y="28651"/>
                  </a:lnTo>
                  <a:lnTo>
                    <a:pt x="451104" y="0"/>
                  </a:lnTo>
                  <a:lnTo>
                    <a:pt x="464516" y="0"/>
                  </a:lnTo>
                  <a:lnTo>
                    <a:pt x="480975" y="6705"/>
                  </a:lnTo>
                  <a:lnTo>
                    <a:pt x="492557" y="1829"/>
                  </a:lnTo>
                  <a:lnTo>
                    <a:pt x="510236" y="6096"/>
                  </a:lnTo>
                  <a:close/>
                  <a:moveTo>
                    <a:pt x="386487" y="330403"/>
                  </a:moveTo>
                  <a:lnTo>
                    <a:pt x="393192" y="318211"/>
                  </a:lnTo>
                  <a:lnTo>
                    <a:pt x="412090" y="312115"/>
                  </a:lnTo>
                  <a:lnTo>
                    <a:pt x="418796" y="299313"/>
                  </a:lnTo>
                  <a:lnTo>
                    <a:pt x="430378" y="280416"/>
                  </a:lnTo>
                  <a:lnTo>
                    <a:pt x="420015" y="268224"/>
                  </a:lnTo>
                  <a:lnTo>
                    <a:pt x="406604" y="256032"/>
                  </a:lnTo>
                  <a:lnTo>
                    <a:pt x="390144" y="264566"/>
                  </a:lnTo>
                  <a:lnTo>
                    <a:pt x="371247" y="279806"/>
                  </a:lnTo>
                  <a:lnTo>
                    <a:pt x="351740" y="304190"/>
                  </a:lnTo>
                  <a:lnTo>
                    <a:pt x="374295" y="334670"/>
                  </a:lnTo>
                  <a:lnTo>
                    <a:pt x="386487" y="330403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8" name="Freihandform: Form 237">
              <a:extLst>
                <a:ext uri="{FF2B5EF4-FFF2-40B4-BE49-F238E27FC236}">
                  <a16:creationId xmlns:a16="http://schemas.microsoft.com/office/drawing/2014/main" id="{01A4A10B-B240-D78A-8C39-1C54F08ABB1B}"/>
                </a:ext>
              </a:extLst>
            </p:cNvPr>
            <p:cNvSpPr/>
            <p:nvPr/>
          </p:nvSpPr>
          <p:spPr>
            <a:xfrm>
              <a:off x="10730013" y="6102026"/>
              <a:ext cx="389534" cy="237134"/>
            </a:xfrm>
            <a:custGeom>
              <a:avLst/>
              <a:gdLst>
                <a:gd name="connsiteX0" fmla="*/ 360273 w 389534"/>
                <a:gd name="connsiteY0" fmla="*/ 16459 h 237134"/>
                <a:gd name="connsiteX1" fmla="*/ 355397 w 389534"/>
                <a:gd name="connsiteY1" fmla="*/ 32309 h 237134"/>
                <a:gd name="connsiteX2" fmla="*/ 389535 w 389534"/>
                <a:gd name="connsiteY2" fmla="*/ 16459 h 237134"/>
                <a:gd name="connsiteX3" fmla="*/ 386487 w 389534"/>
                <a:gd name="connsiteY3" fmla="*/ 32918 h 237134"/>
                <a:gd name="connsiteX4" fmla="*/ 373685 w 389534"/>
                <a:gd name="connsiteY4" fmla="*/ 49377 h 237134"/>
                <a:gd name="connsiteX5" fmla="*/ 348081 w 389534"/>
                <a:gd name="connsiteY5" fmla="*/ 67056 h 237134"/>
                <a:gd name="connsiteX6" fmla="*/ 304800 w 389534"/>
                <a:gd name="connsiteY6" fmla="*/ 95707 h 237134"/>
                <a:gd name="connsiteX7" fmla="*/ 276149 w 389534"/>
                <a:gd name="connsiteY7" fmla="*/ 111557 h 237134"/>
                <a:gd name="connsiteX8" fmla="*/ 272492 w 389534"/>
                <a:gd name="connsiteY8" fmla="*/ 129845 h 237134"/>
                <a:gd name="connsiteX9" fmla="*/ 248108 w 389534"/>
                <a:gd name="connsiteY9" fmla="*/ 130454 h 237134"/>
                <a:gd name="connsiteX10" fmla="*/ 209703 w 389534"/>
                <a:gd name="connsiteY10" fmla="*/ 145085 h 237134"/>
                <a:gd name="connsiteX11" fmla="*/ 181052 w 389534"/>
                <a:gd name="connsiteY11" fmla="*/ 170078 h 237134"/>
                <a:gd name="connsiteX12" fmla="*/ 131064 w 389534"/>
                <a:gd name="connsiteY12" fmla="*/ 209093 h 237134"/>
                <a:gd name="connsiteX13" fmla="*/ 92660 w 389534"/>
                <a:gd name="connsiteY13" fmla="*/ 226161 h 237134"/>
                <a:gd name="connsiteX14" fmla="*/ 68276 w 389534"/>
                <a:gd name="connsiteY14" fmla="*/ 237134 h 237134"/>
                <a:gd name="connsiteX15" fmla="*/ 40233 w 389534"/>
                <a:gd name="connsiteY15" fmla="*/ 236525 h 237134"/>
                <a:gd name="connsiteX16" fmla="*/ 31089 w 389534"/>
                <a:gd name="connsiteY16" fmla="*/ 223723 h 237134"/>
                <a:gd name="connsiteX17" fmla="*/ 0 w 389534"/>
                <a:gd name="connsiteY17" fmla="*/ 221285 h 237134"/>
                <a:gd name="connsiteX18" fmla="*/ 6096 w 389534"/>
                <a:gd name="connsiteY18" fmla="*/ 206654 h 237134"/>
                <a:gd name="connsiteX19" fmla="*/ 45720 w 389534"/>
                <a:gd name="connsiteY19" fmla="*/ 178613 h 237134"/>
                <a:gd name="connsiteX20" fmla="*/ 115215 w 389534"/>
                <a:gd name="connsiteY20" fmla="*/ 140208 h 237134"/>
                <a:gd name="connsiteX21" fmla="*/ 141428 w 389534"/>
                <a:gd name="connsiteY21" fmla="*/ 132893 h 237134"/>
                <a:gd name="connsiteX22" fmla="*/ 175565 w 389534"/>
                <a:gd name="connsiteY22" fmla="*/ 118262 h 237134"/>
                <a:gd name="connsiteX23" fmla="*/ 218237 w 389534"/>
                <a:gd name="connsiteY23" fmla="*/ 98145 h 237134"/>
                <a:gd name="connsiteX24" fmla="*/ 252984 w 389534"/>
                <a:gd name="connsiteY24" fmla="*/ 78029 h 237134"/>
                <a:gd name="connsiteX25" fmla="*/ 289560 w 389534"/>
                <a:gd name="connsiteY25" fmla="*/ 49377 h 237134"/>
                <a:gd name="connsiteX26" fmla="*/ 308457 w 389534"/>
                <a:gd name="connsiteY26" fmla="*/ 39624 h 237134"/>
                <a:gd name="connsiteX27" fmla="*/ 329793 w 389534"/>
                <a:gd name="connsiteY27" fmla="*/ 17678 h 237134"/>
                <a:gd name="connsiteX28" fmla="*/ 365151 w 389534"/>
                <a:gd name="connsiteY28" fmla="*/ 0 h 237134"/>
                <a:gd name="connsiteX29" fmla="*/ 360273 w 389534"/>
                <a:gd name="connsiteY29" fmla="*/ 16459 h 237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89534" h="237134">
                  <a:moveTo>
                    <a:pt x="360273" y="16459"/>
                  </a:moveTo>
                  <a:lnTo>
                    <a:pt x="355397" y="32309"/>
                  </a:lnTo>
                  <a:lnTo>
                    <a:pt x="389535" y="16459"/>
                  </a:lnTo>
                  <a:lnTo>
                    <a:pt x="386487" y="32918"/>
                  </a:lnTo>
                  <a:lnTo>
                    <a:pt x="373685" y="49377"/>
                  </a:lnTo>
                  <a:lnTo>
                    <a:pt x="348081" y="67056"/>
                  </a:lnTo>
                  <a:lnTo>
                    <a:pt x="304800" y="95707"/>
                  </a:lnTo>
                  <a:lnTo>
                    <a:pt x="276149" y="111557"/>
                  </a:lnTo>
                  <a:lnTo>
                    <a:pt x="272492" y="129845"/>
                  </a:lnTo>
                  <a:lnTo>
                    <a:pt x="248108" y="130454"/>
                  </a:lnTo>
                  <a:lnTo>
                    <a:pt x="209703" y="145085"/>
                  </a:lnTo>
                  <a:lnTo>
                    <a:pt x="181052" y="170078"/>
                  </a:lnTo>
                  <a:lnTo>
                    <a:pt x="131064" y="209093"/>
                  </a:lnTo>
                  <a:lnTo>
                    <a:pt x="92660" y="226161"/>
                  </a:lnTo>
                  <a:lnTo>
                    <a:pt x="68276" y="237134"/>
                  </a:lnTo>
                  <a:lnTo>
                    <a:pt x="40233" y="236525"/>
                  </a:lnTo>
                  <a:lnTo>
                    <a:pt x="31089" y="223723"/>
                  </a:lnTo>
                  <a:lnTo>
                    <a:pt x="0" y="221285"/>
                  </a:lnTo>
                  <a:lnTo>
                    <a:pt x="6096" y="206654"/>
                  </a:lnTo>
                  <a:lnTo>
                    <a:pt x="45720" y="178613"/>
                  </a:lnTo>
                  <a:lnTo>
                    <a:pt x="115215" y="140208"/>
                  </a:lnTo>
                  <a:lnTo>
                    <a:pt x="141428" y="132893"/>
                  </a:lnTo>
                  <a:lnTo>
                    <a:pt x="175565" y="118262"/>
                  </a:lnTo>
                  <a:lnTo>
                    <a:pt x="218237" y="98145"/>
                  </a:lnTo>
                  <a:lnTo>
                    <a:pt x="252984" y="78029"/>
                  </a:lnTo>
                  <a:lnTo>
                    <a:pt x="289560" y="49377"/>
                  </a:lnTo>
                  <a:lnTo>
                    <a:pt x="308457" y="39624"/>
                  </a:lnTo>
                  <a:lnTo>
                    <a:pt x="329793" y="17678"/>
                  </a:lnTo>
                  <a:lnTo>
                    <a:pt x="365151" y="0"/>
                  </a:lnTo>
                  <a:lnTo>
                    <a:pt x="360273" y="1645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9" name="Freihandform: Form 238">
              <a:extLst>
                <a:ext uri="{FF2B5EF4-FFF2-40B4-BE49-F238E27FC236}">
                  <a16:creationId xmlns:a16="http://schemas.microsoft.com/office/drawing/2014/main" id="{5AA3B0AC-2827-5B11-6457-838F3764E156}"/>
                </a:ext>
              </a:extLst>
            </p:cNvPr>
            <p:cNvSpPr/>
            <p:nvPr/>
          </p:nvSpPr>
          <p:spPr>
            <a:xfrm>
              <a:off x="11131130" y="5866111"/>
              <a:ext cx="223722" cy="282244"/>
            </a:xfrm>
            <a:custGeom>
              <a:avLst/>
              <a:gdLst>
                <a:gd name="connsiteX0" fmla="*/ 135940 w 223722"/>
                <a:gd name="connsiteY0" fmla="*/ 66447 h 282244"/>
                <a:gd name="connsiteX1" fmla="*/ 133503 w 223722"/>
                <a:gd name="connsiteY1" fmla="*/ 107899 h 282244"/>
                <a:gd name="connsiteX2" fmla="*/ 151180 w 223722"/>
                <a:gd name="connsiteY2" fmla="*/ 81077 h 282244"/>
                <a:gd name="connsiteX3" fmla="*/ 159105 w 223722"/>
                <a:gd name="connsiteY3" fmla="*/ 92049 h 282244"/>
                <a:gd name="connsiteX4" fmla="*/ 144475 w 223722"/>
                <a:gd name="connsiteY4" fmla="*/ 121311 h 282244"/>
                <a:gd name="connsiteX5" fmla="*/ 162153 w 223722"/>
                <a:gd name="connsiteY5" fmla="*/ 134112 h 282244"/>
                <a:gd name="connsiteX6" fmla="*/ 181660 w 223722"/>
                <a:gd name="connsiteY6" fmla="*/ 137160 h 282244"/>
                <a:gd name="connsiteX7" fmla="*/ 210312 w 223722"/>
                <a:gd name="connsiteY7" fmla="*/ 122529 h 282244"/>
                <a:gd name="connsiteX8" fmla="*/ 223723 w 223722"/>
                <a:gd name="connsiteY8" fmla="*/ 126797 h 282244"/>
                <a:gd name="connsiteX9" fmla="*/ 192024 w 223722"/>
                <a:gd name="connsiteY9" fmla="*/ 161544 h 282244"/>
                <a:gd name="connsiteX10" fmla="*/ 166420 w 223722"/>
                <a:gd name="connsiteY10" fmla="*/ 184099 h 282244"/>
                <a:gd name="connsiteX11" fmla="*/ 142647 w 223722"/>
                <a:gd name="connsiteY11" fmla="*/ 183489 h 282244"/>
                <a:gd name="connsiteX12" fmla="*/ 125577 w 223722"/>
                <a:gd name="connsiteY12" fmla="*/ 195072 h 282244"/>
                <a:gd name="connsiteX13" fmla="*/ 116433 w 223722"/>
                <a:gd name="connsiteY13" fmla="*/ 212141 h 282244"/>
                <a:gd name="connsiteX14" fmla="*/ 106680 w 223722"/>
                <a:gd name="connsiteY14" fmla="*/ 218847 h 282244"/>
                <a:gd name="connsiteX15" fmla="*/ 78639 w 223722"/>
                <a:gd name="connsiteY15" fmla="*/ 240183 h 282244"/>
                <a:gd name="connsiteX16" fmla="*/ 42672 w 223722"/>
                <a:gd name="connsiteY16" fmla="*/ 266395 h 282244"/>
                <a:gd name="connsiteX17" fmla="*/ 6096 w 223722"/>
                <a:gd name="connsiteY17" fmla="*/ 282245 h 282244"/>
                <a:gd name="connsiteX18" fmla="*/ 9144 w 223722"/>
                <a:gd name="connsiteY18" fmla="*/ 271881 h 282244"/>
                <a:gd name="connsiteX19" fmla="*/ 0 w 223722"/>
                <a:gd name="connsiteY19" fmla="*/ 266395 h 282244"/>
                <a:gd name="connsiteX20" fmla="*/ 42063 w 223722"/>
                <a:gd name="connsiteY20" fmla="*/ 234696 h 282244"/>
                <a:gd name="connsiteX21" fmla="*/ 47548 w 223722"/>
                <a:gd name="connsiteY21" fmla="*/ 212751 h 282244"/>
                <a:gd name="connsiteX22" fmla="*/ 24384 w 223722"/>
                <a:gd name="connsiteY22" fmla="*/ 197511 h 282244"/>
                <a:gd name="connsiteX23" fmla="*/ 35356 w 223722"/>
                <a:gd name="connsiteY23" fmla="*/ 183489 h 282244"/>
                <a:gd name="connsiteX24" fmla="*/ 67665 w 223722"/>
                <a:gd name="connsiteY24" fmla="*/ 170079 h 282244"/>
                <a:gd name="connsiteX25" fmla="*/ 93268 w 223722"/>
                <a:gd name="connsiteY25" fmla="*/ 139599 h 282244"/>
                <a:gd name="connsiteX26" fmla="*/ 108508 w 223722"/>
                <a:gd name="connsiteY26" fmla="*/ 114605 h 282244"/>
                <a:gd name="connsiteX27" fmla="*/ 112167 w 223722"/>
                <a:gd name="connsiteY27" fmla="*/ 88392 h 282244"/>
                <a:gd name="connsiteX28" fmla="*/ 117043 w 223722"/>
                <a:gd name="connsiteY28" fmla="*/ 81687 h 282244"/>
                <a:gd name="connsiteX29" fmla="*/ 111556 w 223722"/>
                <a:gd name="connsiteY29" fmla="*/ 65227 h 282244"/>
                <a:gd name="connsiteX30" fmla="*/ 107289 w 223722"/>
                <a:gd name="connsiteY30" fmla="*/ 31089 h 282244"/>
                <a:gd name="connsiteX31" fmla="*/ 109728 w 223722"/>
                <a:gd name="connsiteY31" fmla="*/ 3048 h 282244"/>
                <a:gd name="connsiteX32" fmla="*/ 123139 w 223722"/>
                <a:gd name="connsiteY32" fmla="*/ 0 h 282244"/>
                <a:gd name="connsiteX33" fmla="*/ 128625 w 223722"/>
                <a:gd name="connsiteY33" fmla="*/ 21945 h 282244"/>
                <a:gd name="connsiteX34" fmla="*/ 148132 w 223722"/>
                <a:gd name="connsiteY34" fmla="*/ 31699 h 282244"/>
                <a:gd name="connsiteX35" fmla="*/ 135940 w 223722"/>
                <a:gd name="connsiteY35" fmla="*/ 66447 h 28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23722" h="282244">
                  <a:moveTo>
                    <a:pt x="135940" y="66447"/>
                  </a:moveTo>
                  <a:lnTo>
                    <a:pt x="133503" y="107899"/>
                  </a:lnTo>
                  <a:lnTo>
                    <a:pt x="151180" y="81077"/>
                  </a:lnTo>
                  <a:lnTo>
                    <a:pt x="159105" y="92049"/>
                  </a:lnTo>
                  <a:lnTo>
                    <a:pt x="144475" y="121311"/>
                  </a:lnTo>
                  <a:lnTo>
                    <a:pt x="162153" y="134112"/>
                  </a:lnTo>
                  <a:lnTo>
                    <a:pt x="181660" y="137160"/>
                  </a:lnTo>
                  <a:lnTo>
                    <a:pt x="210312" y="122529"/>
                  </a:lnTo>
                  <a:lnTo>
                    <a:pt x="223723" y="126797"/>
                  </a:lnTo>
                  <a:lnTo>
                    <a:pt x="192024" y="161544"/>
                  </a:lnTo>
                  <a:lnTo>
                    <a:pt x="166420" y="184099"/>
                  </a:lnTo>
                  <a:lnTo>
                    <a:pt x="142647" y="183489"/>
                  </a:lnTo>
                  <a:lnTo>
                    <a:pt x="125577" y="195072"/>
                  </a:lnTo>
                  <a:lnTo>
                    <a:pt x="116433" y="212141"/>
                  </a:lnTo>
                  <a:lnTo>
                    <a:pt x="106680" y="218847"/>
                  </a:lnTo>
                  <a:lnTo>
                    <a:pt x="78639" y="240183"/>
                  </a:lnTo>
                  <a:lnTo>
                    <a:pt x="42672" y="266395"/>
                  </a:lnTo>
                  <a:lnTo>
                    <a:pt x="6096" y="282245"/>
                  </a:lnTo>
                  <a:lnTo>
                    <a:pt x="9144" y="271881"/>
                  </a:lnTo>
                  <a:lnTo>
                    <a:pt x="0" y="266395"/>
                  </a:lnTo>
                  <a:lnTo>
                    <a:pt x="42063" y="234696"/>
                  </a:lnTo>
                  <a:lnTo>
                    <a:pt x="47548" y="212751"/>
                  </a:lnTo>
                  <a:lnTo>
                    <a:pt x="24384" y="197511"/>
                  </a:lnTo>
                  <a:lnTo>
                    <a:pt x="35356" y="183489"/>
                  </a:lnTo>
                  <a:lnTo>
                    <a:pt x="67665" y="170079"/>
                  </a:lnTo>
                  <a:lnTo>
                    <a:pt x="93268" y="139599"/>
                  </a:lnTo>
                  <a:lnTo>
                    <a:pt x="108508" y="114605"/>
                  </a:lnTo>
                  <a:lnTo>
                    <a:pt x="112167" y="88392"/>
                  </a:lnTo>
                  <a:lnTo>
                    <a:pt x="117043" y="81687"/>
                  </a:lnTo>
                  <a:lnTo>
                    <a:pt x="111556" y="65227"/>
                  </a:lnTo>
                  <a:lnTo>
                    <a:pt x="107289" y="31089"/>
                  </a:lnTo>
                  <a:lnTo>
                    <a:pt x="109728" y="3048"/>
                  </a:lnTo>
                  <a:lnTo>
                    <a:pt x="123139" y="0"/>
                  </a:lnTo>
                  <a:lnTo>
                    <a:pt x="128625" y="21945"/>
                  </a:lnTo>
                  <a:lnTo>
                    <a:pt x="148132" y="31699"/>
                  </a:lnTo>
                  <a:lnTo>
                    <a:pt x="135940" y="66447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0" name="Freihandform: Form 239">
              <a:extLst>
                <a:ext uri="{FF2B5EF4-FFF2-40B4-BE49-F238E27FC236}">
                  <a16:creationId xmlns:a16="http://schemas.microsoft.com/office/drawing/2014/main" id="{1F3D632B-FEA2-19A3-0EC8-7E334D7239D2}"/>
                </a:ext>
              </a:extLst>
            </p:cNvPr>
            <p:cNvSpPr/>
            <p:nvPr/>
          </p:nvSpPr>
          <p:spPr>
            <a:xfrm>
              <a:off x="3411765" y="6561664"/>
              <a:ext cx="259080" cy="115214"/>
            </a:xfrm>
            <a:custGeom>
              <a:avLst/>
              <a:gdLst>
                <a:gd name="connsiteX0" fmla="*/ 173736 w 259080"/>
                <a:gd name="connsiteY0" fmla="*/ 4877 h 115214"/>
                <a:gd name="connsiteX1" fmla="*/ 210312 w 259080"/>
                <a:gd name="connsiteY1" fmla="*/ 87783 h 115214"/>
                <a:gd name="connsiteX2" fmla="*/ 240792 w 259080"/>
                <a:gd name="connsiteY2" fmla="*/ 87783 h 115214"/>
                <a:gd name="connsiteX3" fmla="*/ 259080 w 259080"/>
                <a:gd name="connsiteY3" fmla="*/ 89002 h 115214"/>
                <a:gd name="connsiteX4" fmla="*/ 256032 w 259080"/>
                <a:gd name="connsiteY4" fmla="*/ 103632 h 115214"/>
                <a:gd name="connsiteX5" fmla="*/ 236525 w 259080"/>
                <a:gd name="connsiteY5" fmla="*/ 115215 h 115214"/>
                <a:gd name="connsiteX6" fmla="*/ 221895 w 259080"/>
                <a:gd name="connsiteY6" fmla="*/ 113995 h 115214"/>
                <a:gd name="connsiteX7" fmla="*/ 202997 w 259080"/>
                <a:gd name="connsiteY7" fmla="*/ 110947 h 115214"/>
                <a:gd name="connsiteX8" fmla="*/ 177394 w 259080"/>
                <a:gd name="connsiteY8" fmla="*/ 99975 h 115214"/>
                <a:gd name="connsiteX9" fmla="*/ 144475 w 259080"/>
                <a:gd name="connsiteY9" fmla="*/ 94488 h 115214"/>
                <a:gd name="connsiteX10" fmla="*/ 98755 w 259080"/>
                <a:gd name="connsiteY10" fmla="*/ 73762 h 115214"/>
                <a:gd name="connsiteX11" fmla="*/ 59741 w 259080"/>
                <a:gd name="connsiteY11" fmla="*/ 54255 h 115214"/>
                <a:gd name="connsiteX12" fmla="*/ 0 w 259080"/>
                <a:gd name="connsiteY12" fmla="*/ 12192 h 115214"/>
                <a:gd name="connsiteX13" fmla="*/ 28042 w 259080"/>
                <a:gd name="connsiteY13" fmla="*/ 20117 h 115214"/>
                <a:gd name="connsiteX14" fmla="*/ 80467 w 259080"/>
                <a:gd name="connsiteY14" fmla="*/ 45111 h 115214"/>
                <a:gd name="connsiteX15" fmla="*/ 124968 w 259080"/>
                <a:gd name="connsiteY15" fmla="*/ 58522 h 115214"/>
                <a:gd name="connsiteX16" fmla="*/ 132283 w 259080"/>
                <a:gd name="connsiteY16" fmla="*/ 41453 h 115214"/>
                <a:gd name="connsiteX17" fmla="*/ 130455 w 259080"/>
                <a:gd name="connsiteY17" fmla="*/ 15850 h 115214"/>
                <a:gd name="connsiteX18" fmla="*/ 151181 w 259080"/>
                <a:gd name="connsiteY18" fmla="*/ 0 h 115214"/>
                <a:gd name="connsiteX19" fmla="*/ 173736 w 259080"/>
                <a:gd name="connsiteY19" fmla="*/ 4877 h 11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9080" h="115214">
                  <a:moveTo>
                    <a:pt x="173736" y="4877"/>
                  </a:moveTo>
                  <a:lnTo>
                    <a:pt x="210312" y="87783"/>
                  </a:lnTo>
                  <a:lnTo>
                    <a:pt x="240792" y="87783"/>
                  </a:lnTo>
                  <a:lnTo>
                    <a:pt x="259080" y="89002"/>
                  </a:lnTo>
                  <a:lnTo>
                    <a:pt x="256032" y="103632"/>
                  </a:lnTo>
                  <a:lnTo>
                    <a:pt x="236525" y="115215"/>
                  </a:lnTo>
                  <a:lnTo>
                    <a:pt x="221895" y="113995"/>
                  </a:lnTo>
                  <a:lnTo>
                    <a:pt x="202997" y="110947"/>
                  </a:lnTo>
                  <a:lnTo>
                    <a:pt x="177394" y="99975"/>
                  </a:lnTo>
                  <a:lnTo>
                    <a:pt x="144475" y="94488"/>
                  </a:lnTo>
                  <a:lnTo>
                    <a:pt x="98755" y="73762"/>
                  </a:lnTo>
                  <a:lnTo>
                    <a:pt x="59741" y="54255"/>
                  </a:lnTo>
                  <a:lnTo>
                    <a:pt x="0" y="12192"/>
                  </a:lnTo>
                  <a:lnTo>
                    <a:pt x="28042" y="20117"/>
                  </a:lnTo>
                  <a:lnTo>
                    <a:pt x="80467" y="45111"/>
                  </a:lnTo>
                  <a:lnTo>
                    <a:pt x="124968" y="58522"/>
                  </a:lnTo>
                  <a:lnTo>
                    <a:pt x="132283" y="41453"/>
                  </a:lnTo>
                  <a:lnTo>
                    <a:pt x="130455" y="15850"/>
                  </a:lnTo>
                  <a:lnTo>
                    <a:pt x="151181" y="0"/>
                  </a:lnTo>
                  <a:lnTo>
                    <a:pt x="173736" y="4877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1" name="Freihandform: Form 240">
              <a:extLst>
                <a:ext uri="{FF2B5EF4-FFF2-40B4-BE49-F238E27FC236}">
                  <a16:creationId xmlns:a16="http://schemas.microsoft.com/office/drawing/2014/main" id="{8527DAA5-1DFE-74B7-A20C-117B35D86E16}"/>
                </a:ext>
              </a:extLst>
            </p:cNvPr>
            <p:cNvSpPr/>
            <p:nvPr/>
          </p:nvSpPr>
          <p:spPr>
            <a:xfrm>
              <a:off x="3208768" y="5205914"/>
              <a:ext cx="373684" cy="1405737"/>
            </a:xfrm>
            <a:custGeom>
              <a:avLst/>
              <a:gdLst>
                <a:gd name="connsiteX0" fmla="*/ 128626 w 373684"/>
                <a:gd name="connsiteY0" fmla="*/ 201777 h 1405737"/>
                <a:gd name="connsiteX1" fmla="*/ 134112 w 373684"/>
                <a:gd name="connsiteY1" fmla="*/ 211531 h 1405737"/>
                <a:gd name="connsiteX2" fmla="*/ 126797 w 373684"/>
                <a:gd name="connsiteY2" fmla="*/ 252374 h 1405737"/>
                <a:gd name="connsiteX3" fmla="*/ 92659 w 373684"/>
                <a:gd name="connsiteY3" fmla="*/ 271272 h 1405737"/>
                <a:gd name="connsiteX4" fmla="*/ 102413 w 373684"/>
                <a:gd name="connsiteY4" fmla="*/ 336499 h 1405737"/>
                <a:gd name="connsiteX5" fmla="*/ 97536 w 373684"/>
                <a:gd name="connsiteY5" fmla="*/ 349301 h 1405737"/>
                <a:gd name="connsiteX6" fmla="*/ 109728 w 373684"/>
                <a:gd name="connsiteY6" fmla="*/ 364541 h 1405737"/>
                <a:gd name="connsiteX7" fmla="*/ 89611 w 373684"/>
                <a:gd name="connsiteY7" fmla="*/ 388925 h 1405737"/>
                <a:gd name="connsiteX8" fmla="*/ 73762 w 373684"/>
                <a:gd name="connsiteY8" fmla="*/ 425501 h 1405737"/>
                <a:gd name="connsiteX9" fmla="*/ 68275 w 373684"/>
                <a:gd name="connsiteY9" fmla="*/ 461467 h 1405737"/>
                <a:gd name="connsiteX10" fmla="*/ 78639 w 373684"/>
                <a:gd name="connsiteY10" fmla="*/ 499262 h 1405737"/>
                <a:gd name="connsiteX11" fmla="*/ 65837 w 373684"/>
                <a:gd name="connsiteY11" fmla="*/ 539496 h 1405737"/>
                <a:gd name="connsiteX12" fmla="*/ 95707 w 373684"/>
                <a:gd name="connsiteY12" fmla="*/ 607161 h 1405737"/>
                <a:gd name="connsiteX13" fmla="*/ 105461 w 373684"/>
                <a:gd name="connsiteY13" fmla="*/ 614477 h 1405737"/>
                <a:gd name="connsiteX14" fmla="*/ 113995 w 373684"/>
                <a:gd name="connsiteY14" fmla="*/ 650443 h 1405737"/>
                <a:gd name="connsiteX15" fmla="*/ 104242 w 373684"/>
                <a:gd name="connsiteY15" fmla="*/ 688238 h 1405737"/>
                <a:gd name="connsiteX16" fmla="*/ 112776 w 373684"/>
                <a:gd name="connsiteY16" fmla="*/ 721157 h 1405737"/>
                <a:gd name="connsiteX17" fmla="*/ 94488 w 373684"/>
                <a:gd name="connsiteY17" fmla="*/ 746760 h 1405737"/>
                <a:gd name="connsiteX18" fmla="*/ 104242 w 373684"/>
                <a:gd name="connsiteY18" fmla="*/ 782117 h 1405737"/>
                <a:gd name="connsiteX19" fmla="*/ 124359 w 373684"/>
                <a:gd name="connsiteY19" fmla="*/ 820521 h 1405737"/>
                <a:gd name="connsiteX20" fmla="*/ 109119 w 373684"/>
                <a:gd name="connsiteY20" fmla="*/ 834542 h 1405737"/>
                <a:gd name="connsiteX21" fmla="*/ 110338 w 373684"/>
                <a:gd name="connsiteY21" fmla="*/ 869289 h 1405737"/>
                <a:gd name="connsiteX22" fmla="*/ 115215 w 373684"/>
                <a:gd name="connsiteY22" fmla="*/ 908913 h 1405737"/>
                <a:gd name="connsiteX23" fmla="*/ 135331 w 373684"/>
                <a:gd name="connsiteY23" fmla="*/ 956462 h 1405737"/>
                <a:gd name="connsiteX24" fmla="*/ 124968 w 373684"/>
                <a:gd name="connsiteY24" fmla="*/ 964387 h 1405737"/>
                <a:gd name="connsiteX25" fmla="*/ 147523 w 373684"/>
                <a:gd name="connsiteY25" fmla="*/ 1008888 h 1405737"/>
                <a:gd name="connsiteX26" fmla="*/ 166421 w 373684"/>
                <a:gd name="connsiteY26" fmla="*/ 1023518 h 1405737"/>
                <a:gd name="connsiteX27" fmla="*/ 161544 w 373684"/>
                <a:gd name="connsiteY27" fmla="*/ 1039977 h 1405737"/>
                <a:gd name="connsiteX28" fmla="*/ 178613 w 373684"/>
                <a:gd name="connsiteY28" fmla="*/ 1047293 h 1405737"/>
                <a:gd name="connsiteX29" fmla="*/ 187147 w 373684"/>
                <a:gd name="connsiteY29" fmla="*/ 1061923 h 1405737"/>
                <a:gd name="connsiteX30" fmla="*/ 176175 w 373684"/>
                <a:gd name="connsiteY30" fmla="*/ 1069238 h 1405737"/>
                <a:gd name="connsiteX31" fmla="*/ 187147 w 373684"/>
                <a:gd name="connsiteY31" fmla="*/ 1091794 h 1405737"/>
                <a:gd name="connsiteX32" fmla="*/ 193853 w 373684"/>
                <a:gd name="connsiteY32" fmla="*/ 1142390 h 1405737"/>
                <a:gd name="connsiteX33" fmla="*/ 189586 w 373684"/>
                <a:gd name="connsiteY33" fmla="*/ 1175309 h 1405737"/>
                <a:gd name="connsiteX34" fmla="*/ 200559 w 373684"/>
                <a:gd name="connsiteY34" fmla="*/ 1194816 h 1405737"/>
                <a:gd name="connsiteX35" fmla="*/ 199949 w 373684"/>
                <a:gd name="connsiteY35" fmla="*/ 1218590 h 1405737"/>
                <a:gd name="connsiteX36" fmla="*/ 183490 w 373684"/>
                <a:gd name="connsiteY36" fmla="*/ 1235659 h 1405737"/>
                <a:gd name="connsiteX37" fmla="*/ 202387 w 373684"/>
                <a:gd name="connsiteY37" fmla="*/ 1275283 h 1405737"/>
                <a:gd name="connsiteX38" fmla="*/ 218237 w 373684"/>
                <a:gd name="connsiteY38" fmla="*/ 1289304 h 1405737"/>
                <a:gd name="connsiteX39" fmla="*/ 237135 w 373684"/>
                <a:gd name="connsiteY39" fmla="*/ 1286866 h 1405737"/>
                <a:gd name="connsiteX40" fmla="*/ 248717 w 373684"/>
                <a:gd name="connsiteY40" fmla="*/ 1314907 h 1405737"/>
                <a:gd name="connsiteX41" fmla="*/ 270053 w 373684"/>
                <a:gd name="connsiteY41" fmla="*/ 1336853 h 1405737"/>
                <a:gd name="connsiteX42" fmla="*/ 343815 w 373684"/>
                <a:gd name="connsiteY42" fmla="*/ 1341730 h 1405737"/>
                <a:gd name="connsiteX43" fmla="*/ 373685 w 373684"/>
                <a:gd name="connsiteY43" fmla="*/ 1347826 h 1405737"/>
                <a:gd name="connsiteX44" fmla="*/ 347472 w 373684"/>
                <a:gd name="connsiteY44" fmla="*/ 1347826 h 1405737"/>
                <a:gd name="connsiteX45" fmla="*/ 337109 w 373684"/>
                <a:gd name="connsiteY45" fmla="*/ 1356970 h 1405737"/>
                <a:gd name="connsiteX46" fmla="*/ 316383 w 373684"/>
                <a:gd name="connsiteY46" fmla="*/ 1370381 h 1405737"/>
                <a:gd name="connsiteX47" fmla="*/ 326746 w 373684"/>
                <a:gd name="connsiteY47" fmla="*/ 1405128 h 1405737"/>
                <a:gd name="connsiteX48" fmla="*/ 315163 w 373684"/>
                <a:gd name="connsiteY48" fmla="*/ 1405738 h 1405737"/>
                <a:gd name="connsiteX49" fmla="*/ 276759 w 373684"/>
                <a:gd name="connsiteY49" fmla="*/ 1394155 h 1405737"/>
                <a:gd name="connsiteX50" fmla="*/ 231039 w 373684"/>
                <a:gd name="connsiteY50" fmla="*/ 1367942 h 1405737"/>
                <a:gd name="connsiteX51" fmla="*/ 184709 w 373684"/>
                <a:gd name="connsiteY51" fmla="*/ 1346606 h 1405737"/>
                <a:gd name="connsiteX52" fmla="*/ 165202 w 373684"/>
                <a:gd name="connsiteY52" fmla="*/ 1322832 h 1405737"/>
                <a:gd name="connsiteX53" fmla="*/ 163373 w 373684"/>
                <a:gd name="connsiteY53" fmla="*/ 1300886 h 1405737"/>
                <a:gd name="connsiteX54" fmla="*/ 137770 w 373684"/>
                <a:gd name="connsiteY54" fmla="*/ 1275283 h 1405737"/>
                <a:gd name="connsiteX55" fmla="*/ 107290 w 373684"/>
                <a:gd name="connsiteY55" fmla="*/ 1210666 h 1405737"/>
                <a:gd name="connsiteX56" fmla="*/ 106071 w 373684"/>
                <a:gd name="connsiteY56" fmla="*/ 1174090 h 1405737"/>
                <a:gd name="connsiteX57" fmla="*/ 126797 w 373684"/>
                <a:gd name="connsiteY57" fmla="*/ 1144829 h 1405737"/>
                <a:gd name="connsiteX58" fmla="*/ 76200 w 373684"/>
                <a:gd name="connsiteY58" fmla="*/ 1133246 h 1405737"/>
                <a:gd name="connsiteX59" fmla="*/ 92659 w 373684"/>
                <a:gd name="connsiteY59" fmla="*/ 1099718 h 1405737"/>
                <a:gd name="connsiteX60" fmla="*/ 80467 w 373684"/>
                <a:gd name="connsiteY60" fmla="*/ 1035710 h 1405737"/>
                <a:gd name="connsiteX61" fmla="*/ 120091 w 373684"/>
                <a:gd name="connsiteY61" fmla="*/ 1049122 h 1405737"/>
                <a:gd name="connsiteX62" fmla="*/ 109119 w 373684"/>
                <a:gd name="connsiteY62" fmla="*/ 969264 h 1405737"/>
                <a:gd name="connsiteX63" fmla="*/ 84735 w 373684"/>
                <a:gd name="connsiteY63" fmla="*/ 958901 h 1405737"/>
                <a:gd name="connsiteX64" fmla="*/ 90831 w 373684"/>
                <a:gd name="connsiteY64" fmla="*/ 1007059 h 1405737"/>
                <a:gd name="connsiteX65" fmla="*/ 69495 w 373684"/>
                <a:gd name="connsiteY65" fmla="*/ 1001573 h 1405737"/>
                <a:gd name="connsiteX66" fmla="*/ 60351 w 373684"/>
                <a:gd name="connsiteY66" fmla="*/ 946709 h 1405737"/>
                <a:gd name="connsiteX67" fmla="*/ 48159 w 373684"/>
                <a:gd name="connsiteY67" fmla="*/ 874776 h 1405737"/>
                <a:gd name="connsiteX68" fmla="*/ 54864 w 373684"/>
                <a:gd name="connsiteY68" fmla="*/ 847953 h 1405737"/>
                <a:gd name="connsiteX69" fmla="*/ 34747 w 373684"/>
                <a:gd name="connsiteY69" fmla="*/ 810158 h 1405737"/>
                <a:gd name="connsiteX70" fmla="*/ 20117 w 373684"/>
                <a:gd name="connsiteY70" fmla="*/ 766267 h 1405737"/>
                <a:gd name="connsiteX71" fmla="*/ 33528 w 373684"/>
                <a:gd name="connsiteY71" fmla="*/ 764438 h 1405737"/>
                <a:gd name="connsiteX72" fmla="*/ 37186 w 373684"/>
                <a:gd name="connsiteY72" fmla="*/ 701649 h 1405737"/>
                <a:gd name="connsiteX73" fmla="*/ 44501 w 373684"/>
                <a:gd name="connsiteY73" fmla="*/ 638861 h 1405737"/>
                <a:gd name="connsiteX74" fmla="*/ 45111 w 373684"/>
                <a:gd name="connsiteY74" fmla="*/ 580949 h 1405737"/>
                <a:gd name="connsiteX75" fmla="*/ 24994 w 373684"/>
                <a:gd name="connsiteY75" fmla="*/ 521817 h 1405737"/>
                <a:gd name="connsiteX76" fmla="*/ 28651 w 373684"/>
                <a:gd name="connsiteY76" fmla="*/ 489509 h 1405737"/>
                <a:gd name="connsiteX77" fmla="*/ 15850 w 373684"/>
                <a:gd name="connsiteY77" fmla="*/ 441350 h 1405737"/>
                <a:gd name="connsiteX78" fmla="*/ 26823 w 373684"/>
                <a:gd name="connsiteY78" fmla="*/ 393801 h 1405737"/>
                <a:gd name="connsiteX79" fmla="*/ 21336 w 373684"/>
                <a:gd name="connsiteY79" fmla="*/ 318211 h 1405737"/>
                <a:gd name="connsiteX80" fmla="*/ 21336 w 373684"/>
                <a:gd name="connsiteY80" fmla="*/ 236525 h 1405737"/>
                <a:gd name="connsiteX81" fmla="*/ 21946 w 373684"/>
                <a:gd name="connsiteY81" fmla="*/ 149352 h 1405737"/>
                <a:gd name="connsiteX82" fmla="*/ 12802 w 373684"/>
                <a:gd name="connsiteY82" fmla="*/ 85344 h 1405737"/>
                <a:gd name="connsiteX83" fmla="*/ 0 w 373684"/>
                <a:gd name="connsiteY83" fmla="*/ 29870 h 1405737"/>
                <a:gd name="connsiteX84" fmla="*/ 17069 w 373684"/>
                <a:gd name="connsiteY84" fmla="*/ 20117 h 1405737"/>
                <a:gd name="connsiteX85" fmla="*/ 23775 w 373684"/>
                <a:gd name="connsiteY85" fmla="*/ 0 h 1405737"/>
                <a:gd name="connsiteX86" fmla="*/ 43282 w 373684"/>
                <a:gd name="connsiteY86" fmla="*/ 26822 h 1405737"/>
                <a:gd name="connsiteX87" fmla="*/ 50597 w 373684"/>
                <a:gd name="connsiteY87" fmla="*/ 54864 h 1405737"/>
                <a:gd name="connsiteX88" fmla="*/ 70104 w 373684"/>
                <a:gd name="connsiteY88" fmla="*/ 71323 h 1405737"/>
                <a:gd name="connsiteX89" fmla="*/ 63399 w 373684"/>
                <a:gd name="connsiteY89" fmla="*/ 109118 h 1405737"/>
                <a:gd name="connsiteX90" fmla="*/ 85954 w 373684"/>
                <a:gd name="connsiteY90" fmla="*/ 153009 h 1405737"/>
                <a:gd name="connsiteX91" fmla="*/ 104851 w 373684"/>
                <a:gd name="connsiteY91" fmla="*/ 207264 h 1405737"/>
                <a:gd name="connsiteX92" fmla="*/ 128626 w 373684"/>
                <a:gd name="connsiteY92" fmla="*/ 201777 h 140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373684" h="1405737">
                  <a:moveTo>
                    <a:pt x="128626" y="201777"/>
                  </a:moveTo>
                  <a:lnTo>
                    <a:pt x="134112" y="211531"/>
                  </a:lnTo>
                  <a:lnTo>
                    <a:pt x="126797" y="252374"/>
                  </a:lnTo>
                  <a:lnTo>
                    <a:pt x="92659" y="271272"/>
                  </a:lnTo>
                  <a:lnTo>
                    <a:pt x="102413" y="336499"/>
                  </a:lnTo>
                  <a:lnTo>
                    <a:pt x="97536" y="349301"/>
                  </a:lnTo>
                  <a:lnTo>
                    <a:pt x="109728" y="364541"/>
                  </a:lnTo>
                  <a:lnTo>
                    <a:pt x="89611" y="388925"/>
                  </a:lnTo>
                  <a:lnTo>
                    <a:pt x="73762" y="425501"/>
                  </a:lnTo>
                  <a:lnTo>
                    <a:pt x="68275" y="461467"/>
                  </a:lnTo>
                  <a:lnTo>
                    <a:pt x="78639" y="499262"/>
                  </a:lnTo>
                  <a:lnTo>
                    <a:pt x="65837" y="539496"/>
                  </a:lnTo>
                  <a:lnTo>
                    <a:pt x="95707" y="607161"/>
                  </a:lnTo>
                  <a:lnTo>
                    <a:pt x="105461" y="614477"/>
                  </a:lnTo>
                  <a:lnTo>
                    <a:pt x="113995" y="650443"/>
                  </a:lnTo>
                  <a:lnTo>
                    <a:pt x="104242" y="688238"/>
                  </a:lnTo>
                  <a:lnTo>
                    <a:pt x="112776" y="721157"/>
                  </a:lnTo>
                  <a:lnTo>
                    <a:pt x="94488" y="746760"/>
                  </a:lnTo>
                  <a:lnTo>
                    <a:pt x="104242" y="782117"/>
                  </a:lnTo>
                  <a:lnTo>
                    <a:pt x="124359" y="820521"/>
                  </a:lnTo>
                  <a:lnTo>
                    <a:pt x="109119" y="834542"/>
                  </a:lnTo>
                  <a:lnTo>
                    <a:pt x="110338" y="869289"/>
                  </a:lnTo>
                  <a:lnTo>
                    <a:pt x="115215" y="908913"/>
                  </a:lnTo>
                  <a:lnTo>
                    <a:pt x="135331" y="956462"/>
                  </a:lnTo>
                  <a:lnTo>
                    <a:pt x="124968" y="964387"/>
                  </a:lnTo>
                  <a:lnTo>
                    <a:pt x="147523" y="1008888"/>
                  </a:lnTo>
                  <a:lnTo>
                    <a:pt x="166421" y="1023518"/>
                  </a:lnTo>
                  <a:lnTo>
                    <a:pt x="161544" y="1039977"/>
                  </a:lnTo>
                  <a:lnTo>
                    <a:pt x="178613" y="1047293"/>
                  </a:lnTo>
                  <a:lnTo>
                    <a:pt x="187147" y="1061923"/>
                  </a:lnTo>
                  <a:lnTo>
                    <a:pt x="176175" y="1069238"/>
                  </a:lnTo>
                  <a:lnTo>
                    <a:pt x="187147" y="1091794"/>
                  </a:lnTo>
                  <a:lnTo>
                    <a:pt x="193853" y="1142390"/>
                  </a:lnTo>
                  <a:lnTo>
                    <a:pt x="189586" y="1175309"/>
                  </a:lnTo>
                  <a:lnTo>
                    <a:pt x="200559" y="1194816"/>
                  </a:lnTo>
                  <a:lnTo>
                    <a:pt x="199949" y="1218590"/>
                  </a:lnTo>
                  <a:lnTo>
                    <a:pt x="183490" y="1235659"/>
                  </a:lnTo>
                  <a:lnTo>
                    <a:pt x="202387" y="1275283"/>
                  </a:lnTo>
                  <a:lnTo>
                    <a:pt x="218237" y="1289304"/>
                  </a:lnTo>
                  <a:lnTo>
                    <a:pt x="237135" y="1286866"/>
                  </a:lnTo>
                  <a:lnTo>
                    <a:pt x="248717" y="1314907"/>
                  </a:lnTo>
                  <a:lnTo>
                    <a:pt x="270053" y="1336853"/>
                  </a:lnTo>
                  <a:lnTo>
                    <a:pt x="343815" y="1341730"/>
                  </a:lnTo>
                  <a:lnTo>
                    <a:pt x="373685" y="1347826"/>
                  </a:lnTo>
                  <a:lnTo>
                    <a:pt x="347472" y="1347826"/>
                  </a:lnTo>
                  <a:lnTo>
                    <a:pt x="337109" y="1356970"/>
                  </a:lnTo>
                  <a:lnTo>
                    <a:pt x="316383" y="1370381"/>
                  </a:lnTo>
                  <a:lnTo>
                    <a:pt x="326746" y="1405128"/>
                  </a:lnTo>
                  <a:lnTo>
                    <a:pt x="315163" y="1405738"/>
                  </a:lnTo>
                  <a:lnTo>
                    <a:pt x="276759" y="1394155"/>
                  </a:lnTo>
                  <a:lnTo>
                    <a:pt x="231039" y="1367942"/>
                  </a:lnTo>
                  <a:lnTo>
                    <a:pt x="184709" y="1346606"/>
                  </a:lnTo>
                  <a:lnTo>
                    <a:pt x="165202" y="1322832"/>
                  </a:lnTo>
                  <a:lnTo>
                    <a:pt x="163373" y="1300886"/>
                  </a:lnTo>
                  <a:lnTo>
                    <a:pt x="137770" y="1275283"/>
                  </a:lnTo>
                  <a:lnTo>
                    <a:pt x="107290" y="1210666"/>
                  </a:lnTo>
                  <a:lnTo>
                    <a:pt x="106071" y="1174090"/>
                  </a:lnTo>
                  <a:lnTo>
                    <a:pt x="126797" y="1144829"/>
                  </a:lnTo>
                  <a:lnTo>
                    <a:pt x="76200" y="1133246"/>
                  </a:lnTo>
                  <a:lnTo>
                    <a:pt x="92659" y="1099718"/>
                  </a:lnTo>
                  <a:lnTo>
                    <a:pt x="80467" y="1035710"/>
                  </a:lnTo>
                  <a:lnTo>
                    <a:pt x="120091" y="1049122"/>
                  </a:lnTo>
                  <a:lnTo>
                    <a:pt x="109119" y="969264"/>
                  </a:lnTo>
                  <a:lnTo>
                    <a:pt x="84735" y="958901"/>
                  </a:lnTo>
                  <a:lnTo>
                    <a:pt x="90831" y="1007059"/>
                  </a:lnTo>
                  <a:lnTo>
                    <a:pt x="69495" y="1001573"/>
                  </a:lnTo>
                  <a:lnTo>
                    <a:pt x="60351" y="946709"/>
                  </a:lnTo>
                  <a:lnTo>
                    <a:pt x="48159" y="874776"/>
                  </a:lnTo>
                  <a:lnTo>
                    <a:pt x="54864" y="847953"/>
                  </a:lnTo>
                  <a:lnTo>
                    <a:pt x="34747" y="810158"/>
                  </a:lnTo>
                  <a:lnTo>
                    <a:pt x="20117" y="766267"/>
                  </a:lnTo>
                  <a:lnTo>
                    <a:pt x="33528" y="764438"/>
                  </a:lnTo>
                  <a:lnTo>
                    <a:pt x="37186" y="701649"/>
                  </a:lnTo>
                  <a:lnTo>
                    <a:pt x="44501" y="638861"/>
                  </a:lnTo>
                  <a:lnTo>
                    <a:pt x="45111" y="580949"/>
                  </a:lnTo>
                  <a:lnTo>
                    <a:pt x="24994" y="521817"/>
                  </a:lnTo>
                  <a:lnTo>
                    <a:pt x="28651" y="489509"/>
                  </a:lnTo>
                  <a:lnTo>
                    <a:pt x="15850" y="441350"/>
                  </a:lnTo>
                  <a:lnTo>
                    <a:pt x="26823" y="393801"/>
                  </a:lnTo>
                  <a:lnTo>
                    <a:pt x="21336" y="318211"/>
                  </a:lnTo>
                  <a:lnTo>
                    <a:pt x="21336" y="236525"/>
                  </a:lnTo>
                  <a:lnTo>
                    <a:pt x="21946" y="149352"/>
                  </a:lnTo>
                  <a:lnTo>
                    <a:pt x="12802" y="85344"/>
                  </a:lnTo>
                  <a:lnTo>
                    <a:pt x="0" y="29870"/>
                  </a:lnTo>
                  <a:lnTo>
                    <a:pt x="17069" y="20117"/>
                  </a:lnTo>
                  <a:lnTo>
                    <a:pt x="23775" y="0"/>
                  </a:lnTo>
                  <a:lnTo>
                    <a:pt x="43282" y="26822"/>
                  </a:lnTo>
                  <a:lnTo>
                    <a:pt x="50597" y="54864"/>
                  </a:lnTo>
                  <a:lnTo>
                    <a:pt x="70104" y="71323"/>
                  </a:lnTo>
                  <a:lnTo>
                    <a:pt x="63399" y="109118"/>
                  </a:lnTo>
                  <a:lnTo>
                    <a:pt x="85954" y="153009"/>
                  </a:lnTo>
                  <a:lnTo>
                    <a:pt x="104851" y="207264"/>
                  </a:lnTo>
                  <a:lnTo>
                    <a:pt x="128626" y="201777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2" name="Freihandform: Form 241">
              <a:extLst>
                <a:ext uri="{FF2B5EF4-FFF2-40B4-BE49-F238E27FC236}">
                  <a16:creationId xmlns:a16="http://schemas.microsoft.com/office/drawing/2014/main" id="{B19C4775-0C2F-A245-37DD-FDF57EFA6B54}"/>
                </a:ext>
              </a:extLst>
            </p:cNvPr>
            <p:cNvSpPr/>
            <p:nvPr/>
          </p:nvSpPr>
          <p:spPr>
            <a:xfrm>
              <a:off x="5703252" y="2436501"/>
              <a:ext cx="109118" cy="101803"/>
            </a:xfrm>
            <a:custGeom>
              <a:avLst/>
              <a:gdLst>
                <a:gd name="connsiteX0" fmla="*/ 85344 w 109118"/>
                <a:gd name="connsiteY0" fmla="*/ 101803 h 101803"/>
                <a:gd name="connsiteX1" fmla="*/ 68275 w 109118"/>
                <a:gd name="connsiteY1" fmla="*/ 92659 h 101803"/>
                <a:gd name="connsiteX2" fmla="*/ 49377 w 109118"/>
                <a:gd name="connsiteY2" fmla="*/ 76200 h 101803"/>
                <a:gd name="connsiteX3" fmla="*/ 21945 w 109118"/>
                <a:gd name="connsiteY3" fmla="*/ 84125 h 101803"/>
                <a:gd name="connsiteX4" fmla="*/ 0 w 109118"/>
                <a:gd name="connsiteY4" fmla="*/ 81077 h 101803"/>
                <a:gd name="connsiteX5" fmla="*/ 15240 w 109118"/>
                <a:gd name="connsiteY5" fmla="*/ 70714 h 101803"/>
                <a:gd name="connsiteX6" fmla="*/ 39624 w 109118"/>
                <a:gd name="connsiteY6" fmla="*/ 15850 h 101803"/>
                <a:gd name="connsiteX7" fmla="*/ 79248 w 109118"/>
                <a:gd name="connsiteY7" fmla="*/ 0 h 101803"/>
                <a:gd name="connsiteX8" fmla="*/ 103632 w 109118"/>
                <a:gd name="connsiteY8" fmla="*/ 1219 h 101803"/>
                <a:gd name="connsiteX9" fmla="*/ 109119 w 109118"/>
                <a:gd name="connsiteY9" fmla="*/ 14021 h 101803"/>
                <a:gd name="connsiteX10" fmla="*/ 103632 w 109118"/>
                <a:gd name="connsiteY10" fmla="*/ 48158 h 101803"/>
                <a:gd name="connsiteX11" fmla="*/ 96317 w 109118"/>
                <a:gd name="connsiteY11" fmla="*/ 62179 h 101803"/>
                <a:gd name="connsiteX12" fmla="*/ 78639 w 109118"/>
                <a:gd name="connsiteY12" fmla="*/ 62179 h 101803"/>
                <a:gd name="connsiteX13" fmla="*/ 85344 w 109118"/>
                <a:gd name="connsiteY13" fmla="*/ 101803 h 10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118" h="101803">
                  <a:moveTo>
                    <a:pt x="85344" y="101803"/>
                  </a:moveTo>
                  <a:lnTo>
                    <a:pt x="68275" y="92659"/>
                  </a:lnTo>
                  <a:lnTo>
                    <a:pt x="49377" y="76200"/>
                  </a:lnTo>
                  <a:lnTo>
                    <a:pt x="21945" y="84125"/>
                  </a:lnTo>
                  <a:lnTo>
                    <a:pt x="0" y="81077"/>
                  </a:lnTo>
                  <a:lnTo>
                    <a:pt x="15240" y="70714"/>
                  </a:lnTo>
                  <a:lnTo>
                    <a:pt x="39624" y="15850"/>
                  </a:lnTo>
                  <a:lnTo>
                    <a:pt x="79248" y="0"/>
                  </a:lnTo>
                  <a:lnTo>
                    <a:pt x="103632" y="1219"/>
                  </a:lnTo>
                  <a:lnTo>
                    <a:pt x="109119" y="14021"/>
                  </a:lnTo>
                  <a:lnTo>
                    <a:pt x="103632" y="48158"/>
                  </a:lnTo>
                  <a:lnTo>
                    <a:pt x="96317" y="62179"/>
                  </a:lnTo>
                  <a:lnTo>
                    <a:pt x="78639" y="62179"/>
                  </a:lnTo>
                  <a:lnTo>
                    <a:pt x="85344" y="101803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3" name="Freihandform: Form 242">
              <a:extLst>
                <a:ext uri="{FF2B5EF4-FFF2-40B4-BE49-F238E27FC236}">
                  <a16:creationId xmlns:a16="http://schemas.microsoft.com/office/drawing/2014/main" id="{3EAC2B3B-52CC-4108-DA58-A79B5CE49139}"/>
                </a:ext>
              </a:extLst>
            </p:cNvPr>
            <p:cNvSpPr/>
            <p:nvPr/>
          </p:nvSpPr>
          <p:spPr>
            <a:xfrm>
              <a:off x="5299696" y="2864440"/>
              <a:ext cx="103022" cy="211531"/>
            </a:xfrm>
            <a:custGeom>
              <a:avLst/>
              <a:gdLst>
                <a:gd name="connsiteX0" fmla="*/ 64618 w 103022"/>
                <a:gd name="connsiteY0" fmla="*/ 201778 h 211531"/>
                <a:gd name="connsiteX1" fmla="*/ 51207 w 103022"/>
                <a:gd name="connsiteY1" fmla="*/ 211531 h 211531"/>
                <a:gd name="connsiteX2" fmla="*/ 34138 w 103022"/>
                <a:gd name="connsiteY2" fmla="*/ 206045 h 211531"/>
                <a:gd name="connsiteX3" fmla="*/ 17679 w 103022"/>
                <a:gd name="connsiteY3" fmla="*/ 210312 h 211531"/>
                <a:gd name="connsiteX4" fmla="*/ 23165 w 103022"/>
                <a:gd name="connsiteY4" fmla="*/ 179832 h 211531"/>
                <a:gd name="connsiteX5" fmla="*/ 21336 w 103022"/>
                <a:gd name="connsiteY5" fmla="*/ 156058 h 211531"/>
                <a:gd name="connsiteX6" fmla="*/ 6706 w 103022"/>
                <a:gd name="connsiteY6" fmla="*/ 152400 h 211531"/>
                <a:gd name="connsiteX7" fmla="*/ 0 w 103022"/>
                <a:gd name="connsiteY7" fmla="*/ 137770 h 211531"/>
                <a:gd name="connsiteX8" fmla="*/ 3048 w 103022"/>
                <a:gd name="connsiteY8" fmla="*/ 112166 h 211531"/>
                <a:gd name="connsiteX9" fmla="*/ 16459 w 103022"/>
                <a:gd name="connsiteY9" fmla="*/ 98146 h 211531"/>
                <a:gd name="connsiteX10" fmla="*/ 19507 w 103022"/>
                <a:gd name="connsiteY10" fmla="*/ 82296 h 211531"/>
                <a:gd name="connsiteX11" fmla="*/ 26823 w 103022"/>
                <a:gd name="connsiteY11" fmla="*/ 59131 h 211531"/>
                <a:gd name="connsiteX12" fmla="*/ 26823 w 103022"/>
                <a:gd name="connsiteY12" fmla="*/ 42672 h 211531"/>
                <a:gd name="connsiteX13" fmla="*/ 21336 w 103022"/>
                <a:gd name="connsiteY13" fmla="*/ 28651 h 211531"/>
                <a:gd name="connsiteX14" fmla="*/ 20117 w 103022"/>
                <a:gd name="connsiteY14" fmla="*/ 15240 h 211531"/>
                <a:gd name="connsiteX15" fmla="*/ 31699 w 103022"/>
                <a:gd name="connsiteY15" fmla="*/ 5486 h 211531"/>
                <a:gd name="connsiteX16" fmla="*/ 45111 w 103022"/>
                <a:gd name="connsiteY16" fmla="*/ 0 h 211531"/>
                <a:gd name="connsiteX17" fmla="*/ 52426 w 103022"/>
                <a:gd name="connsiteY17" fmla="*/ 18898 h 211531"/>
                <a:gd name="connsiteX18" fmla="*/ 70714 w 103022"/>
                <a:gd name="connsiteY18" fmla="*/ 18898 h 211531"/>
                <a:gd name="connsiteX19" fmla="*/ 76200 w 103022"/>
                <a:gd name="connsiteY19" fmla="*/ 14021 h 211531"/>
                <a:gd name="connsiteX20" fmla="*/ 95098 w 103022"/>
                <a:gd name="connsiteY20" fmla="*/ 15240 h 211531"/>
                <a:gd name="connsiteX21" fmla="*/ 103023 w 103022"/>
                <a:gd name="connsiteY21" fmla="*/ 34747 h 211531"/>
                <a:gd name="connsiteX22" fmla="*/ 88392 w 103022"/>
                <a:gd name="connsiteY22" fmla="*/ 45110 h 211531"/>
                <a:gd name="connsiteX23" fmla="*/ 86563 w 103022"/>
                <a:gd name="connsiteY23" fmla="*/ 75590 h 211531"/>
                <a:gd name="connsiteX24" fmla="*/ 81687 w 103022"/>
                <a:gd name="connsiteY24" fmla="*/ 81077 h 211531"/>
                <a:gd name="connsiteX25" fmla="*/ 79858 w 103022"/>
                <a:gd name="connsiteY25" fmla="*/ 99974 h 211531"/>
                <a:gd name="connsiteX26" fmla="*/ 65837 w 103022"/>
                <a:gd name="connsiteY26" fmla="*/ 103022 h 211531"/>
                <a:gd name="connsiteX27" fmla="*/ 78029 w 103022"/>
                <a:gd name="connsiteY27" fmla="*/ 126187 h 211531"/>
                <a:gd name="connsiteX28" fmla="*/ 68275 w 103022"/>
                <a:gd name="connsiteY28" fmla="*/ 151790 h 211531"/>
                <a:gd name="connsiteX29" fmla="*/ 79248 w 103022"/>
                <a:gd name="connsiteY29" fmla="*/ 163373 h 211531"/>
                <a:gd name="connsiteX30" fmla="*/ 74371 w 103022"/>
                <a:gd name="connsiteY30" fmla="*/ 173736 h 211531"/>
                <a:gd name="connsiteX31" fmla="*/ 62179 w 103022"/>
                <a:gd name="connsiteY31" fmla="*/ 188366 h 211531"/>
                <a:gd name="connsiteX32" fmla="*/ 64618 w 103022"/>
                <a:gd name="connsiteY32" fmla="*/ 201778 h 211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3022" h="211531">
                  <a:moveTo>
                    <a:pt x="64618" y="201778"/>
                  </a:moveTo>
                  <a:lnTo>
                    <a:pt x="51207" y="211531"/>
                  </a:lnTo>
                  <a:lnTo>
                    <a:pt x="34138" y="206045"/>
                  </a:lnTo>
                  <a:lnTo>
                    <a:pt x="17679" y="210312"/>
                  </a:lnTo>
                  <a:lnTo>
                    <a:pt x="23165" y="179832"/>
                  </a:lnTo>
                  <a:lnTo>
                    <a:pt x="21336" y="156058"/>
                  </a:lnTo>
                  <a:lnTo>
                    <a:pt x="6706" y="152400"/>
                  </a:lnTo>
                  <a:lnTo>
                    <a:pt x="0" y="137770"/>
                  </a:lnTo>
                  <a:lnTo>
                    <a:pt x="3048" y="112166"/>
                  </a:lnTo>
                  <a:lnTo>
                    <a:pt x="16459" y="98146"/>
                  </a:lnTo>
                  <a:lnTo>
                    <a:pt x="19507" y="82296"/>
                  </a:lnTo>
                  <a:lnTo>
                    <a:pt x="26823" y="59131"/>
                  </a:lnTo>
                  <a:lnTo>
                    <a:pt x="26823" y="42672"/>
                  </a:lnTo>
                  <a:lnTo>
                    <a:pt x="21336" y="28651"/>
                  </a:lnTo>
                  <a:lnTo>
                    <a:pt x="20117" y="15240"/>
                  </a:lnTo>
                  <a:lnTo>
                    <a:pt x="31699" y="5486"/>
                  </a:lnTo>
                  <a:lnTo>
                    <a:pt x="45111" y="0"/>
                  </a:lnTo>
                  <a:lnTo>
                    <a:pt x="52426" y="18898"/>
                  </a:lnTo>
                  <a:lnTo>
                    <a:pt x="70714" y="18898"/>
                  </a:lnTo>
                  <a:lnTo>
                    <a:pt x="76200" y="14021"/>
                  </a:lnTo>
                  <a:lnTo>
                    <a:pt x="95098" y="15240"/>
                  </a:lnTo>
                  <a:lnTo>
                    <a:pt x="103023" y="34747"/>
                  </a:lnTo>
                  <a:lnTo>
                    <a:pt x="88392" y="45110"/>
                  </a:lnTo>
                  <a:lnTo>
                    <a:pt x="86563" y="75590"/>
                  </a:lnTo>
                  <a:lnTo>
                    <a:pt x="81687" y="81077"/>
                  </a:lnTo>
                  <a:lnTo>
                    <a:pt x="79858" y="99974"/>
                  </a:lnTo>
                  <a:lnTo>
                    <a:pt x="65837" y="103022"/>
                  </a:lnTo>
                  <a:lnTo>
                    <a:pt x="78029" y="126187"/>
                  </a:lnTo>
                  <a:lnTo>
                    <a:pt x="68275" y="151790"/>
                  </a:lnTo>
                  <a:lnTo>
                    <a:pt x="79248" y="163373"/>
                  </a:lnTo>
                  <a:lnTo>
                    <a:pt x="74371" y="173736"/>
                  </a:lnTo>
                  <a:lnTo>
                    <a:pt x="62179" y="188366"/>
                  </a:lnTo>
                  <a:lnTo>
                    <a:pt x="64618" y="20177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4" name="Freihandform: Form 243">
              <a:extLst>
                <a:ext uri="{FF2B5EF4-FFF2-40B4-BE49-F238E27FC236}">
                  <a16:creationId xmlns:a16="http://schemas.microsoft.com/office/drawing/2014/main" id="{D7DC3B62-729E-D5FC-58C0-D423D8C112C2}"/>
                </a:ext>
              </a:extLst>
            </p:cNvPr>
            <p:cNvSpPr/>
            <p:nvPr/>
          </p:nvSpPr>
          <p:spPr>
            <a:xfrm>
              <a:off x="9735756" y="2404802"/>
              <a:ext cx="284073" cy="317601"/>
            </a:xfrm>
            <a:custGeom>
              <a:avLst/>
              <a:gdLst>
                <a:gd name="connsiteX0" fmla="*/ 155448 w 284073"/>
                <a:gd name="connsiteY0" fmla="*/ 135331 h 317601"/>
                <a:gd name="connsiteX1" fmla="*/ 238963 w 284073"/>
                <a:gd name="connsiteY1" fmla="*/ 202387 h 317601"/>
                <a:gd name="connsiteX2" fmla="*/ 184709 w 284073"/>
                <a:gd name="connsiteY2" fmla="*/ 190195 h 317601"/>
                <a:gd name="connsiteX3" fmla="*/ 207264 w 284073"/>
                <a:gd name="connsiteY3" fmla="*/ 245059 h 317601"/>
                <a:gd name="connsiteX4" fmla="*/ 265785 w 284073"/>
                <a:gd name="connsiteY4" fmla="*/ 284074 h 317601"/>
                <a:gd name="connsiteX5" fmla="*/ 284073 w 284073"/>
                <a:gd name="connsiteY5" fmla="*/ 310896 h 317601"/>
                <a:gd name="connsiteX6" fmla="*/ 244449 w 284073"/>
                <a:gd name="connsiteY6" fmla="*/ 287731 h 317601"/>
                <a:gd name="connsiteX7" fmla="*/ 245059 w 284073"/>
                <a:gd name="connsiteY7" fmla="*/ 317602 h 317601"/>
                <a:gd name="connsiteX8" fmla="*/ 216408 w 284073"/>
                <a:gd name="connsiteY8" fmla="*/ 285293 h 317601"/>
                <a:gd name="connsiteX9" fmla="*/ 193243 w 284073"/>
                <a:gd name="connsiteY9" fmla="*/ 248107 h 317601"/>
                <a:gd name="connsiteX10" fmla="*/ 159105 w 284073"/>
                <a:gd name="connsiteY10" fmla="*/ 207264 h 317601"/>
                <a:gd name="connsiteX11" fmla="*/ 144475 w 284073"/>
                <a:gd name="connsiteY11" fmla="*/ 178003 h 317601"/>
                <a:gd name="connsiteX12" fmla="*/ 105461 w 284073"/>
                <a:gd name="connsiteY12" fmla="*/ 128016 h 317601"/>
                <a:gd name="connsiteX13" fmla="*/ 56693 w 284073"/>
                <a:gd name="connsiteY13" fmla="*/ 90830 h 317601"/>
                <a:gd name="connsiteX14" fmla="*/ 15240 w 284073"/>
                <a:gd name="connsiteY14" fmla="*/ 39624 h 317601"/>
                <a:gd name="connsiteX15" fmla="*/ 26823 w 284073"/>
                <a:gd name="connsiteY15" fmla="*/ 22555 h 317601"/>
                <a:gd name="connsiteX16" fmla="*/ 0 w 284073"/>
                <a:gd name="connsiteY16" fmla="*/ 5486 h 317601"/>
                <a:gd name="connsiteX17" fmla="*/ 7925 w 284073"/>
                <a:gd name="connsiteY17" fmla="*/ 0 h 317601"/>
                <a:gd name="connsiteX18" fmla="*/ 37795 w 284073"/>
                <a:gd name="connsiteY18" fmla="*/ 24384 h 317601"/>
                <a:gd name="connsiteX19" fmla="*/ 79857 w 284073"/>
                <a:gd name="connsiteY19" fmla="*/ 60350 h 317601"/>
                <a:gd name="connsiteX20" fmla="*/ 111557 w 284073"/>
                <a:gd name="connsiteY20" fmla="*/ 97536 h 317601"/>
                <a:gd name="connsiteX21" fmla="*/ 155448 w 284073"/>
                <a:gd name="connsiteY21" fmla="*/ 135331 h 31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4073" h="317601">
                  <a:moveTo>
                    <a:pt x="155448" y="135331"/>
                  </a:moveTo>
                  <a:lnTo>
                    <a:pt x="238963" y="202387"/>
                  </a:lnTo>
                  <a:lnTo>
                    <a:pt x="184709" y="190195"/>
                  </a:lnTo>
                  <a:lnTo>
                    <a:pt x="207264" y="245059"/>
                  </a:lnTo>
                  <a:lnTo>
                    <a:pt x="265785" y="284074"/>
                  </a:lnTo>
                  <a:lnTo>
                    <a:pt x="284073" y="310896"/>
                  </a:lnTo>
                  <a:lnTo>
                    <a:pt x="244449" y="287731"/>
                  </a:lnTo>
                  <a:lnTo>
                    <a:pt x="245059" y="317602"/>
                  </a:lnTo>
                  <a:lnTo>
                    <a:pt x="216408" y="285293"/>
                  </a:lnTo>
                  <a:lnTo>
                    <a:pt x="193243" y="248107"/>
                  </a:lnTo>
                  <a:lnTo>
                    <a:pt x="159105" y="207264"/>
                  </a:lnTo>
                  <a:lnTo>
                    <a:pt x="144475" y="178003"/>
                  </a:lnTo>
                  <a:lnTo>
                    <a:pt x="105461" y="128016"/>
                  </a:lnTo>
                  <a:lnTo>
                    <a:pt x="56693" y="90830"/>
                  </a:lnTo>
                  <a:lnTo>
                    <a:pt x="15240" y="39624"/>
                  </a:lnTo>
                  <a:lnTo>
                    <a:pt x="26823" y="22555"/>
                  </a:lnTo>
                  <a:lnTo>
                    <a:pt x="0" y="5486"/>
                  </a:lnTo>
                  <a:lnTo>
                    <a:pt x="7925" y="0"/>
                  </a:lnTo>
                  <a:lnTo>
                    <a:pt x="37795" y="24384"/>
                  </a:lnTo>
                  <a:lnTo>
                    <a:pt x="79857" y="60350"/>
                  </a:lnTo>
                  <a:lnTo>
                    <a:pt x="111557" y="97536"/>
                  </a:lnTo>
                  <a:lnTo>
                    <a:pt x="155448" y="135331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5" name="Freihandform: Form 244">
              <a:extLst>
                <a:ext uri="{FF2B5EF4-FFF2-40B4-BE49-F238E27FC236}">
                  <a16:creationId xmlns:a16="http://schemas.microsoft.com/office/drawing/2014/main" id="{6ED864AF-5979-F5BA-B92F-B79E16ADA5C6}"/>
                </a:ext>
              </a:extLst>
            </p:cNvPr>
            <p:cNvSpPr/>
            <p:nvPr/>
          </p:nvSpPr>
          <p:spPr>
            <a:xfrm>
              <a:off x="6175082" y="2374322"/>
              <a:ext cx="89610" cy="32308"/>
            </a:xfrm>
            <a:custGeom>
              <a:avLst/>
              <a:gdLst>
                <a:gd name="connsiteX0" fmla="*/ 89611 w 89610"/>
                <a:gd name="connsiteY0" fmla="*/ 31699 h 32308"/>
                <a:gd name="connsiteX1" fmla="*/ 35967 w 89610"/>
                <a:gd name="connsiteY1" fmla="*/ 32309 h 32308"/>
                <a:gd name="connsiteX2" fmla="*/ 0 w 89610"/>
                <a:gd name="connsiteY2" fmla="*/ 28042 h 32308"/>
                <a:gd name="connsiteX3" fmla="*/ 4267 w 89610"/>
                <a:gd name="connsiteY3" fmla="*/ 12192 h 32308"/>
                <a:gd name="connsiteX4" fmla="*/ 42672 w 89610"/>
                <a:gd name="connsiteY4" fmla="*/ 0 h 32308"/>
                <a:gd name="connsiteX5" fmla="*/ 73761 w 89610"/>
                <a:gd name="connsiteY5" fmla="*/ 6706 h 32308"/>
                <a:gd name="connsiteX6" fmla="*/ 87172 w 89610"/>
                <a:gd name="connsiteY6" fmla="*/ 12192 h 32308"/>
                <a:gd name="connsiteX7" fmla="*/ 85953 w 89610"/>
                <a:gd name="connsiteY7" fmla="*/ 22555 h 32308"/>
                <a:gd name="connsiteX8" fmla="*/ 89611 w 89610"/>
                <a:gd name="connsiteY8" fmla="*/ 31699 h 3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10" h="32308">
                  <a:moveTo>
                    <a:pt x="89611" y="31699"/>
                  </a:moveTo>
                  <a:lnTo>
                    <a:pt x="35967" y="32309"/>
                  </a:lnTo>
                  <a:lnTo>
                    <a:pt x="0" y="28042"/>
                  </a:lnTo>
                  <a:lnTo>
                    <a:pt x="4267" y="12192"/>
                  </a:lnTo>
                  <a:lnTo>
                    <a:pt x="42672" y="0"/>
                  </a:lnTo>
                  <a:lnTo>
                    <a:pt x="73761" y="6706"/>
                  </a:lnTo>
                  <a:lnTo>
                    <a:pt x="87172" y="12192"/>
                  </a:lnTo>
                  <a:lnTo>
                    <a:pt x="85953" y="22555"/>
                  </a:lnTo>
                  <a:lnTo>
                    <a:pt x="89611" y="3169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6" name="Freihandform: Form 245">
              <a:extLst>
                <a:ext uri="{FF2B5EF4-FFF2-40B4-BE49-F238E27FC236}">
                  <a16:creationId xmlns:a16="http://schemas.microsoft.com/office/drawing/2014/main" id="{3F623CEE-8BE0-0475-164F-2FABA25A0A75}"/>
                </a:ext>
              </a:extLst>
            </p:cNvPr>
            <p:cNvSpPr/>
            <p:nvPr/>
          </p:nvSpPr>
          <p:spPr>
            <a:xfrm>
              <a:off x="8934741" y="1732413"/>
              <a:ext cx="96317" cy="20726"/>
            </a:xfrm>
            <a:custGeom>
              <a:avLst/>
              <a:gdLst>
                <a:gd name="connsiteX0" fmla="*/ 96317 w 96317"/>
                <a:gd name="connsiteY0" fmla="*/ 20117 h 20726"/>
                <a:gd name="connsiteX1" fmla="*/ 60351 w 96317"/>
                <a:gd name="connsiteY1" fmla="*/ 20726 h 20726"/>
                <a:gd name="connsiteX2" fmla="*/ 6096 w 96317"/>
                <a:gd name="connsiteY2" fmla="*/ 17069 h 20726"/>
                <a:gd name="connsiteX3" fmla="*/ 0 w 96317"/>
                <a:gd name="connsiteY3" fmla="*/ 15240 h 20726"/>
                <a:gd name="connsiteX4" fmla="*/ 4268 w 96317"/>
                <a:gd name="connsiteY4" fmla="*/ 3048 h 20726"/>
                <a:gd name="connsiteX5" fmla="*/ 29871 w 96317"/>
                <a:gd name="connsiteY5" fmla="*/ 0 h 20726"/>
                <a:gd name="connsiteX6" fmla="*/ 81077 w 96317"/>
                <a:gd name="connsiteY6" fmla="*/ 12192 h 20726"/>
                <a:gd name="connsiteX7" fmla="*/ 96317 w 96317"/>
                <a:gd name="connsiteY7" fmla="*/ 20117 h 20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317" h="20726">
                  <a:moveTo>
                    <a:pt x="96317" y="20117"/>
                  </a:moveTo>
                  <a:lnTo>
                    <a:pt x="60351" y="20726"/>
                  </a:lnTo>
                  <a:lnTo>
                    <a:pt x="6096" y="17069"/>
                  </a:lnTo>
                  <a:lnTo>
                    <a:pt x="0" y="15240"/>
                  </a:lnTo>
                  <a:lnTo>
                    <a:pt x="4268" y="3048"/>
                  </a:lnTo>
                  <a:lnTo>
                    <a:pt x="29871" y="0"/>
                  </a:lnTo>
                  <a:lnTo>
                    <a:pt x="81077" y="12192"/>
                  </a:lnTo>
                  <a:lnTo>
                    <a:pt x="96317" y="20117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7" name="Freihandform: Form 246">
              <a:extLst>
                <a:ext uri="{FF2B5EF4-FFF2-40B4-BE49-F238E27FC236}">
                  <a16:creationId xmlns:a16="http://schemas.microsoft.com/office/drawing/2014/main" id="{BBA62D2E-864A-65F8-F480-54787247A1E9}"/>
                </a:ext>
              </a:extLst>
            </p:cNvPr>
            <p:cNvSpPr/>
            <p:nvPr/>
          </p:nvSpPr>
          <p:spPr>
            <a:xfrm>
              <a:off x="8985338" y="1682426"/>
              <a:ext cx="122529" cy="24384"/>
            </a:xfrm>
            <a:custGeom>
              <a:avLst/>
              <a:gdLst>
                <a:gd name="connsiteX0" fmla="*/ 122529 w 122529"/>
                <a:gd name="connsiteY0" fmla="*/ 12192 h 24384"/>
                <a:gd name="connsiteX1" fmla="*/ 115824 w 122529"/>
                <a:gd name="connsiteY1" fmla="*/ 24384 h 24384"/>
                <a:gd name="connsiteX2" fmla="*/ 73761 w 122529"/>
                <a:gd name="connsiteY2" fmla="*/ 21946 h 24384"/>
                <a:gd name="connsiteX3" fmla="*/ 10972 w 122529"/>
                <a:gd name="connsiteY3" fmla="*/ 9754 h 24384"/>
                <a:gd name="connsiteX4" fmla="*/ 0 w 122529"/>
                <a:gd name="connsiteY4" fmla="*/ 0 h 24384"/>
                <a:gd name="connsiteX5" fmla="*/ 50596 w 122529"/>
                <a:gd name="connsiteY5" fmla="*/ 4267 h 24384"/>
                <a:gd name="connsiteX6" fmla="*/ 122529 w 122529"/>
                <a:gd name="connsiteY6" fmla="*/ 12192 h 2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529" h="24384">
                  <a:moveTo>
                    <a:pt x="122529" y="12192"/>
                  </a:moveTo>
                  <a:lnTo>
                    <a:pt x="115824" y="24384"/>
                  </a:lnTo>
                  <a:lnTo>
                    <a:pt x="73761" y="21946"/>
                  </a:lnTo>
                  <a:lnTo>
                    <a:pt x="10972" y="9754"/>
                  </a:lnTo>
                  <a:lnTo>
                    <a:pt x="0" y="0"/>
                  </a:lnTo>
                  <a:lnTo>
                    <a:pt x="50596" y="4267"/>
                  </a:lnTo>
                  <a:lnTo>
                    <a:pt x="122529" y="12192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8" name="Freihandform: Form 247">
              <a:extLst>
                <a:ext uri="{FF2B5EF4-FFF2-40B4-BE49-F238E27FC236}">
                  <a16:creationId xmlns:a16="http://schemas.microsoft.com/office/drawing/2014/main" id="{0F301C52-FB08-28BC-BA53-99D91E1950F7}"/>
                </a:ext>
              </a:extLst>
            </p:cNvPr>
            <p:cNvSpPr/>
            <p:nvPr/>
          </p:nvSpPr>
          <p:spPr>
            <a:xfrm>
              <a:off x="8759177" y="1662919"/>
              <a:ext cx="212140" cy="46329"/>
            </a:xfrm>
            <a:custGeom>
              <a:avLst/>
              <a:gdLst>
                <a:gd name="connsiteX0" fmla="*/ 193243 w 212140"/>
                <a:gd name="connsiteY0" fmla="*/ 17069 h 46329"/>
                <a:gd name="connsiteX1" fmla="*/ 212140 w 212140"/>
                <a:gd name="connsiteY1" fmla="*/ 40234 h 46329"/>
                <a:gd name="connsiteX2" fmla="*/ 124968 w 212140"/>
                <a:gd name="connsiteY2" fmla="*/ 39014 h 46329"/>
                <a:gd name="connsiteX3" fmla="*/ 96926 w 212140"/>
                <a:gd name="connsiteY3" fmla="*/ 46330 h 46329"/>
                <a:gd name="connsiteX4" fmla="*/ 20726 w 212140"/>
                <a:gd name="connsiteY4" fmla="*/ 26213 h 46329"/>
                <a:gd name="connsiteX5" fmla="*/ 0 w 212140"/>
                <a:gd name="connsiteY5" fmla="*/ 5486 h 46329"/>
                <a:gd name="connsiteX6" fmla="*/ 21336 w 212140"/>
                <a:gd name="connsiteY6" fmla="*/ 0 h 46329"/>
                <a:gd name="connsiteX7" fmla="*/ 83515 w 212140"/>
                <a:gd name="connsiteY7" fmla="*/ 1219 h 46329"/>
                <a:gd name="connsiteX8" fmla="*/ 193243 w 212140"/>
                <a:gd name="connsiteY8" fmla="*/ 17069 h 4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140" h="46329">
                  <a:moveTo>
                    <a:pt x="193243" y="17069"/>
                  </a:moveTo>
                  <a:lnTo>
                    <a:pt x="212140" y="40234"/>
                  </a:lnTo>
                  <a:lnTo>
                    <a:pt x="124968" y="39014"/>
                  </a:lnTo>
                  <a:lnTo>
                    <a:pt x="96926" y="46330"/>
                  </a:lnTo>
                  <a:lnTo>
                    <a:pt x="20726" y="26213"/>
                  </a:lnTo>
                  <a:lnTo>
                    <a:pt x="0" y="5486"/>
                  </a:lnTo>
                  <a:lnTo>
                    <a:pt x="21336" y="0"/>
                  </a:lnTo>
                  <a:lnTo>
                    <a:pt x="83515" y="1219"/>
                  </a:lnTo>
                  <a:lnTo>
                    <a:pt x="193243" y="1706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9" name="Freihandform: Form 248">
              <a:extLst>
                <a:ext uri="{FF2B5EF4-FFF2-40B4-BE49-F238E27FC236}">
                  <a16:creationId xmlns:a16="http://schemas.microsoft.com/office/drawing/2014/main" id="{16A5B8B6-8278-5057-7DA2-4E2C7AEFE213}"/>
                </a:ext>
              </a:extLst>
            </p:cNvPr>
            <p:cNvSpPr/>
            <p:nvPr/>
          </p:nvSpPr>
          <p:spPr>
            <a:xfrm>
              <a:off x="6851738" y="1639144"/>
              <a:ext cx="318210" cy="195681"/>
            </a:xfrm>
            <a:custGeom>
              <a:avLst/>
              <a:gdLst>
                <a:gd name="connsiteX0" fmla="*/ 170079 w 318210"/>
                <a:gd name="connsiteY0" fmla="*/ 193243 h 195681"/>
                <a:gd name="connsiteX1" fmla="*/ 156667 w 318210"/>
                <a:gd name="connsiteY1" fmla="*/ 195682 h 195681"/>
                <a:gd name="connsiteX2" fmla="*/ 74371 w 318210"/>
                <a:gd name="connsiteY2" fmla="*/ 191414 h 195681"/>
                <a:gd name="connsiteX3" fmla="*/ 60351 w 318210"/>
                <a:gd name="connsiteY3" fmla="*/ 177394 h 195681"/>
                <a:gd name="connsiteX4" fmla="*/ 12192 w 318210"/>
                <a:gd name="connsiteY4" fmla="*/ 168859 h 195681"/>
                <a:gd name="connsiteX5" fmla="*/ 0 w 318210"/>
                <a:gd name="connsiteY5" fmla="*/ 151181 h 195681"/>
                <a:gd name="connsiteX6" fmla="*/ 21336 w 318210"/>
                <a:gd name="connsiteY6" fmla="*/ 144475 h 195681"/>
                <a:gd name="connsiteX7" fmla="*/ 11583 w 318210"/>
                <a:gd name="connsiteY7" fmla="*/ 127406 h 195681"/>
                <a:gd name="connsiteX8" fmla="*/ 44500 w 318210"/>
                <a:gd name="connsiteY8" fmla="*/ 100584 h 195681"/>
                <a:gd name="connsiteX9" fmla="*/ 20116 w 318210"/>
                <a:gd name="connsiteY9" fmla="*/ 96926 h 195681"/>
                <a:gd name="connsiteX10" fmla="*/ 60960 w 318210"/>
                <a:gd name="connsiteY10" fmla="*/ 69494 h 195681"/>
                <a:gd name="connsiteX11" fmla="*/ 45720 w 318210"/>
                <a:gd name="connsiteY11" fmla="*/ 55474 h 195681"/>
                <a:gd name="connsiteX12" fmla="*/ 87172 w 318210"/>
                <a:gd name="connsiteY12" fmla="*/ 39624 h 195681"/>
                <a:gd name="connsiteX13" fmla="*/ 149961 w 318210"/>
                <a:gd name="connsiteY13" fmla="*/ 20117 h 195681"/>
                <a:gd name="connsiteX14" fmla="*/ 221284 w 318210"/>
                <a:gd name="connsiteY14" fmla="*/ 14630 h 195681"/>
                <a:gd name="connsiteX15" fmla="*/ 251764 w 318210"/>
                <a:gd name="connsiteY15" fmla="*/ 3658 h 195681"/>
                <a:gd name="connsiteX16" fmla="*/ 292608 w 318210"/>
                <a:gd name="connsiteY16" fmla="*/ 0 h 195681"/>
                <a:gd name="connsiteX17" fmla="*/ 318211 w 318210"/>
                <a:gd name="connsiteY17" fmla="*/ 11582 h 195681"/>
                <a:gd name="connsiteX18" fmla="*/ 310287 w 318210"/>
                <a:gd name="connsiteY18" fmla="*/ 20726 h 195681"/>
                <a:gd name="connsiteX19" fmla="*/ 240792 w 318210"/>
                <a:gd name="connsiteY19" fmla="*/ 35966 h 195681"/>
                <a:gd name="connsiteX20" fmla="*/ 180441 w 318210"/>
                <a:gd name="connsiteY20" fmla="*/ 49987 h 195681"/>
                <a:gd name="connsiteX21" fmla="*/ 127407 w 318210"/>
                <a:gd name="connsiteY21" fmla="*/ 79248 h 195681"/>
                <a:gd name="connsiteX22" fmla="*/ 110337 w 318210"/>
                <a:gd name="connsiteY22" fmla="*/ 109728 h 195681"/>
                <a:gd name="connsiteX23" fmla="*/ 90220 w 318210"/>
                <a:gd name="connsiteY23" fmla="*/ 140208 h 195681"/>
                <a:gd name="connsiteX24" fmla="*/ 109119 w 318210"/>
                <a:gd name="connsiteY24" fmla="*/ 166421 h 195681"/>
                <a:gd name="connsiteX25" fmla="*/ 170079 w 318210"/>
                <a:gd name="connsiteY25" fmla="*/ 193243 h 195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8210" h="195681">
                  <a:moveTo>
                    <a:pt x="170079" y="193243"/>
                  </a:moveTo>
                  <a:lnTo>
                    <a:pt x="156667" y="195682"/>
                  </a:lnTo>
                  <a:lnTo>
                    <a:pt x="74371" y="191414"/>
                  </a:lnTo>
                  <a:lnTo>
                    <a:pt x="60351" y="177394"/>
                  </a:lnTo>
                  <a:lnTo>
                    <a:pt x="12192" y="168859"/>
                  </a:lnTo>
                  <a:lnTo>
                    <a:pt x="0" y="151181"/>
                  </a:lnTo>
                  <a:lnTo>
                    <a:pt x="21336" y="144475"/>
                  </a:lnTo>
                  <a:lnTo>
                    <a:pt x="11583" y="127406"/>
                  </a:lnTo>
                  <a:lnTo>
                    <a:pt x="44500" y="100584"/>
                  </a:lnTo>
                  <a:lnTo>
                    <a:pt x="20116" y="96926"/>
                  </a:lnTo>
                  <a:lnTo>
                    <a:pt x="60960" y="69494"/>
                  </a:lnTo>
                  <a:lnTo>
                    <a:pt x="45720" y="55474"/>
                  </a:lnTo>
                  <a:lnTo>
                    <a:pt x="87172" y="39624"/>
                  </a:lnTo>
                  <a:lnTo>
                    <a:pt x="149961" y="20117"/>
                  </a:lnTo>
                  <a:lnTo>
                    <a:pt x="221284" y="14630"/>
                  </a:lnTo>
                  <a:lnTo>
                    <a:pt x="251764" y="3658"/>
                  </a:lnTo>
                  <a:lnTo>
                    <a:pt x="292608" y="0"/>
                  </a:lnTo>
                  <a:lnTo>
                    <a:pt x="318211" y="11582"/>
                  </a:lnTo>
                  <a:lnTo>
                    <a:pt x="310287" y="20726"/>
                  </a:lnTo>
                  <a:lnTo>
                    <a:pt x="240792" y="35966"/>
                  </a:lnTo>
                  <a:lnTo>
                    <a:pt x="180441" y="49987"/>
                  </a:lnTo>
                  <a:lnTo>
                    <a:pt x="127407" y="79248"/>
                  </a:lnTo>
                  <a:lnTo>
                    <a:pt x="110337" y="109728"/>
                  </a:lnTo>
                  <a:lnTo>
                    <a:pt x="90220" y="140208"/>
                  </a:lnTo>
                  <a:lnTo>
                    <a:pt x="109119" y="166421"/>
                  </a:lnTo>
                  <a:lnTo>
                    <a:pt x="170079" y="193243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0" name="Freihandform: Form 249">
              <a:extLst>
                <a:ext uri="{FF2B5EF4-FFF2-40B4-BE49-F238E27FC236}">
                  <a16:creationId xmlns:a16="http://schemas.microsoft.com/office/drawing/2014/main" id="{1965485A-DB45-E56A-ACDE-43C8847519BB}"/>
                </a:ext>
              </a:extLst>
            </p:cNvPr>
            <p:cNvSpPr/>
            <p:nvPr/>
          </p:nvSpPr>
          <p:spPr>
            <a:xfrm>
              <a:off x="6322605" y="1616589"/>
              <a:ext cx="4120286" cy="1291742"/>
            </a:xfrm>
            <a:custGeom>
              <a:avLst/>
              <a:gdLst>
                <a:gd name="connsiteX0" fmla="*/ 3399130 w 4120286"/>
                <a:gd name="connsiteY0" fmla="*/ 1250290 h 1291742"/>
                <a:gd name="connsiteX1" fmla="*/ 3390596 w 4120286"/>
                <a:gd name="connsiteY1" fmla="*/ 1243584 h 1291742"/>
                <a:gd name="connsiteX2" fmla="*/ 3379013 w 4120286"/>
                <a:gd name="connsiteY2" fmla="*/ 1223467 h 1291742"/>
                <a:gd name="connsiteX3" fmla="*/ 3394253 w 4120286"/>
                <a:gd name="connsiteY3" fmla="*/ 1222858 h 1291742"/>
                <a:gd name="connsiteX4" fmla="*/ 3370479 w 4120286"/>
                <a:gd name="connsiteY4" fmla="*/ 1177138 h 1291742"/>
                <a:gd name="connsiteX5" fmla="*/ 3341828 w 4120286"/>
                <a:gd name="connsiteY5" fmla="*/ 1144219 h 1291742"/>
                <a:gd name="connsiteX6" fmla="*/ 3359506 w 4120286"/>
                <a:gd name="connsiteY6" fmla="*/ 1130808 h 1291742"/>
                <a:gd name="connsiteX7" fmla="*/ 3401568 w 4120286"/>
                <a:gd name="connsiteY7" fmla="*/ 1137514 h 1291742"/>
                <a:gd name="connsiteX8" fmla="*/ 3397911 w 4120286"/>
                <a:gd name="connsiteY8" fmla="*/ 1099718 h 1291742"/>
                <a:gd name="connsiteX9" fmla="*/ 3380842 w 4120286"/>
                <a:gd name="connsiteY9" fmla="*/ 1058266 h 1291742"/>
                <a:gd name="connsiteX10" fmla="*/ 3382671 w 4120286"/>
                <a:gd name="connsiteY10" fmla="*/ 1044245 h 1291742"/>
                <a:gd name="connsiteX11" fmla="*/ 3374746 w 4120286"/>
                <a:gd name="connsiteY11" fmla="*/ 1009498 h 1291742"/>
                <a:gd name="connsiteX12" fmla="*/ 3332684 w 4120286"/>
                <a:gd name="connsiteY12" fmla="*/ 1021080 h 1291742"/>
                <a:gd name="connsiteX13" fmla="*/ 3316834 w 4120286"/>
                <a:gd name="connsiteY13" fmla="*/ 1035710 h 1291742"/>
                <a:gd name="connsiteX14" fmla="*/ 3270504 w 4120286"/>
                <a:gd name="connsiteY14" fmla="*/ 1035710 h 1291742"/>
                <a:gd name="connsiteX15" fmla="*/ 3233928 w 4120286"/>
                <a:gd name="connsiteY15" fmla="*/ 1000354 h 1291742"/>
                <a:gd name="connsiteX16" fmla="*/ 3179064 w 4120286"/>
                <a:gd name="connsiteY16" fmla="*/ 972922 h 1291742"/>
                <a:gd name="connsiteX17" fmla="*/ 3118104 w 4120286"/>
                <a:gd name="connsiteY17" fmla="*/ 960730 h 1291742"/>
                <a:gd name="connsiteX18" fmla="*/ 3080309 w 4120286"/>
                <a:gd name="connsiteY18" fmla="*/ 924154 h 1291742"/>
                <a:gd name="connsiteX19" fmla="*/ 3052877 w 4120286"/>
                <a:gd name="connsiteY19" fmla="*/ 900989 h 1291742"/>
                <a:gd name="connsiteX20" fmla="*/ 3029712 w 4120286"/>
                <a:gd name="connsiteY20" fmla="*/ 884530 h 1291742"/>
                <a:gd name="connsiteX21" fmla="*/ 2982773 w 4120286"/>
                <a:gd name="connsiteY21" fmla="*/ 846734 h 1291742"/>
                <a:gd name="connsiteX22" fmla="*/ 2946197 w 4120286"/>
                <a:gd name="connsiteY22" fmla="*/ 833323 h 1291742"/>
                <a:gd name="connsiteX23" fmla="*/ 2893772 w 4120286"/>
                <a:gd name="connsiteY23" fmla="*/ 821741 h 1291742"/>
                <a:gd name="connsiteX24" fmla="*/ 2855976 w 4120286"/>
                <a:gd name="connsiteY24" fmla="*/ 822960 h 1291742"/>
                <a:gd name="connsiteX25" fmla="*/ 2824887 w 4120286"/>
                <a:gd name="connsiteY25" fmla="*/ 829666 h 1291742"/>
                <a:gd name="connsiteX26" fmla="*/ 2814524 w 4120286"/>
                <a:gd name="connsiteY26" fmla="*/ 848563 h 1291742"/>
                <a:gd name="connsiteX27" fmla="*/ 2837079 w 4120286"/>
                <a:gd name="connsiteY27" fmla="*/ 857098 h 1291742"/>
                <a:gd name="connsiteX28" fmla="*/ 2852319 w 4120286"/>
                <a:gd name="connsiteY28" fmla="*/ 877824 h 1291742"/>
                <a:gd name="connsiteX29" fmla="*/ 2844394 w 4120286"/>
                <a:gd name="connsiteY29" fmla="*/ 890016 h 1291742"/>
                <a:gd name="connsiteX30" fmla="*/ 2845613 w 4120286"/>
                <a:gd name="connsiteY30" fmla="*/ 929640 h 1291742"/>
                <a:gd name="connsiteX31" fmla="*/ 2857196 w 4120286"/>
                <a:gd name="connsiteY31" fmla="*/ 946709 h 1291742"/>
                <a:gd name="connsiteX32" fmla="*/ 2830373 w 4120286"/>
                <a:gd name="connsiteY32" fmla="*/ 970483 h 1291742"/>
                <a:gd name="connsiteX33" fmla="*/ 2785263 w 4120286"/>
                <a:gd name="connsiteY33" fmla="*/ 955853 h 1291742"/>
                <a:gd name="connsiteX34" fmla="*/ 2751125 w 4120286"/>
                <a:gd name="connsiteY34" fmla="*/ 959510 h 1291742"/>
                <a:gd name="connsiteX35" fmla="*/ 2727351 w 4120286"/>
                <a:gd name="connsiteY35" fmla="*/ 946709 h 1291742"/>
                <a:gd name="connsiteX36" fmla="*/ 2706624 w 4120286"/>
                <a:gd name="connsiteY36" fmla="*/ 942442 h 1291742"/>
                <a:gd name="connsiteX37" fmla="*/ 2679802 w 4120286"/>
                <a:gd name="connsiteY37" fmla="*/ 969264 h 1291742"/>
                <a:gd name="connsiteX38" fmla="*/ 2643836 w 4120286"/>
                <a:gd name="connsiteY38" fmla="*/ 975360 h 1291742"/>
                <a:gd name="connsiteX39" fmla="*/ 2621890 w 4120286"/>
                <a:gd name="connsiteY39" fmla="*/ 985114 h 1291742"/>
                <a:gd name="connsiteX40" fmla="*/ 2580437 w 4120286"/>
                <a:gd name="connsiteY40" fmla="*/ 979018 h 1291742"/>
                <a:gd name="connsiteX41" fmla="*/ 2552396 w 4120286"/>
                <a:gd name="connsiteY41" fmla="*/ 979018 h 1291742"/>
                <a:gd name="connsiteX42" fmla="*/ 2522525 w 4120286"/>
                <a:gd name="connsiteY42" fmla="*/ 959510 h 1291742"/>
                <a:gd name="connsiteX43" fmla="*/ 2482292 w 4120286"/>
                <a:gd name="connsiteY43" fmla="*/ 941832 h 1291742"/>
                <a:gd name="connsiteX44" fmla="*/ 2449373 w 4120286"/>
                <a:gd name="connsiteY44" fmla="*/ 936346 h 1291742"/>
                <a:gd name="connsiteX45" fmla="*/ 2414626 w 4120286"/>
                <a:gd name="connsiteY45" fmla="*/ 941222 h 1291742"/>
                <a:gd name="connsiteX46" fmla="*/ 2390242 w 4120286"/>
                <a:gd name="connsiteY46" fmla="*/ 948538 h 1291742"/>
                <a:gd name="connsiteX47" fmla="*/ 2338426 w 4120286"/>
                <a:gd name="connsiteY47" fmla="*/ 932688 h 1291742"/>
                <a:gd name="connsiteX48" fmla="*/ 2316480 w 4120286"/>
                <a:gd name="connsiteY48" fmla="*/ 904646 h 1291742"/>
                <a:gd name="connsiteX49" fmla="*/ 2275637 w 4120286"/>
                <a:gd name="connsiteY49" fmla="*/ 894893 h 1291742"/>
                <a:gd name="connsiteX50" fmla="*/ 2246376 w 4120286"/>
                <a:gd name="connsiteY50" fmla="*/ 890016 h 1291742"/>
                <a:gd name="connsiteX51" fmla="*/ 2203704 w 4120286"/>
                <a:gd name="connsiteY51" fmla="*/ 874776 h 1291742"/>
                <a:gd name="connsiteX52" fmla="*/ 2195780 w 4120286"/>
                <a:gd name="connsiteY52" fmla="*/ 913790 h 1291742"/>
                <a:gd name="connsiteX53" fmla="*/ 2220164 w 4120286"/>
                <a:gd name="connsiteY53" fmla="*/ 935736 h 1291742"/>
                <a:gd name="connsiteX54" fmla="*/ 2205533 w 4120286"/>
                <a:gd name="connsiteY54" fmla="*/ 962558 h 1291742"/>
                <a:gd name="connsiteX55" fmla="*/ 2156765 w 4120286"/>
                <a:gd name="connsiteY55" fmla="*/ 952805 h 1291742"/>
                <a:gd name="connsiteX56" fmla="*/ 2126285 w 4120286"/>
                <a:gd name="connsiteY56" fmla="*/ 951586 h 1291742"/>
                <a:gd name="connsiteX57" fmla="*/ 2097024 w 4120286"/>
                <a:gd name="connsiteY57" fmla="*/ 933907 h 1291742"/>
                <a:gd name="connsiteX58" fmla="*/ 2065325 w 4120286"/>
                <a:gd name="connsiteY58" fmla="*/ 933298 h 1291742"/>
                <a:gd name="connsiteX59" fmla="*/ 2033016 w 4120286"/>
                <a:gd name="connsiteY59" fmla="*/ 921715 h 1291742"/>
                <a:gd name="connsiteX60" fmla="*/ 1997050 w 4120286"/>
                <a:gd name="connsiteY60" fmla="*/ 939394 h 1291742"/>
                <a:gd name="connsiteX61" fmla="*/ 1956207 w 4120286"/>
                <a:gd name="connsiteY61" fmla="*/ 971702 h 1291742"/>
                <a:gd name="connsiteX62" fmla="*/ 1927556 w 4120286"/>
                <a:gd name="connsiteY62" fmla="*/ 978408 h 1291742"/>
                <a:gd name="connsiteX63" fmla="*/ 1917192 w 4120286"/>
                <a:gd name="connsiteY63" fmla="*/ 981456 h 1291742"/>
                <a:gd name="connsiteX64" fmla="*/ 1890370 w 4120286"/>
                <a:gd name="connsiteY64" fmla="*/ 958291 h 1291742"/>
                <a:gd name="connsiteX65" fmla="*/ 1853794 w 4120286"/>
                <a:gd name="connsiteY65" fmla="*/ 963778 h 1291742"/>
                <a:gd name="connsiteX66" fmla="*/ 1833677 w 4120286"/>
                <a:gd name="connsiteY66" fmla="*/ 947318 h 1291742"/>
                <a:gd name="connsiteX67" fmla="*/ 1809293 w 4120286"/>
                <a:gd name="connsiteY67" fmla="*/ 940003 h 1291742"/>
                <a:gd name="connsiteX68" fmla="*/ 1784300 w 4120286"/>
                <a:gd name="connsiteY68" fmla="*/ 918058 h 1291742"/>
                <a:gd name="connsiteX69" fmla="*/ 1764183 w 4120286"/>
                <a:gd name="connsiteY69" fmla="*/ 911352 h 1291742"/>
                <a:gd name="connsiteX70" fmla="*/ 1726388 w 4120286"/>
                <a:gd name="connsiteY70" fmla="*/ 921106 h 1291742"/>
                <a:gd name="connsiteX71" fmla="*/ 1675181 w 4120286"/>
                <a:gd name="connsiteY71" fmla="*/ 899770 h 1291742"/>
                <a:gd name="connsiteX72" fmla="*/ 1668476 w 4120286"/>
                <a:gd name="connsiteY72" fmla="*/ 919277 h 1291742"/>
                <a:gd name="connsiteX73" fmla="*/ 1556919 w 4120286"/>
                <a:gd name="connsiteY73" fmla="*/ 824179 h 1291742"/>
                <a:gd name="connsiteX74" fmla="*/ 1505712 w 4120286"/>
                <a:gd name="connsiteY74" fmla="*/ 795528 h 1291742"/>
                <a:gd name="connsiteX75" fmla="*/ 1510589 w 4120286"/>
                <a:gd name="connsiteY75" fmla="*/ 783336 h 1291742"/>
                <a:gd name="connsiteX76" fmla="*/ 1454506 w 4120286"/>
                <a:gd name="connsiteY76" fmla="*/ 818693 h 1291742"/>
                <a:gd name="connsiteX77" fmla="*/ 1427684 w 4120286"/>
                <a:gd name="connsiteY77" fmla="*/ 820522 h 1291742"/>
                <a:gd name="connsiteX78" fmla="*/ 1420978 w 4120286"/>
                <a:gd name="connsiteY78" fmla="*/ 800405 h 1291742"/>
                <a:gd name="connsiteX79" fmla="*/ 1377696 w 4120286"/>
                <a:gd name="connsiteY79" fmla="*/ 787603 h 1291742"/>
                <a:gd name="connsiteX80" fmla="*/ 1351484 w 4120286"/>
                <a:gd name="connsiteY80" fmla="*/ 796747 h 1291742"/>
                <a:gd name="connsiteX81" fmla="*/ 1324661 w 4120286"/>
                <a:gd name="connsiteY81" fmla="*/ 758342 h 1291742"/>
                <a:gd name="connsiteX82" fmla="*/ 1269188 w 4120286"/>
                <a:gd name="connsiteY82" fmla="*/ 750418 h 1291742"/>
                <a:gd name="connsiteX83" fmla="*/ 1250290 w 4120286"/>
                <a:gd name="connsiteY83" fmla="*/ 765658 h 1291742"/>
                <a:gd name="connsiteX84" fmla="*/ 1183844 w 4120286"/>
                <a:gd name="connsiteY84" fmla="*/ 779678 h 1291742"/>
                <a:gd name="connsiteX85" fmla="*/ 1173480 w 4120286"/>
                <a:gd name="connsiteY85" fmla="*/ 788822 h 1291742"/>
                <a:gd name="connsiteX86" fmla="*/ 1069848 w 4120286"/>
                <a:gd name="connsiteY86" fmla="*/ 801624 h 1291742"/>
                <a:gd name="connsiteX87" fmla="*/ 1061314 w 4120286"/>
                <a:gd name="connsiteY87" fmla="*/ 814426 h 1291742"/>
                <a:gd name="connsiteX88" fmla="*/ 1092404 w 4120286"/>
                <a:gd name="connsiteY88" fmla="*/ 840029 h 1291742"/>
                <a:gd name="connsiteX89" fmla="*/ 1068020 w 4120286"/>
                <a:gd name="connsiteY89" fmla="*/ 849782 h 1291742"/>
                <a:gd name="connsiteX90" fmla="*/ 1077164 w 4120286"/>
                <a:gd name="connsiteY90" fmla="*/ 859536 h 1291742"/>
                <a:gd name="connsiteX91" fmla="*/ 1055828 w 4120286"/>
                <a:gd name="connsiteY91" fmla="*/ 877824 h 1291742"/>
                <a:gd name="connsiteX92" fmla="*/ 1113130 w 4120286"/>
                <a:gd name="connsiteY92" fmla="*/ 904037 h 1291742"/>
                <a:gd name="connsiteX93" fmla="*/ 1111911 w 4120286"/>
                <a:gd name="connsiteY93" fmla="*/ 921715 h 1291742"/>
                <a:gd name="connsiteX94" fmla="*/ 1069239 w 4120286"/>
                <a:gd name="connsiteY94" fmla="*/ 919886 h 1291742"/>
                <a:gd name="connsiteX95" fmla="*/ 1064362 w 4120286"/>
                <a:gd name="connsiteY95" fmla="*/ 931469 h 1291742"/>
                <a:gd name="connsiteX96" fmla="*/ 1019861 w 4120286"/>
                <a:gd name="connsiteY96" fmla="*/ 911962 h 1291742"/>
                <a:gd name="connsiteX97" fmla="*/ 972921 w 4120286"/>
                <a:gd name="connsiteY97" fmla="*/ 912571 h 1291742"/>
                <a:gd name="connsiteX98" fmla="*/ 946100 w 4120286"/>
                <a:gd name="connsiteY98" fmla="*/ 928421 h 1291742"/>
                <a:gd name="connsiteX99" fmla="*/ 905865 w 4120286"/>
                <a:gd name="connsiteY99" fmla="*/ 913181 h 1291742"/>
                <a:gd name="connsiteX100" fmla="*/ 832713 w 4120286"/>
                <a:gd name="connsiteY100" fmla="*/ 886968 h 1291742"/>
                <a:gd name="connsiteX101" fmla="*/ 786384 w 4120286"/>
                <a:gd name="connsiteY101" fmla="*/ 888187 h 1291742"/>
                <a:gd name="connsiteX102" fmla="*/ 737007 w 4120286"/>
                <a:gd name="connsiteY102" fmla="*/ 929030 h 1291742"/>
                <a:gd name="connsiteX103" fmla="*/ 740664 w 4120286"/>
                <a:gd name="connsiteY103" fmla="*/ 956462 h 1291742"/>
                <a:gd name="connsiteX104" fmla="*/ 704088 w 4120286"/>
                <a:gd name="connsiteY104" fmla="*/ 934517 h 1291742"/>
                <a:gd name="connsiteX105" fmla="*/ 690677 w 4120286"/>
                <a:gd name="connsiteY105" fmla="*/ 976579 h 1291742"/>
                <a:gd name="connsiteX106" fmla="*/ 701649 w 4120286"/>
                <a:gd name="connsiteY106" fmla="*/ 983894 h 1291742"/>
                <a:gd name="connsiteX107" fmla="*/ 691287 w 4120286"/>
                <a:gd name="connsiteY107" fmla="*/ 1013155 h 1291742"/>
                <a:gd name="connsiteX108" fmla="*/ 723596 w 4120286"/>
                <a:gd name="connsiteY108" fmla="*/ 1038758 h 1291742"/>
                <a:gd name="connsiteX109" fmla="*/ 745541 w 4120286"/>
                <a:gd name="connsiteY109" fmla="*/ 1037539 h 1291742"/>
                <a:gd name="connsiteX110" fmla="*/ 771753 w 4120286"/>
                <a:gd name="connsiteY110" fmla="*/ 1063142 h 1291742"/>
                <a:gd name="connsiteX111" fmla="*/ 772973 w 4120286"/>
                <a:gd name="connsiteY111" fmla="*/ 1082650 h 1291742"/>
                <a:gd name="connsiteX112" fmla="*/ 790041 w 4120286"/>
                <a:gd name="connsiteY112" fmla="*/ 1089355 h 1291742"/>
                <a:gd name="connsiteX113" fmla="*/ 781508 w 4120286"/>
                <a:gd name="connsiteY113" fmla="*/ 1111910 h 1291742"/>
                <a:gd name="connsiteX114" fmla="*/ 753465 w 4120286"/>
                <a:gd name="connsiteY114" fmla="*/ 1118006 h 1291742"/>
                <a:gd name="connsiteX115" fmla="*/ 731520 w 4120286"/>
                <a:gd name="connsiteY115" fmla="*/ 1157630 h 1291742"/>
                <a:gd name="connsiteX116" fmla="*/ 768096 w 4120286"/>
                <a:gd name="connsiteY116" fmla="*/ 1194816 h 1291742"/>
                <a:gd name="connsiteX117" fmla="*/ 770535 w 4120286"/>
                <a:gd name="connsiteY117" fmla="*/ 1220419 h 1291742"/>
                <a:gd name="connsiteX118" fmla="*/ 815036 w 4120286"/>
                <a:gd name="connsiteY118" fmla="*/ 1266139 h 1291742"/>
                <a:gd name="connsiteX119" fmla="*/ 799796 w 4120286"/>
                <a:gd name="connsiteY119" fmla="*/ 1281989 h 1291742"/>
                <a:gd name="connsiteX120" fmla="*/ 796137 w 4120286"/>
                <a:gd name="connsiteY120" fmla="*/ 1291742 h 1291742"/>
                <a:gd name="connsiteX121" fmla="*/ 781508 w 4120286"/>
                <a:gd name="connsiteY121" fmla="*/ 1288694 h 1291742"/>
                <a:gd name="connsiteX122" fmla="*/ 755295 w 4120286"/>
                <a:gd name="connsiteY122" fmla="*/ 1265530 h 1291742"/>
                <a:gd name="connsiteX123" fmla="*/ 746151 w 4120286"/>
                <a:gd name="connsiteY123" fmla="*/ 1264310 h 1291742"/>
                <a:gd name="connsiteX124" fmla="*/ 724205 w 4120286"/>
                <a:gd name="connsiteY124" fmla="*/ 1255166 h 1291742"/>
                <a:gd name="connsiteX125" fmla="*/ 711404 w 4120286"/>
                <a:gd name="connsiteY125" fmla="*/ 1239317 h 1291742"/>
                <a:gd name="connsiteX126" fmla="*/ 680313 w 4120286"/>
                <a:gd name="connsiteY126" fmla="*/ 1231392 h 1291742"/>
                <a:gd name="connsiteX127" fmla="*/ 662636 w 4120286"/>
                <a:gd name="connsiteY127" fmla="*/ 1237488 h 1291742"/>
                <a:gd name="connsiteX128" fmla="*/ 655320 w 4120286"/>
                <a:gd name="connsiteY128" fmla="*/ 1230173 h 1291742"/>
                <a:gd name="connsiteX129" fmla="*/ 608991 w 4120286"/>
                <a:gd name="connsiteY129" fmla="*/ 1211275 h 1291742"/>
                <a:gd name="connsiteX130" fmla="*/ 562052 w 4120286"/>
                <a:gd name="connsiteY130" fmla="*/ 1205179 h 1291742"/>
                <a:gd name="connsiteX131" fmla="*/ 534009 w 4120286"/>
                <a:gd name="connsiteY131" fmla="*/ 1198474 h 1291742"/>
                <a:gd name="connsiteX132" fmla="*/ 531572 w 4120286"/>
                <a:gd name="connsiteY132" fmla="*/ 1203350 h 1291742"/>
                <a:gd name="connsiteX133" fmla="*/ 485241 w 4120286"/>
                <a:gd name="connsiteY133" fmla="*/ 1170432 h 1291742"/>
                <a:gd name="connsiteX134" fmla="*/ 447447 w 4120286"/>
                <a:gd name="connsiteY134" fmla="*/ 1155802 h 1291742"/>
                <a:gd name="connsiteX135" fmla="*/ 416357 w 4120286"/>
                <a:gd name="connsiteY135" fmla="*/ 1133246 h 1291742"/>
                <a:gd name="connsiteX136" fmla="*/ 438303 w 4120286"/>
                <a:gd name="connsiteY136" fmla="*/ 1127150 h 1291742"/>
                <a:gd name="connsiteX137" fmla="*/ 457809 w 4120286"/>
                <a:gd name="connsiteY137" fmla="*/ 1095451 h 1291742"/>
                <a:gd name="connsiteX138" fmla="*/ 437693 w 4120286"/>
                <a:gd name="connsiteY138" fmla="*/ 1080211 h 1291742"/>
                <a:gd name="connsiteX139" fmla="*/ 479756 w 4120286"/>
                <a:gd name="connsiteY139" fmla="*/ 1064362 h 1291742"/>
                <a:gd name="connsiteX140" fmla="*/ 477317 w 4120286"/>
                <a:gd name="connsiteY140" fmla="*/ 1055827 h 1291742"/>
                <a:gd name="connsiteX141" fmla="*/ 451104 w 4120286"/>
                <a:gd name="connsiteY141" fmla="*/ 1061923 h 1291742"/>
                <a:gd name="connsiteX142" fmla="*/ 448665 w 4120286"/>
                <a:gd name="connsiteY142" fmla="*/ 1045464 h 1291742"/>
                <a:gd name="connsiteX143" fmla="*/ 462077 w 4120286"/>
                <a:gd name="connsiteY143" fmla="*/ 1034491 h 1291742"/>
                <a:gd name="connsiteX144" fmla="*/ 491337 w 4120286"/>
                <a:gd name="connsiteY144" fmla="*/ 1032053 h 1291742"/>
                <a:gd name="connsiteX145" fmla="*/ 493167 w 4120286"/>
                <a:gd name="connsiteY145" fmla="*/ 1019251 h 1291742"/>
                <a:gd name="connsiteX146" fmla="*/ 482193 w 4120286"/>
                <a:gd name="connsiteY146" fmla="*/ 997915 h 1291742"/>
                <a:gd name="connsiteX147" fmla="*/ 490119 w 4120286"/>
                <a:gd name="connsiteY147" fmla="*/ 978408 h 1291742"/>
                <a:gd name="connsiteX148" fmla="*/ 487680 w 4120286"/>
                <a:gd name="connsiteY148" fmla="*/ 966826 h 1291742"/>
                <a:gd name="connsiteX149" fmla="*/ 440741 w 4120286"/>
                <a:gd name="connsiteY149" fmla="*/ 954634 h 1291742"/>
                <a:gd name="connsiteX150" fmla="*/ 423063 w 4120286"/>
                <a:gd name="connsiteY150" fmla="*/ 955243 h 1291742"/>
                <a:gd name="connsiteX151" fmla="*/ 401117 w 4120286"/>
                <a:gd name="connsiteY151" fmla="*/ 937565 h 1291742"/>
                <a:gd name="connsiteX152" fmla="*/ 379172 w 4120286"/>
                <a:gd name="connsiteY152" fmla="*/ 943661 h 1291742"/>
                <a:gd name="connsiteX153" fmla="*/ 338328 w 4120286"/>
                <a:gd name="connsiteY153" fmla="*/ 930250 h 1291742"/>
                <a:gd name="connsiteX154" fmla="*/ 337719 w 4120286"/>
                <a:gd name="connsiteY154" fmla="*/ 922934 h 1291742"/>
                <a:gd name="connsiteX155" fmla="*/ 323697 w 4120286"/>
                <a:gd name="connsiteY155" fmla="*/ 906475 h 1291742"/>
                <a:gd name="connsiteX156" fmla="*/ 299924 w 4120286"/>
                <a:gd name="connsiteY156" fmla="*/ 904646 h 1291742"/>
                <a:gd name="connsiteX157" fmla="*/ 295047 w 4120286"/>
                <a:gd name="connsiteY157" fmla="*/ 893064 h 1291742"/>
                <a:gd name="connsiteX158" fmla="*/ 300533 w 4120286"/>
                <a:gd name="connsiteY158" fmla="*/ 885139 h 1291742"/>
                <a:gd name="connsiteX159" fmla="*/ 277368 w 4120286"/>
                <a:gd name="connsiteY159" fmla="*/ 863803 h 1291742"/>
                <a:gd name="connsiteX160" fmla="*/ 247497 w 4120286"/>
                <a:gd name="connsiteY160" fmla="*/ 867461 h 1291742"/>
                <a:gd name="connsiteX161" fmla="*/ 238353 w 4120286"/>
                <a:gd name="connsiteY161" fmla="*/ 865632 h 1291742"/>
                <a:gd name="connsiteX162" fmla="*/ 232257 w 4120286"/>
                <a:gd name="connsiteY162" fmla="*/ 874166 h 1291742"/>
                <a:gd name="connsiteX163" fmla="*/ 221285 w 4120286"/>
                <a:gd name="connsiteY163" fmla="*/ 872947 h 1291742"/>
                <a:gd name="connsiteX164" fmla="*/ 209093 w 4120286"/>
                <a:gd name="connsiteY164" fmla="*/ 848563 h 1291742"/>
                <a:gd name="connsiteX165" fmla="*/ 199949 w 4120286"/>
                <a:gd name="connsiteY165" fmla="*/ 836371 h 1291742"/>
                <a:gd name="connsiteX166" fmla="*/ 204825 w 4120286"/>
                <a:gd name="connsiteY166" fmla="*/ 832714 h 1291742"/>
                <a:gd name="connsiteX167" fmla="*/ 228600 w 4120286"/>
                <a:gd name="connsiteY167" fmla="*/ 833933 h 1291742"/>
                <a:gd name="connsiteX168" fmla="*/ 238353 w 4120286"/>
                <a:gd name="connsiteY168" fmla="*/ 826008 h 1291742"/>
                <a:gd name="connsiteX169" fmla="*/ 227991 w 4120286"/>
                <a:gd name="connsiteY169" fmla="*/ 816254 h 1291742"/>
                <a:gd name="connsiteX170" fmla="*/ 207264 w 4120286"/>
                <a:gd name="connsiteY170" fmla="*/ 809549 h 1291742"/>
                <a:gd name="connsiteX171" fmla="*/ 207264 w 4120286"/>
                <a:gd name="connsiteY171" fmla="*/ 802843 h 1291742"/>
                <a:gd name="connsiteX172" fmla="*/ 194463 w 4120286"/>
                <a:gd name="connsiteY172" fmla="*/ 796138 h 1291742"/>
                <a:gd name="connsiteX173" fmla="*/ 171297 w 4120286"/>
                <a:gd name="connsiteY173" fmla="*/ 771754 h 1291742"/>
                <a:gd name="connsiteX174" fmla="*/ 175565 w 4120286"/>
                <a:gd name="connsiteY174" fmla="*/ 762000 h 1291742"/>
                <a:gd name="connsiteX175" fmla="*/ 168860 w 4120286"/>
                <a:gd name="connsiteY175" fmla="*/ 744322 h 1291742"/>
                <a:gd name="connsiteX176" fmla="*/ 139599 w 4120286"/>
                <a:gd name="connsiteY176" fmla="*/ 735787 h 1291742"/>
                <a:gd name="connsiteX177" fmla="*/ 124968 w 4120286"/>
                <a:gd name="connsiteY177" fmla="*/ 740054 h 1291742"/>
                <a:gd name="connsiteX178" fmla="*/ 119481 w 4120286"/>
                <a:gd name="connsiteY178" fmla="*/ 730910 h 1291742"/>
                <a:gd name="connsiteX179" fmla="*/ 87173 w 4120286"/>
                <a:gd name="connsiteY179" fmla="*/ 721766 h 1291742"/>
                <a:gd name="connsiteX180" fmla="*/ 74372 w 4120286"/>
                <a:gd name="connsiteY180" fmla="*/ 699821 h 1291742"/>
                <a:gd name="connsiteX181" fmla="*/ 68276 w 4120286"/>
                <a:gd name="connsiteY181" fmla="*/ 682142 h 1291742"/>
                <a:gd name="connsiteX182" fmla="*/ 53036 w 4120286"/>
                <a:gd name="connsiteY182" fmla="*/ 674218 h 1291742"/>
                <a:gd name="connsiteX183" fmla="*/ 62789 w 4120286"/>
                <a:gd name="connsiteY183" fmla="*/ 662635 h 1291742"/>
                <a:gd name="connsiteX184" fmla="*/ 48159 w 4120286"/>
                <a:gd name="connsiteY184" fmla="*/ 628498 h 1291742"/>
                <a:gd name="connsiteX185" fmla="*/ 64008 w 4120286"/>
                <a:gd name="connsiteY185" fmla="*/ 607771 h 1291742"/>
                <a:gd name="connsiteX186" fmla="*/ 58521 w 4120286"/>
                <a:gd name="connsiteY186" fmla="*/ 601675 h 1291742"/>
                <a:gd name="connsiteX187" fmla="*/ 85953 w 4120286"/>
                <a:gd name="connsiteY187" fmla="*/ 581558 h 1291742"/>
                <a:gd name="connsiteX188" fmla="*/ 53036 w 4120286"/>
                <a:gd name="connsiteY188" fmla="*/ 564490 h 1291742"/>
                <a:gd name="connsiteX189" fmla="*/ 101804 w 4120286"/>
                <a:gd name="connsiteY189" fmla="*/ 519379 h 1291742"/>
                <a:gd name="connsiteX190" fmla="*/ 122529 w 4120286"/>
                <a:gd name="connsiteY190" fmla="*/ 498653 h 1291742"/>
                <a:gd name="connsiteX191" fmla="*/ 128016 w 4120286"/>
                <a:gd name="connsiteY191" fmla="*/ 480974 h 1291742"/>
                <a:gd name="connsiteX192" fmla="*/ 82905 w 4120286"/>
                <a:gd name="connsiteY192" fmla="*/ 457200 h 1291742"/>
                <a:gd name="connsiteX193" fmla="*/ 88392 w 4120286"/>
                <a:gd name="connsiteY193" fmla="*/ 434035 h 1291742"/>
                <a:gd name="connsiteX194" fmla="*/ 58521 w 4120286"/>
                <a:gd name="connsiteY194" fmla="*/ 408432 h 1291742"/>
                <a:gd name="connsiteX195" fmla="*/ 68885 w 4120286"/>
                <a:gd name="connsiteY195" fmla="*/ 379171 h 1291742"/>
                <a:gd name="connsiteX196" fmla="*/ 29261 w 4120286"/>
                <a:gd name="connsiteY196" fmla="*/ 340766 h 1291742"/>
                <a:gd name="connsiteX197" fmla="*/ 46940 w 4120286"/>
                <a:gd name="connsiteY197" fmla="*/ 315163 h 1291742"/>
                <a:gd name="connsiteX198" fmla="*/ 2439 w 4120286"/>
                <a:gd name="connsiteY198" fmla="*/ 292608 h 1291742"/>
                <a:gd name="connsiteX199" fmla="*/ 0 w 4120286"/>
                <a:gd name="connsiteY199" fmla="*/ 269443 h 1291742"/>
                <a:gd name="connsiteX200" fmla="*/ 19508 w 4120286"/>
                <a:gd name="connsiteY200" fmla="*/ 266395 h 1291742"/>
                <a:gd name="connsiteX201" fmla="*/ 58521 w 4120286"/>
                <a:gd name="connsiteY201" fmla="*/ 253594 h 1291742"/>
                <a:gd name="connsiteX202" fmla="*/ 81077 w 4120286"/>
                <a:gd name="connsiteY202" fmla="*/ 242011 h 1291742"/>
                <a:gd name="connsiteX203" fmla="*/ 128016 w 4120286"/>
                <a:gd name="connsiteY203" fmla="*/ 261518 h 1291742"/>
                <a:gd name="connsiteX204" fmla="*/ 199340 w 4120286"/>
                <a:gd name="connsiteY204" fmla="*/ 269443 h 1291742"/>
                <a:gd name="connsiteX205" fmla="*/ 307239 w 4120286"/>
                <a:gd name="connsiteY205" fmla="*/ 307238 h 1291742"/>
                <a:gd name="connsiteX206" fmla="*/ 332232 w 4120286"/>
                <a:gd name="connsiteY206" fmla="*/ 323088 h 1291742"/>
                <a:gd name="connsiteX207" fmla="*/ 341376 w 4120286"/>
                <a:gd name="connsiteY207" fmla="*/ 345643 h 1291742"/>
                <a:gd name="connsiteX208" fmla="*/ 318821 w 4120286"/>
                <a:gd name="connsiteY208" fmla="*/ 363322 h 1291742"/>
                <a:gd name="connsiteX209" fmla="*/ 279197 w 4120286"/>
                <a:gd name="connsiteY209" fmla="*/ 372466 h 1291742"/>
                <a:gd name="connsiteX210" fmla="*/ 156057 w 4120286"/>
                <a:gd name="connsiteY210" fmla="*/ 346862 h 1291742"/>
                <a:gd name="connsiteX211" fmla="*/ 138380 w 4120286"/>
                <a:gd name="connsiteY211" fmla="*/ 351130 h 1291742"/>
                <a:gd name="connsiteX212" fmla="*/ 187757 w 4120286"/>
                <a:gd name="connsiteY212" fmla="*/ 376123 h 1291742"/>
                <a:gd name="connsiteX213" fmla="*/ 193853 w 4120286"/>
                <a:gd name="connsiteY213" fmla="*/ 391973 h 1291742"/>
                <a:gd name="connsiteX214" fmla="*/ 205436 w 4120286"/>
                <a:gd name="connsiteY214" fmla="*/ 427330 h 1291742"/>
                <a:gd name="connsiteX215" fmla="*/ 242621 w 4120286"/>
                <a:gd name="connsiteY215" fmla="*/ 437693 h 1291742"/>
                <a:gd name="connsiteX216" fmla="*/ 265785 w 4120286"/>
                <a:gd name="connsiteY216" fmla="*/ 446837 h 1291742"/>
                <a:gd name="connsiteX217" fmla="*/ 264567 w 4120286"/>
                <a:gd name="connsiteY217" fmla="*/ 429768 h 1291742"/>
                <a:gd name="connsiteX218" fmla="*/ 243840 w 4120286"/>
                <a:gd name="connsiteY218" fmla="*/ 415138 h 1291742"/>
                <a:gd name="connsiteX219" fmla="*/ 256641 w 4120286"/>
                <a:gd name="connsiteY219" fmla="*/ 401726 h 1291742"/>
                <a:gd name="connsiteX220" fmla="*/ 327356 w 4120286"/>
                <a:gd name="connsiteY220" fmla="*/ 423672 h 1291742"/>
                <a:gd name="connsiteX221" fmla="*/ 346863 w 4120286"/>
                <a:gd name="connsiteY221" fmla="*/ 415138 h 1291742"/>
                <a:gd name="connsiteX222" fmla="*/ 320649 w 4120286"/>
                <a:gd name="connsiteY222" fmla="*/ 389534 h 1291742"/>
                <a:gd name="connsiteX223" fmla="*/ 370028 w 4120286"/>
                <a:gd name="connsiteY223" fmla="*/ 356616 h 1291742"/>
                <a:gd name="connsiteX224" fmla="*/ 395021 w 4120286"/>
                <a:gd name="connsiteY224" fmla="*/ 358445 h 1291742"/>
                <a:gd name="connsiteX225" fmla="*/ 423063 w 4120286"/>
                <a:gd name="connsiteY225" fmla="*/ 370027 h 1291742"/>
                <a:gd name="connsiteX226" fmla="*/ 429768 w 4120286"/>
                <a:gd name="connsiteY226" fmla="*/ 346862 h 1291742"/>
                <a:gd name="connsiteX227" fmla="*/ 401117 w 4120286"/>
                <a:gd name="connsiteY227" fmla="*/ 326746 h 1291742"/>
                <a:gd name="connsiteX228" fmla="*/ 405993 w 4120286"/>
                <a:gd name="connsiteY228" fmla="*/ 306629 h 1291742"/>
                <a:gd name="connsiteX229" fmla="*/ 379781 w 4120286"/>
                <a:gd name="connsiteY229" fmla="*/ 285902 h 1291742"/>
                <a:gd name="connsiteX230" fmla="*/ 454761 w 4120286"/>
                <a:gd name="connsiteY230" fmla="*/ 296875 h 1291742"/>
                <a:gd name="connsiteX231" fmla="*/ 476708 w 4120286"/>
                <a:gd name="connsiteY231" fmla="*/ 315163 h 1291742"/>
                <a:gd name="connsiteX232" fmla="*/ 445617 w 4120286"/>
                <a:gd name="connsiteY232" fmla="*/ 319430 h 1291742"/>
                <a:gd name="connsiteX233" fmla="*/ 452933 w 4120286"/>
                <a:gd name="connsiteY233" fmla="*/ 338328 h 1291742"/>
                <a:gd name="connsiteX234" fmla="*/ 477927 w 4120286"/>
                <a:gd name="connsiteY234" fmla="*/ 349910 h 1291742"/>
                <a:gd name="connsiteX235" fmla="*/ 514503 w 4120286"/>
                <a:gd name="connsiteY235" fmla="*/ 342595 h 1291742"/>
                <a:gd name="connsiteX236" fmla="*/ 512064 w 4120286"/>
                <a:gd name="connsiteY236" fmla="*/ 321259 h 1291742"/>
                <a:gd name="connsiteX237" fmla="*/ 559004 w 4120286"/>
                <a:gd name="connsiteY237" fmla="*/ 304800 h 1291742"/>
                <a:gd name="connsiteX238" fmla="*/ 634593 w 4120286"/>
                <a:gd name="connsiteY238" fmla="*/ 276758 h 1291742"/>
                <a:gd name="connsiteX239" fmla="*/ 654101 w 4120286"/>
                <a:gd name="connsiteY239" fmla="*/ 277978 h 1291742"/>
                <a:gd name="connsiteX240" fmla="*/ 638861 w 4120286"/>
                <a:gd name="connsiteY240" fmla="*/ 298094 h 1291742"/>
                <a:gd name="connsiteX241" fmla="*/ 671780 w 4120286"/>
                <a:gd name="connsiteY241" fmla="*/ 301752 h 1291742"/>
                <a:gd name="connsiteX242" fmla="*/ 684581 w 4120286"/>
                <a:gd name="connsiteY242" fmla="*/ 290170 h 1291742"/>
                <a:gd name="connsiteX243" fmla="*/ 731520 w 4120286"/>
                <a:gd name="connsiteY243" fmla="*/ 289560 h 1291742"/>
                <a:gd name="connsiteX244" fmla="*/ 762000 w 4120286"/>
                <a:gd name="connsiteY244" fmla="*/ 275539 h 1291742"/>
                <a:gd name="connsiteX245" fmla="*/ 801015 w 4120286"/>
                <a:gd name="connsiteY245" fmla="*/ 295656 h 1291742"/>
                <a:gd name="connsiteX246" fmla="*/ 818084 w 4120286"/>
                <a:gd name="connsiteY246" fmla="*/ 273710 h 1291742"/>
                <a:gd name="connsiteX247" fmla="*/ 781508 w 4120286"/>
                <a:gd name="connsiteY247" fmla="*/ 254813 h 1291742"/>
                <a:gd name="connsiteX248" fmla="*/ 788823 w 4120286"/>
                <a:gd name="connsiteY248" fmla="*/ 243840 h 1291742"/>
                <a:gd name="connsiteX249" fmla="*/ 868071 w 4120286"/>
                <a:gd name="connsiteY249" fmla="*/ 253594 h 1291742"/>
                <a:gd name="connsiteX250" fmla="*/ 908304 w 4120286"/>
                <a:gd name="connsiteY250" fmla="*/ 263957 h 1291742"/>
                <a:gd name="connsiteX251" fmla="*/ 1021689 w 4120286"/>
                <a:gd name="connsiteY251" fmla="*/ 301752 h 1291742"/>
                <a:gd name="connsiteX252" fmla="*/ 1028396 w 4120286"/>
                <a:gd name="connsiteY252" fmla="*/ 284683 h 1291742"/>
                <a:gd name="connsiteX253" fmla="*/ 992429 w 4120286"/>
                <a:gd name="connsiteY253" fmla="*/ 267005 h 1291742"/>
                <a:gd name="connsiteX254" fmla="*/ 987552 w 4120286"/>
                <a:gd name="connsiteY254" fmla="*/ 260299 h 1291742"/>
                <a:gd name="connsiteX255" fmla="*/ 955244 w 4120286"/>
                <a:gd name="connsiteY255" fmla="*/ 256642 h 1291742"/>
                <a:gd name="connsiteX256" fmla="*/ 954024 w 4120286"/>
                <a:gd name="connsiteY256" fmla="*/ 241402 h 1291742"/>
                <a:gd name="connsiteX257" fmla="*/ 925373 w 4120286"/>
                <a:gd name="connsiteY257" fmla="*/ 215798 h 1291742"/>
                <a:gd name="connsiteX258" fmla="*/ 918668 w 4120286"/>
                <a:gd name="connsiteY258" fmla="*/ 205435 h 1291742"/>
                <a:gd name="connsiteX259" fmla="*/ 944880 w 4120286"/>
                <a:gd name="connsiteY259" fmla="*/ 176784 h 1291742"/>
                <a:gd name="connsiteX260" fmla="*/ 941223 w 4120286"/>
                <a:gd name="connsiteY260" fmla="*/ 147523 h 1291742"/>
                <a:gd name="connsiteX261" fmla="*/ 954633 w 4120286"/>
                <a:gd name="connsiteY261" fmla="*/ 141427 h 1291742"/>
                <a:gd name="connsiteX262" fmla="*/ 1024128 w 4120286"/>
                <a:gd name="connsiteY262" fmla="*/ 149962 h 1291742"/>
                <a:gd name="connsiteX263" fmla="*/ 1041807 w 4120286"/>
                <a:gd name="connsiteY263" fmla="*/ 167640 h 1291742"/>
                <a:gd name="connsiteX264" fmla="*/ 1036320 w 4120286"/>
                <a:gd name="connsiteY264" fmla="*/ 193243 h 1291742"/>
                <a:gd name="connsiteX265" fmla="*/ 1058876 w 4120286"/>
                <a:gd name="connsiteY265" fmla="*/ 203606 h 1291742"/>
                <a:gd name="connsiteX266" fmla="*/ 1082040 w 4120286"/>
                <a:gd name="connsiteY266" fmla="*/ 226162 h 1291742"/>
                <a:gd name="connsiteX267" fmla="*/ 1105205 w 4120286"/>
                <a:gd name="connsiteY267" fmla="*/ 271272 h 1291742"/>
                <a:gd name="connsiteX268" fmla="*/ 1146048 w 4120286"/>
                <a:gd name="connsiteY268" fmla="*/ 291389 h 1291742"/>
                <a:gd name="connsiteX269" fmla="*/ 1149096 w 4120286"/>
                <a:gd name="connsiteY269" fmla="*/ 313944 h 1291742"/>
                <a:gd name="connsiteX270" fmla="*/ 1127760 w 4120286"/>
                <a:gd name="connsiteY270" fmla="*/ 361493 h 1291742"/>
                <a:gd name="connsiteX271" fmla="*/ 1160069 w 4120286"/>
                <a:gd name="connsiteY271" fmla="*/ 366370 h 1291742"/>
                <a:gd name="connsiteX272" fmla="*/ 1163117 w 4120286"/>
                <a:gd name="connsiteY272" fmla="*/ 354178 h 1291742"/>
                <a:gd name="connsiteX273" fmla="*/ 1186282 w 4120286"/>
                <a:gd name="connsiteY273" fmla="*/ 345643 h 1291742"/>
                <a:gd name="connsiteX274" fmla="*/ 1183234 w 4120286"/>
                <a:gd name="connsiteY274" fmla="*/ 329184 h 1291742"/>
                <a:gd name="connsiteX275" fmla="*/ 1194816 w 4120286"/>
                <a:gd name="connsiteY275" fmla="*/ 312725 h 1291742"/>
                <a:gd name="connsiteX276" fmla="*/ 1167994 w 4120286"/>
                <a:gd name="connsiteY276" fmla="*/ 293827 h 1291742"/>
                <a:gd name="connsiteX277" fmla="*/ 1165556 w 4120286"/>
                <a:gd name="connsiteY277" fmla="*/ 271882 h 1291742"/>
                <a:gd name="connsiteX278" fmla="*/ 1136295 w 4120286"/>
                <a:gd name="connsiteY278" fmla="*/ 269443 h 1291742"/>
                <a:gd name="connsiteX279" fmla="*/ 1118616 w 4120286"/>
                <a:gd name="connsiteY279" fmla="*/ 251155 h 1291742"/>
                <a:gd name="connsiteX280" fmla="*/ 1116178 w 4120286"/>
                <a:gd name="connsiteY280" fmla="*/ 218237 h 1291742"/>
                <a:gd name="connsiteX281" fmla="*/ 1066191 w 4120286"/>
                <a:gd name="connsiteY281" fmla="*/ 192024 h 1291742"/>
                <a:gd name="connsiteX282" fmla="*/ 1094842 w 4120286"/>
                <a:gd name="connsiteY282" fmla="*/ 170688 h 1291742"/>
                <a:gd name="connsiteX283" fmla="*/ 1072287 w 4120286"/>
                <a:gd name="connsiteY283" fmla="*/ 148133 h 1291742"/>
                <a:gd name="connsiteX284" fmla="*/ 1083869 w 4120286"/>
                <a:gd name="connsiteY284" fmla="*/ 147523 h 1291742"/>
                <a:gd name="connsiteX285" fmla="*/ 1109472 w 4120286"/>
                <a:gd name="connsiteY285" fmla="*/ 164592 h 1291742"/>
                <a:gd name="connsiteX286" fmla="*/ 1122274 w 4120286"/>
                <a:gd name="connsiteY286" fmla="*/ 195682 h 1291742"/>
                <a:gd name="connsiteX287" fmla="*/ 1152754 w 4120286"/>
                <a:gd name="connsiteY287" fmla="*/ 201778 h 1291742"/>
                <a:gd name="connsiteX288" fmla="*/ 1124712 w 4120286"/>
                <a:gd name="connsiteY288" fmla="*/ 178613 h 1291742"/>
                <a:gd name="connsiteX289" fmla="*/ 1155802 w 4120286"/>
                <a:gd name="connsiteY289" fmla="*/ 165811 h 1291742"/>
                <a:gd name="connsiteX290" fmla="*/ 1205180 w 4120286"/>
                <a:gd name="connsiteY290" fmla="*/ 163982 h 1291742"/>
                <a:gd name="connsiteX291" fmla="*/ 1263701 w 4120286"/>
                <a:gd name="connsiteY291" fmla="*/ 182270 h 1291742"/>
                <a:gd name="connsiteX292" fmla="*/ 1221639 w 4120286"/>
                <a:gd name="connsiteY292" fmla="*/ 156058 h 1291742"/>
                <a:gd name="connsiteX293" fmla="*/ 1191768 w 4120286"/>
                <a:gd name="connsiteY293" fmla="*/ 122530 h 1291742"/>
                <a:gd name="connsiteX294" fmla="*/ 1227735 w 4120286"/>
                <a:gd name="connsiteY294" fmla="*/ 116434 h 1291742"/>
                <a:gd name="connsiteX295" fmla="*/ 1285647 w 4120286"/>
                <a:gd name="connsiteY295" fmla="*/ 117653 h 1291742"/>
                <a:gd name="connsiteX296" fmla="*/ 1333196 w 4120286"/>
                <a:gd name="connsiteY296" fmla="*/ 113386 h 1291742"/>
                <a:gd name="connsiteX297" fmla="*/ 1299058 w 4120286"/>
                <a:gd name="connsiteY297" fmla="*/ 97536 h 1291742"/>
                <a:gd name="connsiteX298" fmla="*/ 1306983 w 4120286"/>
                <a:gd name="connsiteY298" fmla="*/ 77419 h 1291742"/>
                <a:gd name="connsiteX299" fmla="*/ 1332586 w 4120286"/>
                <a:gd name="connsiteY299" fmla="*/ 76200 h 1291742"/>
                <a:gd name="connsiteX300" fmla="*/ 1362456 w 4120286"/>
                <a:gd name="connsiteY300" fmla="*/ 61570 h 1291742"/>
                <a:gd name="connsiteX301" fmla="*/ 1419149 w 4120286"/>
                <a:gd name="connsiteY301" fmla="*/ 57302 h 1291742"/>
                <a:gd name="connsiteX302" fmla="*/ 1417930 w 4120286"/>
                <a:gd name="connsiteY302" fmla="*/ 48768 h 1291742"/>
                <a:gd name="connsiteX303" fmla="*/ 1474623 w 4120286"/>
                <a:gd name="connsiteY303" fmla="*/ 46330 h 1291742"/>
                <a:gd name="connsiteX304" fmla="*/ 1500836 w 4120286"/>
                <a:gd name="connsiteY304" fmla="*/ 53035 h 1291742"/>
                <a:gd name="connsiteX305" fmla="*/ 1533754 w 4120286"/>
                <a:gd name="connsiteY305" fmla="*/ 37186 h 1291742"/>
                <a:gd name="connsiteX306" fmla="*/ 1576426 w 4120286"/>
                <a:gd name="connsiteY306" fmla="*/ 37795 h 1291742"/>
                <a:gd name="connsiteX307" fmla="*/ 1567282 w 4120286"/>
                <a:gd name="connsiteY307" fmla="*/ 24384 h 1291742"/>
                <a:gd name="connsiteX308" fmla="*/ 1572768 w 4120286"/>
                <a:gd name="connsiteY308" fmla="*/ 12192 h 1291742"/>
                <a:gd name="connsiteX309" fmla="*/ 1610564 w 4120286"/>
                <a:gd name="connsiteY309" fmla="*/ 0 h 1291742"/>
                <a:gd name="connsiteX310" fmla="*/ 1661160 w 4120286"/>
                <a:gd name="connsiteY310" fmla="*/ 9754 h 1291742"/>
                <a:gd name="connsiteX311" fmla="*/ 1639824 w 4120286"/>
                <a:gd name="connsiteY311" fmla="*/ 17069 h 1291742"/>
                <a:gd name="connsiteX312" fmla="*/ 1697127 w 4120286"/>
                <a:gd name="connsiteY312" fmla="*/ 21336 h 1291742"/>
                <a:gd name="connsiteX313" fmla="*/ 1722120 w 4120286"/>
                <a:gd name="connsiteY313" fmla="*/ 35966 h 1291742"/>
                <a:gd name="connsiteX314" fmla="*/ 1733703 w 4120286"/>
                <a:gd name="connsiteY314" fmla="*/ 28651 h 1291742"/>
                <a:gd name="connsiteX315" fmla="*/ 1800149 w 4120286"/>
                <a:gd name="connsiteY315" fmla="*/ 29261 h 1291742"/>
                <a:gd name="connsiteX316" fmla="*/ 1870863 w 4120286"/>
                <a:gd name="connsiteY316" fmla="*/ 43891 h 1291742"/>
                <a:gd name="connsiteX317" fmla="*/ 1904391 w 4120286"/>
                <a:gd name="connsiteY317" fmla="*/ 54864 h 1291742"/>
                <a:gd name="connsiteX318" fmla="*/ 1919631 w 4120286"/>
                <a:gd name="connsiteY318" fmla="*/ 70714 h 1291742"/>
                <a:gd name="connsiteX319" fmla="*/ 1905000 w 4120286"/>
                <a:gd name="connsiteY319" fmla="*/ 79858 h 1291742"/>
                <a:gd name="connsiteX320" fmla="*/ 1864767 w 4120286"/>
                <a:gd name="connsiteY320" fmla="*/ 96926 h 1291742"/>
                <a:gd name="connsiteX321" fmla="*/ 1858061 w 4120286"/>
                <a:gd name="connsiteY321" fmla="*/ 106070 h 1291742"/>
                <a:gd name="connsiteX322" fmla="*/ 1892199 w 4120286"/>
                <a:gd name="connsiteY322" fmla="*/ 110338 h 1291742"/>
                <a:gd name="connsiteX323" fmla="*/ 1936090 w 4120286"/>
                <a:gd name="connsiteY323" fmla="*/ 118262 h 1291742"/>
                <a:gd name="connsiteX324" fmla="*/ 1950720 w 4120286"/>
                <a:gd name="connsiteY324" fmla="*/ 112166 h 1291742"/>
                <a:gd name="connsiteX325" fmla="*/ 1986077 w 4120286"/>
                <a:gd name="connsiteY325" fmla="*/ 132283 h 1291742"/>
                <a:gd name="connsiteX326" fmla="*/ 1987296 w 4120286"/>
                <a:gd name="connsiteY326" fmla="*/ 124358 h 1291742"/>
                <a:gd name="connsiteX327" fmla="*/ 2018996 w 4120286"/>
                <a:gd name="connsiteY327" fmla="*/ 119482 h 1291742"/>
                <a:gd name="connsiteX328" fmla="*/ 2101901 w 4120286"/>
                <a:gd name="connsiteY328" fmla="*/ 124358 h 1291742"/>
                <a:gd name="connsiteX329" fmla="*/ 2125066 w 4120286"/>
                <a:gd name="connsiteY329" fmla="*/ 138989 h 1291742"/>
                <a:gd name="connsiteX330" fmla="*/ 2231136 w 4120286"/>
                <a:gd name="connsiteY330" fmla="*/ 143866 h 1291742"/>
                <a:gd name="connsiteX331" fmla="*/ 2201876 w 4120286"/>
                <a:gd name="connsiteY331" fmla="*/ 120091 h 1291742"/>
                <a:gd name="connsiteX332" fmla="*/ 2259788 w 4120286"/>
                <a:gd name="connsiteY332" fmla="*/ 125578 h 1291742"/>
                <a:gd name="connsiteX333" fmla="*/ 2296973 w 4120286"/>
                <a:gd name="connsiteY333" fmla="*/ 124968 h 1291742"/>
                <a:gd name="connsiteX334" fmla="*/ 2357324 w 4120286"/>
                <a:gd name="connsiteY334" fmla="*/ 141427 h 1291742"/>
                <a:gd name="connsiteX335" fmla="*/ 2393900 w 4120286"/>
                <a:gd name="connsiteY335" fmla="*/ 161544 h 1291742"/>
                <a:gd name="connsiteX336" fmla="*/ 2396338 w 4120286"/>
                <a:gd name="connsiteY336" fmla="*/ 174955 h 1291742"/>
                <a:gd name="connsiteX337" fmla="*/ 2457908 w 4120286"/>
                <a:gd name="connsiteY337" fmla="*/ 200558 h 1291742"/>
                <a:gd name="connsiteX338" fmla="*/ 2512772 w 4120286"/>
                <a:gd name="connsiteY338" fmla="*/ 213360 h 1291742"/>
                <a:gd name="connsiteX339" fmla="*/ 2494484 w 4120286"/>
                <a:gd name="connsiteY339" fmla="*/ 179832 h 1291742"/>
                <a:gd name="connsiteX340" fmla="*/ 2551786 w 4120286"/>
                <a:gd name="connsiteY340" fmla="*/ 193853 h 1291742"/>
                <a:gd name="connsiteX341" fmla="*/ 2582266 w 4120286"/>
                <a:gd name="connsiteY341" fmla="*/ 185318 h 1291742"/>
                <a:gd name="connsiteX342" fmla="*/ 2642007 w 4120286"/>
                <a:gd name="connsiteY342" fmla="*/ 195072 h 1291742"/>
                <a:gd name="connsiteX343" fmla="*/ 2648103 w 4120286"/>
                <a:gd name="connsiteY343" fmla="*/ 186538 h 1291742"/>
                <a:gd name="connsiteX344" fmla="*/ 2694432 w 4120286"/>
                <a:gd name="connsiteY344" fmla="*/ 190805 h 1291742"/>
                <a:gd name="connsiteX345" fmla="*/ 2637130 w 4120286"/>
                <a:gd name="connsiteY345" fmla="*/ 160934 h 1291742"/>
                <a:gd name="connsiteX346" fmla="*/ 2649932 w 4120286"/>
                <a:gd name="connsiteY346" fmla="*/ 147523 h 1291742"/>
                <a:gd name="connsiteX347" fmla="*/ 2896210 w 4120286"/>
                <a:gd name="connsiteY347" fmla="*/ 168250 h 1291742"/>
                <a:gd name="connsiteX348" fmla="*/ 2944368 w 4120286"/>
                <a:gd name="connsiteY348" fmla="*/ 187147 h 1291742"/>
                <a:gd name="connsiteX349" fmla="*/ 3043733 w 4120286"/>
                <a:gd name="connsiteY349" fmla="*/ 211531 h 1291742"/>
                <a:gd name="connsiteX350" fmla="*/ 3133954 w 4120286"/>
                <a:gd name="connsiteY350" fmla="*/ 205435 h 1291742"/>
                <a:gd name="connsiteX351" fmla="*/ 3190647 w 4120286"/>
                <a:gd name="connsiteY351" fmla="*/ 210922 h 1291742"/>
                <a:gd name="connsiteX352" fmla="*/ 3230880 w 4120286"/>
                <a:gd name="connsiteY352" fmla="*/ 224333 h 1291742"/>
                <a:gd name="connsiteX353" fmla="*/ 3261970 w 4120286"/>
                <a:gd name="connsiteY353" fmla="*/ 248107 h 1291742"/>
                <a:gd name="connsiteX354" fmla="*/ 3306471 w 4120286"/>
                <a:gd name="connsiteY354" fmla="*/ 257251 h 1291742"/>
                <a:gd name="connsiteX355" fmla="*/ 3330245 w 4120286"/>
                <a:gd name="connsiteY355" fmla="*/ 250546 h 1291742"/>
                <a:gd name="connsiteX356" fmla="*/ 3372917 w 4120286"/>
                <a:gd name="connsiteY356" fmla="*/ 249936 h 1291742"/>
                <a:gd name="connsiteX357" fmla="*/ 3429610 w 4120286"/>
                <a:gd name="connsiteY357" fmla="*/ 256032 h 1291742"/>
                <a:gd name="connsiteX358" fmla="*/ 3471672 w 4120286"/>
                <a:gd name="connsiteY358" fmla="*/ 252374 h 1291742"/>
                <a:gd name="connsiteX359" fmla="*/ 3558845 w 4120286"/>
                <a:gd name="connsiteY359" fmla="*/ 281635 h 1291742"/>
                <a:gd name="connsiteX360" fmla="*/ 3574085 w 4120286"/>
                <a:gd name="connsiteY360" fmla="*/ 271272 h 1291742"/>
                <a:gd name="connsiteX361" fmla="*/ 3522269 w 4120286"/>
                <a:gd name="connsiteY361" fmla="*/ 250546 h 1291742"/>
                <a:gd name="connsiteX362" fmla="*/ 3511296 w 4120286"/>
                <a:gd name="connsiteY362" fmla="*/ 235915 h 1291742"/>
                <a:gd name="connsiteX363" fmla="*/ 3604565 w 4120286"/>
                <a:gd name="connsiteY363" fmla="*/ 245059 h 1291742"/>
                <a:gd name="connsiteX364" fmla="*/ 3653333 w 4120286"/>
                <a:gd name="connsiteY364" fmla="*/ 243230 h 1291742"/>
                <a:gd name="connsiteX365" fmla="*/ 3749650 w 4120286"/>
                <a:gd name="connsiteY365" fmla="*/ 258470 h 1291742"/>
                <a:gd name="connsiteX366" fmla="*/ 3807562 w 4120286"/>
                <a:gd name="connsiteY366" fmla="*/ 273101 h 1291742"/>
                <a:gd name="connsiteX367" fmla="*/ 4009949 w 4120286"/>
                <a:gd name="connsiteY367" fmla="*/ 407822 h 1291742"/>
                <a:gd name="connsiteX368" fmla="*/ 3997757 w 4120286"/>
                <a:gd name="connsiteY368" fmla="*/ 423062 h 1291742"/>
                <a:gd name="connsiteX369" fmla="*/ 3959962 w 4120286"/>
                <a:gd name="connsiteY369" fmla="*/ 420624 h 1291742"/>
                <a:gd name="connsiteX370" fmla="*/ 4009949 w 4120286"/>
                <a:gd name="connsiteY370" fmla="*/ 438912 h 1291742"/>
                <a:gd name="connsiteX371" fmla="*/ 4065423 w 4120286"/>
                <a:gd name="connsiteY371" fmla="*/ 467563 h 1291742"/>
                <a:gd name="connsiteX372" fmla="*/ 4091026 w 4120286"/>
                <a:gd name="connsiteY372" fmla="*/ 476707 h 1291742"/>
                <a:gd name="connsiteX373" fmla="*/ 4114191 w 4120286"/>
                <a:gd name="connsiteY373" fmla="*/ 491338 h 1291742"/>
                <a:gd name="connsiteX374" fmla="*/ 4120287 w 4120286"/>
                <a:gd name="connsiteY374" fmla="*/ 500482 h 1291742"/>
                <a:gd name="connsiteX375" fmla="*/ 4059327 w 4120286"/>
                <a:gd name="connsiteY375" fmla="*/ 493166 h 1291742"/>
                <a:gd name="connsiteX376" fmla="*/ 4019093 w 4120286"/>
                <a:gd name="connsiteY376" fmla="*/ 519379 h 1291742"/>
                <a:gd name="connsiteX377" fmla="*/ 4000805 w 4120286"/>
                <a:gd name="connsiteY377" fmla="*/ 523646 h 1291742"/>
                <a:gd name="connsiteX378" fmla="*/ 3991052 w 4120286"/>
                <a:gd name="connsiteY378" fmla="*/ 548640 h 1291742"/>
                <a:gd name="connsiteX379" fmla="*/ 3978860 w 4120286"/>
                <a:gd name="connsiteY379" fmla="*/ 570586 h 1291742"/>
                <a:gd name="connsiteX380" fmla="*/ 3989223 w 4120286"/>
                <a:gd name="connsiteY380" fmla="*/ 587045 h 1291742"/>
                <a:gd name="connsiteX381" fmla="*/ 3919119 w 4120286"/>
                <a:gd name="connsiteY381" fmla="*/ 562051 h 1291742"/>
                <a:gd name="connsiteX382" fmla="*/ 3881933 w 4120286"/>
                <a:gd name="connsiteY382" fmla="*/ 590093 h 1291742"/>
                <a:gd name="connsiteX383" fmla="*/ 3853282 w 4120286"/>
                <a:gd name="connsiteY383" fmla="*/ 576682 h 1291742"/>
                <a:gd name="connsiteX384" fmla="*/ 3844748 w 4120286"/>
                <a:gd name="connsiteY384" fmla="*/ 592531 h 1291742"/>
                <a:gd name="connsiteX385" fmla="*/ 3802076 w 4120286"/>
                <a:gd name="connsiteY385" fmla="*/ 587045 h 1291742"/>
                <a:gd name="connsiteX386" fmla="*/ 3820973 w 4120286"/>
                <a:gd name="connsiteY386" fmla="*/ 610819 h 1291742"/>
                <a:gd name="connsiteX387" fmla="*/ 3827679 w 4120286"/>
                <a:gd name="connsiteY387" fmla="*/ 646176 h 1291742"/>
                <a:gd name="connsiteX388" fmla="*/ 3845357 w 4120286"/>
                <a:gd name="connsiteY388" fmla="*/ 660806 h 1291742"/>
                <a:gd name="connsiteX389" fmla="*/ 3886810 w 4120286"/>
                <a:gd name="connsiteY389" fmla="*/ 668731 h 1291742"/>
                <a:gd name="connsiteX390" fmla="*/ 3942284 w 4120286"/>
                <a:gd name="connsiteY390" fmla="*/ 721766 h 1291742"/>
                <a:gd name="connsiteX391" fmla="*/ 3917290 w 4120286"/>
                <a:gd name="connsiteY391" fmla="*/ 723595 h 1291742"/>
                <a:gd name="connsiteX392" fmla="*/ 3938016 w 4120286"/>
                <a:gd name="connsiteY392" fmla="*/ 754075 h 1291742"/>
                <a:gd name="connsiteX393" fmla="*/ 3966668 w 4120286"/>
                <a:gd name="connsiteY393" fmla="*/ 769925 h 1291742"/>
                <a:gd name="connsiteX394" fmla="*/ 3936188 w 4120286"/>
                <a:gd name="connsiteY394" fmla="*/ 788822 h 1291742"/>
                <a:gd name="connsiteX395" fmla="*/ 3969106 w 4120286"/>
                <a:gd name="connsiteY395" fmla="*/ 831494 h 1291742"/>
                <a:gd name="connsiteX396" fmla="*/ 3934359 w 4120286"/>
                <a:gd name="connsiteY396" fmla="*/ 840638 h 1291742"/>
                <a:gd name="connsiteX397" fmla="*/ 3961791 w 4120286"/>
                <a:gd name="connsiteY397" fmla="*/ 878434 h 1291742"/>
                <a:gd name="connsiteX398" fmla="*/ 3951428 w 4120286"/>
                <a:gd name="connsiteY398" fmla="*/ 913790 h 1291742"/>
                <a:gd name="connsiteX399" fmla="*/ 3916680 w 4120286"/>
                <a:gd name="connsiteY399" fmla="*/ 887578 h 1291742"/>
                <a:gd name="connsiteX400" fmla="*/ 3852672 w 4120286"/>
                <a:gd name="connsiteY400" fmla="*/ 833323 h 1291742"/>
                <a:gd name="connsiteX401" fmla="*/ 3753917 w 4120286"/>
                <a:gd name="connsiteY401" fmla="*/ 750418 h 1291742"/>
                <a:gd name="connsiteX402" fmla="*/ 3714293 w 4120286"/>
                <a:gd name="connsiteY402" fmla="*/ 699821 h 1291742"/>
                <a:gd name="connsiteX403" fmla="*/ 3714903 w 4120286"/>
                <a:gd name="connsiteY403" fmla="*/ 677875 h 1291742"/>
                <a:gd name="connsiteX404" fmla="*/ 3697834 w 4120286"/>
                <a:gd name="connsiteY404" fmla="*/ 660806 h 1291742"/>
                <a:gd name="connsiteX405" fmla="*/ 3732581 w 4120286"/>
                <a:gd name="connsiteY405" fmla="*/ 652882 h 1291742"/>
                <a:gd name="connsiteX406" fmla="*/ 3731362 w 4120286"/>
                <a:gd name="connsiteY406" fmla="*/ 607162 h 1291742"/>
                <a:gd name="connsiteX407" fmla="*/ 3735629 w 4120286"/>
                <a:gd name="connsiteY407" fmla="*/ 570586 h 1291742"/>
                <a:gd name="connsiteX408" fmla="*/ 3750869 w 4120286"/>
                <a:gd name="connsiteY408" fmla="*/ 541934 h 1291742"/>
                <a:gd name="connsiteX409" fmla="*/ 3710636 w 4120286"/>
                <a:gd name="connsiteY409" fmla="*/ 491947 h 1291742"/>
                <a:gd name="connsiteX410" fmla="*/ 3681984 w 4120286"/>
                <a:gd name="connsiteY410" fmla="*/ 494995 h 1291742"/>
                <a:gd name="connsiteX411" fmla="*/ 3701492 w 4120286"/>
                <a:gd name="connsiteY411" fmla="*/ 524256 h 1291742"/>
                <a:gd name="connsiteX412" fmla="*/ 3679546 w 4120286"/>
                <a:gd name="connsiteY412" fmla="*/ 563270 h 1291742"/>
                <a:gd name="connsiteX413" fmla="*/ 3604565 w 4120286"/>
                <a:gd name="connsiteY413" fmla="*/ 519379 h 1291742"/>
                <a:gd name="connsiteX414" fmla="*/ 3549092 w 4120286"/>
                <a:gd name="connsiteY414" fmla="*/ 531571 h 1291742"/>
                <a:gd name="connsiteX415" fmla="*/ 3549092 w 4120286"/>
                <a:gd name="connsiteY415" fmla="*/ 591312 h 1291742"/>
                <a:gd name="connsiteX416" fmla="*/ 3596031 w 4120286"/>
                <a:gd name="connsiteY416" fmla="*/ 613258 h 1291742"/>
                <a:gd name="connsiteX417" fmla="*/ 3544215 w 4120286"/>
                <a:gd name="connsiteY417" fmla="*/ 623011 h 1291742"/>
                <a:gd name="connsiteX418" fmla="*/ 3505200 w 4120286"/>
                <a:gd name="connsiteY418" fmla="*/ 626669 h 1291742"/>
                <a:gd name="connsiteX419" fmla="*/ 3478988 w 4120286"/>
                <a:gd name="connsiteY419" fmla="*/ 600456 h 1291742"/>
                <a:gd name="connsiteX420" fmla="*/ 3430220 w 4120286"/>
                <a:gd name="connsiteY420" fmla="*/ 594970 h 1291742"/>
                <a:gd name="connsiteX421" fmla="*/ 3414980 w 4120286"/>
                <a:gd name="connsiteY421" fmla="*/ 612648 h 1291742"/>
                <a:gd name="connsiteX422" fmla="*/ 3322930 w 4120286"/>
                <a:gd name="connsiteY422" fmla="*/ 606552 h 1291742"/>
                <a:gd name="connsiteX423" fmla="*/ 3242463 w 4120286"/>
                <a:gd name="connsiteY423" fmla="*/ 616915 h 1291742"/>
                <a:gd name="connsiteX424" fmla="*/ 3221127 w 4120286"/>
                <a:gd name="connsiteY424" fmla="*/ 688238 h 1291742"/>
                <a:gd name="connsiteX425" fmla="*/ 3190647 w 4120286"/>
                <a:gd name="connsiteY425" fmla="*/ 774802 h 1291742"/>
                <a:gd name="connsiteX426" fmla="*/ 3240634 w 4120286"/>
                <a:gd name="connsiteY426" fmla="*/ 779678 h 1291742"/>
                <a:gd name="connsiteX427" fmla="*/ 3275381 w 4120286"/>
                <a:gd name="connsiteY427" fmla="*/ 802843 h 1291742"/>
                <a:gd name="connsiteX428" fmla="*/ 3310738 w 4120286"/>
                <a:gd name="connsiteY428" fmla="*/ 810768 h 1291742"/>
                <a:gd name="connsiteX429" fmla="*/ 3313176 w 4120286"/>
                <a:gd name="connsiteY429" fmla="*/ 792480 h 1291742"/>
                <a:gd name="connsiteX430" fmla="*/ 3347314 w 4120286"/>
                <a:gd name="connsiteY430" fmla="*/ 794918 h 1291742"/>
                <a:gd name="connsiteX431" fmla="*/ 3425343 w 4120286"/>
                <a:gd name="connsiteY431" fmla="*/ 835762 h 1291742"/>
                <a:gd name="connsiteX432" fmla="*/ 3453994 w 4120286"/>
                <a:gd name="connsiteY432" fmla="*/ 867461 h 1291742"/>
                <a:gd name="connsiteX433" fmla="*/ 3462528 w 4120286"/>
                <a:gd name="connsiteY433" fmla="*/ 905256 h 1291742"/>
                <a:gd name="connsiteX434" fmla="*/ 3496056 w 4120286"/>
                <a:gd name="connsiteY434" fmla="*/ 950366 h 1291742"/>
                <a:gd name="connsiteX435" fmla="*/ 3528365 w 4120286"/>
                <a:gd name="connsiteY435" fmla="*/ 1010717 h 1291742"/>
                <a:gd name="connsiteX436" fmla="*/ 3522269 w 4120286"/>
                <a:gd name="connsiteY436" fmla="*/ 1066190 h 1291742"/>
                <a:gd name="connsiteX437" fmla="*/ 3530194 w 4120286"/>
                <a:gd name="connsiteY437" fmla="*/ 1092403 h 1291742"/>
                <a:gd name="connsiteX438" fmla="*/ 3518002 w 4120286"/>
                <a:gd name="connsiteY438" fmla="*/ 1137514 h 1291742"/>
                <a:gd name="connsiteX439" fmla="*/ 3505200 w 4120286"/>
                <a:gd name="connsiteY439" fmla="*/ 1182014 h 1291742"/>
                <a:gd name="connsiteX440" fmla="*/ 3499714 w 4120286"/>
                <a:gd name="connsiteY440" fmla="*/ 1204570 h 1291742"/>
                <a:gd name="connsiteX441" fmla="*/ 3471672 w 4120286"/>
                <a:gd name="connsiteY441" fmla="*/ 1227125 h 1291742"/>
                <a:gd name="connsiteX442" fmla="*/ 3452775 w 4120286"/>
                <a:gd name="connsiteY442" fmla="*/ 1227734 h 1291742"/>
                <a:gd name="connsiteX443" fmla="*/ 3421076 w 4120286"/>
                <a:gd name="connsiteY443" fmla="*/ 1208837 h 1291742"/>
                <a:gd name="connsiteX444" fmla="*/ 3396082 w 4120286"/>
                <a:gd name="connsiteY444" fmla="*/ 1237488 h 1291742"/>
                <a:gd name="connsiteX445" fmla="*/ 3399130 w 4120286"/>
                <a:gd name="connsiteY445" fmla="*/ 1250290 h 129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</a:cxnLst>
              <a:rect l="l" t="t" r="r" b="b"/>
              <a:pathLst>
                <a:path w="4120286" h="1291742">
                  <a:moveTo>
                    <a:pt x="3399130" y="1250290"/>
                  </a:moveTo>
                  <a:lnTo>
                    <a:pt x="3390596" y="1243584"/>
                  </a:lnTo>
                  <a:lnTo>
                    <a:pt x="3379013" y="1223467"/>
                  </a:lnTo>
                  <a:lnTo>
                    <a:pt x="3394253" y="1222858"/>
                  </a:lnTo>
                  <a:lnTo>
                    <a:pt x="3370479" y="1177138"/>
                  </a:lnTo>
                  <a:lnTo>
                    <a:pt x="3341828" y="1144219"/>
                  </a:lnTo>
                  <a:lnTo>
                    <a:pt x="3359506" y="1130808"/>
                  </a:lnTo>
                  <a:lnTo>
                    <a:pt x="3401568" y="1137514"/>
                  </a:lnTo>
                  <a:lnTo>
                    <a:pt x="3397911" y="1099718"/>
                  </a:lnTo>
                  <a:lnTo>
                    <a:pt x="3380842" y="1058266"/>
                  </a:lnTo>
                  <a:lnTo>
                    <a:pt x="3382671" y="1044245"/>
                  </a:lnTo>
                  <a:lnTo>
                    <a:pt x="3374746" y="1009498"/>
                  </a:lnTo>
                  <a:lnTo>
                    <a:pt x="3332684" y="1021080"/>
                  </a:lnTo>
                  <a:lnTo>
                    <a:pt x="3316834" y="1035710"/>
                  </a:lnTo>
                  <a:lnTo>
                    <a:pt x="3270504" y="1035710"/>
                  </a:lnTo>
                  <a:lnTo>
                    <a:pt x="3233928" y="1000354"/>
                  </a:lnTo>
                  <a:lnTo>
                    <a:pt x="3179064" y="972922"/>
                  </a:lnTo>
                  <a:lnTo>
                    <a:pt x="3118104" y="960730"/>
                  </a:lnTo>
                  <a:lnTo>
                    <a:pt x="3080309" y="924154"/>
                  </a:lnTo>
                  <a:lnTo>
                    <a:pt x="3052877" y="900989"/>
                  </a:lnTo>
                  <a:lnTo>
                    <a:pt x="3029712" y="884530"/>
                  </a:lnTo>
                  <a:lnTo>
                    <a:pt x="2982773" y="846734"/>
                  </a:lnTo>
                  <a:lnTo>
                    <a:pt x="2946197" y="833323"/>
                  </a:lnTo>
                  <a:lnTo>
                    <a:pt x="2893772" y="821741"/>
                  </a:lnTo>
                  <a:lnTo>
                    <a:pt x="2855976" y="822960"/>
                  </a:lnTo>
                  <a:lnTo>
                    <a:pt x="2824887" y="829666"/>
                  </a:lnTo>
                  <a:lnTo>
                    <a:pt x="2814524" y="848563"/>
                  </a:lnTo>
                  <a:lnTo>
                    <a:pt x="2837079" y="857098"/>
                  </a:lnTo>
                  <a:lnTo>
                    <a:pt x="2852319" y="877824"/>
                  </a:lnTo>
                  <a:lnTo>
                    <a:pt x="2844394" y="890016"/>
                  </a:lnTo>
                  <a:lnTo>
                    <a:pt x="2845613" y="929640"/>
                  </a:lnTo>
                  <a:lnTo>
                    <a:pt x="2857196" y="946709"/>
                  </a:lnTo>
                  <a:lnTo>
                    <a:pt x="2830373" y="970483"/>
                  </a:lnTo>
                  <a:lnTo>
                    <a:pt x="2785263" y="955853"/>
                  </a:lnTo>
                  <a:lnTo>
                    <a:pt x="2751125" y="959510"/>
                  </a:lnTo>
                  <a:lnTo>
                    <a:pt x="2727351" y="946709"/>
                  </a:lnTo>
                  <a:lnTo>
                    <a:pt x="2706624" y="942442"/>
                  </a:lnTo>
                  <a:lnTo>
                    <a:pt x="2679802" y="969264"/>
                  </a:lnTo>
                  <a:lnTo>
                    <a:pt x="2643836" y="975360"/>
                  </a:lnTo>
                  <a:lnTo>
                    <a:pt x="2621890" y="985114"/>
                  </a:lnTo>
                  <a:lnTo>
                    <a:pt x="2580437" y="979018"/>
                  </a:lnTo>
                  <a:lnTo>
                    <a:pt x="2552396" y="979018"/>
                  </a:lnTo>
                  <a:lnTo>
                    <a:pt x="2522525" y="959510"/>
                  </a:lnTo>
                  <a:lnTo>
                    <a:pt x="2482292" y="941832"/>
                  </a:lnTo>
                  <a:lnTo>
                    <a:pt x="2449373" y="936346"/>
                  </a:lnTo>
                  <a:lnTo>
                    <a:pt x="2414626" y="941222"/>
                  </a:lnTo>
                  <a:lnTo>
                    <a:pt x="2390242" y="948538"/>
                  </a:lnTo>
                  <a:lnTo>
                    <a:pt x="2338426" y="932688"/>
                  </a:lnTo>
                  <a:lnTo>
                    <a:pt x="2316480" y="904646"/>
                  </a:lnTo>
                  <a:lnTo>
                    <a:pt x="2275637" y="894893"/>
                  </a:lnTo>
                  <a:lnTo>
                    <a:pt x="2246376" y="890016"/>
                  </a:lnTo>
                  <a:lnTo>
                    <a:pt x="2203704" y="874776"/>
                  </a:lnTo>
                  <a:lnTo>
                    <a:pt x="2195780" y="913790"/>
                  </a:lnTo>
                  <a:lnTo>
                    <a:pt x="2220164" y="935736"/>
                  </a:lnTo>
                  <a:lnTo>
                    <a:pt x="2205533" y="962558"/>
                  </a:lnTo>
                  <a:lnTo>
                    <a:pt x="2156765" y="952805"/>
                  </a:lnTo>
                  <a:lnTo>
                    <a:pt x="2126285" y="951586"/>
                  </a:lnTo>
                  <a:lnTo>
                    <a:pt x="2097024" y="933907"/>
                  </a:lnTo>
                  <a:lnTo>
                    <a:pt x="2065325" y="933298"/>
                  </a:lnTo>
                  <a:lnTo>
                    <a:pt x="2033016" y="921715"/>
                  </a:lnTo>
                  <a:lnTo>
                    <a:pt x="1997050" y="939394"/>
                  </a:lnTo>
                  <a:lnTo>
                    <a:pt x="1956207" y="971702"/>
                  </a:lnTo>
                  <a:lnTo>
                    <a:pt x="1927556" y="978408"/>
                  </a:lnTo>
                  <a:lnTo>
                    <a:pt x="1917192" y="981456"/>
                  </a:lnTo>
                  <a:lnTo>
                    <a:pt x="1890370" y="958291"/>
                  </a:lnTo>
                  <a:lnTo>
                    <a:pt x="1853794" y="963778"/>
                  </a:lnTo>
                  <a:lnTo>
                    <a:pt x="1833677" y="947318"/>
                  </a:lnTo>
                  <a:lnTo>
                    <a:pt x="1809293" y="940003"/>
                  </a:lnTo>
                  <a:lnTo>
                    <a:pt x="1784300" y="918058"/>
                  </a:lnTo>
                  <a:lnTo>
                    <a:pt x="1764183" y="911352"/>
                  </a:lnTo>
                  <a:lnTo>
                    <a:pt x="1726388" y="921106"/>
                  </a:lnTo>
                  <a:lnTo>
                    <a:pt x="1675181" y="899770"/>
                  </a:lnTo>
                  <a:lnTo>
                    <a:pt x="1668476" y="919277"/>
                  </a:lnTo>
                  <a:lnTo>
                    <a:pt x="1556919" y="824179"/>
                  </a:lnTo>
                  <a:lnTo>
                    <a:pt x="1505712" y="795528"/>
                  </a:lnTo>
                  <a:lnTo>
                    <a:pt x="1510589" y="783336"/>
                  </a:lnTo>
                  <a:lnTo>
                    <a:pt x="1454506" y="818693"/>
                  </a:lnTo>
                  <a:lnTo>
                    <a:pt x="1427684" y="820522"/>
                  </a:lnTo>
                  <a:lnTo>
                    <a:pt x="1420978" y="800405"/>
                  </a:lnTo>
                  <a:lnTo>
                    <a:pt x="1377696" y="787603"/>
                  </a:lnTo>
                  <a:lnTo>
                    <a:pt x="1351484" y="796747"/>
                  </a:lnTo>
                  <a:lnTo>
                    <a:pt x="1324661" y="758342"/>
                  </a:lnTo>
                  <a:lnTo>
                    <a:pt x="1269188" y="750418"/>
                  </a:lnTo>
                  <a:lnTo>
                    <a:pt x="1250290" y="765658"/>
                  </a:lnTo>
                  <a:lnTo>
                    <a:pt x="1183844" y="779678"/>
                  </a:lnTo>
                  <a:lnTo>
                    <a:pt x="1173480" y="788822"/>
                  </a:lnTo>
                  <a:lnTo>
                    <a:pt x="1069848" y="801624"/>
                  </a:lnTo>
                  <a:lnTo>
                    <a:pt x="1061314" y="814426"/>
                  </a:lnTo>
                  <a:lnTo>
                    <a:pt x="1092404" y="840029"/>
                  </a:lnTo>
                  <a:lnTo>
                    <a:pt x="1068020" y="849782"/>
                  </a:lnTo>
                  <a:lnTo>
                    <a:pt x="1077164" y="859536"/>
                  </a:lnTo>
                  <a:lnTo>
                    <a:pt x="1055828" y="877824"/>
                  </a:lnTo>
                  <a:lnTo>
                    <a:pt x="1113130" y="904037"/>
                  </a:lnTo>
                  <a:lnTo>
                    <a:pt x="1111911" y="921715"/>
                  </a:lnTo>
                  <a:lnTo>
                    <a:pt x="1069239" y="919886"/>
                  </a:lnTo>
                  <a:lnTo>
                    <a:pt x="1064362" y="931469"/>
                  </a:lnTo>
                  <a:lnTo>
                    <a:pt x="1019861" y="911962"/>
                  </a:lnTo>
                  <a:lnTo>
                    <a:pt x="972921" y="912571"/>
                  </a:lnTo>
                  <a:lnTo>
                    <a:pt x="946100" y="928421"/>
                  </a:lnTo>
                  <a:lnTo>
                    <a:pt x="905865" y="913181"/>
                  </a:lnTo>
                  <a:lnTo>
                    <a:pt x="832713" y="886968"/>
                  </a:lnTo>
                  <a:lnTo>
                    <a:pt x="786384" y="888187"/>
                  </a:lnTo>
                  <a:lnTo>
                    <a:pt x="737007" y="929030"/>
                  </a:lnTo>
                  <a:lnTo>
                    <a:pt x="740664" y="956462"/>
                  </a:lnTo>
                  <a:lnTo>
                    <a:pt x="704088" y="934517"/>
                  </a:lnTo>
                  <a:lnTo>
                    <a:pt x="690677" y="976579"/>
                  </a:lnTo>
                  <a:lnTo>
                    <a:pt x="701649" y="983894"/>
                  </a:lnTo>
                  <a:lnTo>
                    <a:pt x="691287" y="1013155"/>
                  </a:lnTo>
                  <a:lnTo>
                    <a:pt x="723596" y="1038758"/>
                  </a:lnTo>
                  <a:lnTo>
                    <a:pt x="745541" y="1037539"/>
                  </a:lnTo>
                  <a:lnTo>
                    <a:pt x="771753" y="1063142"/>
                  </a:lnTo>
                  <a:lnTo>
                    <a:pt x="772973" y="1082650"/>
                  </a:lnTo>
                  <a:lnTo>
                    <a:pt x="790041" y="1089355"/>
                  </a:lnTo>
                  <a:lnTo>
                    <a:pt x="781508" y="1111910"/>
                  </a:lnTo>
                  <a:lnTo>
                    <a:pt x="753465" y="1118006"/>
                  </a:lnTo>
                  <a:lnTo>
                    <a:pt x="731520" y="1157630"/>
                  </a:lnTo>
                  <a:lnTo>
                    <a:pt x="768096" y="1194816"/>
                  </a:lnTo>
                  <a:lnTo>
                    <a:pt x="770535" y="1220419"/>
                  </a:lnTo>
                  <a:lnTo>
                    <a:pt x="815036" y="1266139"/>
                  </a:lnTo>
                  <a:lnTo>
                    <a:pt x="799796" y="1281989"/>
                  </a:lnTo>
                  <a:lnTo>
                    <a:pt x="796137" y="1291742"/>
                  </a:lnTo>
                  <a:lnTo>
                    <a:pt x="781508" y="1288694"/>
                  </a:lnTo>
                  <a:lnTo>
                    <a:pt x="755295" y="1265530"/>
                  </a:lnTo>
                  <a:lnTo>
                    <a:pt x="746151" y="1264310"/>
                  </a:lnTo>
                  <a:lnTo>
                    <a:pt x="724205" y="1255166"/>
                  </a:lnTo>
                  <a:lnTo>
                    <a:pt x="711404" y="1239317"/>
                  </a:lnTo>
                  <a:lnTo>
                    <a:pt x="680313" y="1231392"/>
                  </a:lnTo>
                  <a:lnTo>
                    <a:pt x="662636" y="1237488"/>
                  </a:lnTo>
                  <a:lnTo>
                    <a:pt x="655320" y="1230173"/>
                  </a:lnTo>
                  <a:lnTo>
                    <a:pt x="608991" y="1211275"/>
                  </a:lnTo>
                  <a:lnTo>
                    <a:pt x="562052" y="1205179"/>
                  </a:lnTo>
                  <a:lnTo>
                    <a:pt x="534009" y="1198474"/>
                  </a:lnTo>
                  <a:lnTo>
                    <a:pt x="531572" y="1203350"/>
                  </a:lnTo>
                  <a:lnTo>
                    <a:pt x="485241" y="1170432"/>
                  </a:lnTo>
                  <a:lnTo>
                    <a:pt x="447447" y="1155802"/>
                  </a:lnTo>
                  <a:lnTo>
                    <a:pt x="416357" y="1133246"/>
                  </a:lnTo>
                  <a:lnTo>
                    <a:pt x="438303" y="1127150"/>
                  </a:lnTo>
                  <a:lnTo>
                    <a:pt x="457809" y="1095451"/>
                  </a:lnTo>
                  <a:lnTo>
                    <a:pt x="437693" y="1080211"/>
                  </a:lnTo>
                  <a:lnTo>
                    <a:pt x="479756" y="1064362"/>
                  </a:lnTo>
                  <a:lnTo>
                    <a:pt x="477317" y="1055827"/>
                  </a:lnTo>
                  <a:lnTo>
                    <a:pt x="451104" y="1061923"/>
                  </a:lnTo>
                  <a:lnTo>
                    <a:pt x="448665" y="1045464"/>
                  </a:lnTo>
                  <a:lnTo>
                    <a:pt x="462077" y="1034491"/>
                  </a:lnTo>
                  <a:lnTo>
                    <a:pt x="491337" y="1032053"/>
                  </a:lnTo>
                  <a:lnTo>
                    <a:pt x="493167" y="1019251"/>
                  </a:lnTo>
                  <a:lnTo>
                    <a:pt x="482193" y="997915"/>
                  </a:lnTo>
                  <a:lnTo>
                    <a:pt x="490119" y="978408"/>
                  </a:lnTo>
                  <a:lnTo>
                    <a:pt x="487680" y="966826"/>
                  </a:lnTo>
                  <a:lnTo>
                    <a:pt x="440741" y="954634"/>
                  </a:lnTo>
                  <a:lnTo>
                    <a:pt x="423063" y="955243"/>
                  </a:lnTo>
                  <a:lnTo>
                    <a:pt x="401117" y="937565"/>
                  </a:lnTo>
                  <a:lnTo>
                    <a:pt x="379172" y="943661"/>
                  </a:lnTo>
                  <a:lnTo>
                    <a:pt x="338328" y="930250"/>
                  </a:lnTo>
                  <a:lnTo>
                    <a:pt x="337719" y="922934"/>
                  </a:lnTo>
                  <a:lnTo>
                    <a:pt x="323697" y="906475"/>
                  </a:lnTo>
                  <a:lnTo>
                    <a:pt x="299924" y="904646"/>
                  </a:lnTo>
                  <a:lnTo>
                    <a:pt x="295047" y="893064"/>
                  </a:lnTo>
                  <a:lnTo>
                    <a:pt x="300533" y="885139"/>
                  </a:lnTo>
                  <a:lnTo>
                    <a:pt x="277368" y="863803"/>
                  </a:lnTo>
                  <a:lnTo>
                    <a:pt x="247497" y="867461"/>
                  </a:lnTo>
                  <a:lnTo>
                    <a:pt x="238353" y="865632"/>
                  </a:lnTo>
                  <a:lnTo>
                    <a:pt x="232257" y="874166"/>
                  </a:lnTo>
                  <a:lnTo>
                    <a:pt x="221285" y="872947"/>
                  </a:lnTo>
                  <a:lnTo>
                    <a:pt x="209093" y="848563"/>
                  </a:lnTo>
                  <a:lnTo>
                    <a:pt x="199949" y="836371"/>
                  </a:lnTo>
                  <a:lnTo>
                    <a:pt x="204825" y="832714"/>
                  </a:lnTo>
                  <a:lnTo>
                    <a:pt x="228600" y="833933"/>
                  </a:lnTo>
                  <a:lnTo>
                    <a:pt x="238353" y="826008"/>
                  </a:lnTo>
                  <a:lnTo>
                    <a:pt x="227991" y="816254"/>
                  </a:lnTo>
                  <a:lnTo>
                    <a:pt x="207264" y="809549"/>
                  </a:lnTo>
                  <a:lnTo>
                    <a:pt x="207264" y="802843"/>
                  </a:lnTo>
                  <a:lnTo>
                    <a:pt x="194463" y="796138"/>
                  </a:lnTo>
                  <a:lnTo>
                    <a:pt x="171297" y="771754"/>
                  </a:lnTo>
                  <a:lnTo>
                    <a:pt x="175565" y="762000"/>
                  </a:lnTo>
                  <a:lnTo>
                    <a:pt x="168860" y="744322"/>
                  </a:lnTo>
                  <a:lnTo>
                    <a:pt x="139599" y="735787"/>
                  </a:lnTo>
                  <a:lnTo>
                    <a:pt x="124968" y="740054"/>
                  </a:lnTo>
                  <a:lnTo>
                    <a:pt x="119481" y="730910"/>
                  </a:lnTo>
                  <a:lnTo>
                    <a:pt x="87173" y="721766"/>
                  </a:lnTo>
                  <a:lnTo>
                    <a:pt x="74372" y="699821"/>
                  </a:lnTo>
                  <a:lnTo>
                    <a:pt x="68276" y="682142"/>
                  </a:lnTo>
                  <a:lnTo>
                    <a:pt x="53036" y="674218"/>
                  </a:lnTo>
                  <a:lnTo>
                    <a:pt x="62789" y="662635"/>
                  </a:lnTo>
                  <a:lnTo>
                    <a:pt x="48159" y="628498"/>
                  </a:lnTo>
                  <a:lnTo>
                    <a:pt x="64008" y="607771"/>
                  </a:lnTo>
                  <a:lnTo>
                    <a:pt x="58521" y="601675"/>
                  </a:lnTo>
                  <a:lnTo>
                    <a:pt x="85953" y="581558"/>
                  </a:lnTo>
                  <a:lnTo>
                    <a:pt x="53036" y="564490"/>
                  </a:lnTo>
                  <a:lnTo>
                    <a:pt x="101804" y="519379"/>
                  </a:lnTo>
                  <a:lnTo>
                    <a:pt x="122529" y="498653"/>
                  </a:lnTo>
                  <a:lnTo>
                    <a:pt x="128016" y="480974"/>
                  </a:lnTo>
                  <a:lnTo>
                    <a:pt x="82905" y="457200"/>
                  </a:lnTo>
                  <a:lnTo>
                    <a:pt x="88392" y="434035"/>
                  </a:lnTo>
                  <a:lnTo>
                    <a:pt x="58521" y="408432"/>
                  </a:lnTo>
                  <a:lnTo>
                    <a:pt x="68885" y="379171"/>
                  </a:lnTo>
                  <a:lnTo>
                    <a:pt x="29261" y="340766"/>
                  </a:lnTo>
                  <a:lnTo>
                    <a:pt x="46940" y="315163"/>
                  </a:lnTo>
                  <a:lnTo>
                    <a:pt x="2439" y="292608"/>
                  </a:lnTo>
                  <a:lnTo>
                    <a:pt x="0" y="269443"/>
                  </a:lnTo>
                  <a:lnTo>
                    <a:pt x="19508" y="266395"/>
                  </a:lnTo>
                  <a:lnTo>
                    <a:pt x="58521" y="253594"/>
                  </a:lnTo>
                  <a:lnTo>
                    <a:pt x="81077" y="242011"/>
                  </a:lnTo>
                  <a:lnTo>
                    <a:pt x="128016" y="261518"/>
                  </a:lnTo>
                  <a:lnTo>
                    <a:pt x="199340" y="269443"/>
                  </a:lnTo>
                  <a:lnTo>
                    <a:pt x="307239" y="307238"/>
                  </a:lnTo>
                  <a:lnTo>
                    <a:pt x="332232" y="323088"/>
                  </a:lnTo>
                  <a:lnTo>
                    <a:pt x="341376" y="345643"/>
                  </a:lnTo>
                  <a:lnTo>
                    <a:pt x="318821" y="363322"/>
                  </a:lnTo>
                  <a:lnTo>
                    <a:pt x="279197" y="372466"/>
                  </a:lnTo>
                  <a:lnTo>
                    <a:pt x="156057" y="346862"/>
                  </a:lnTo>
                  <a:lnTo>
                    <a:pt x="138380" y="351130"/>
                  </a:lnTo>
                  <a:lnTo>
                    <a:pt x="187757" y="376123"/>
                  </a:lnTo>
                  <a:lnTo>
                    <a:pt x="193853" y="391973"/>
                  </a:lnTo>
                  <a:lnTo>
                    <a:pt x="205436" y="427330"/>
                  </a:lnTo>
                  <a:lnTo>
                    <a:pt x="242621" y="437693"/>
                  </a:lnTo>
                  <a:lnTo>
                    <a:pt x="265785" y="446837"/>
                  </a:lnTo>
                  <a:lnTo>
                    <a:pt x="264567" y="429768"/>
                  </a:lnTo>
                  <a:lnTo>
                    <a:pt x="243840" y="415138"/>
                  </a:lnTo>
                  <a:lnTo>
                    <a:pt x="256641" y="401726"/>
                  </a:lnTo>
                  <a:lnTo>
                    <a:pt x="327356" y="423672"/>
                  </a:lnTo>
                  <a:lnTo>
                    <a:pt x="346863" y="415138"/>
                  </a:lnTo>
                  <a:lnTo>
                    <a:pt x="320649" y="389534"/>
                  </a:lnTo>
                  <a:lnTo>
                    <a:pt x="370028" y="356616"/>
                  </a:lnTo>
                  <a:lnTo>
                    <a:pt x="395021" y="358445"/>
                  </a:lnTo>
                  <a:lnTo>
                    <a:pt x="423063" y="370027"/>
                  </a:lnTo>
                  <a:lnTo>
                    <a:pt x="429768" y="346862"/>
                  </a:lnTo>
                  <a:lnTo>
                    <a:pt x="401117" y="326746"/>
                  </a:lnTo>
                  <a:lnTo>
                    <a:pt x="405993" y="306629"/>
                  </a:lnTo>
                  <a:lnTo>
                    <a:pt x="379781" y="285902"/>
                  </a:lnTo>
                  <a:lnTo>
                    <a:pt x="454761" y="296875"/>
                  </a:lnTo>
                  <a:lnTo>
                    <a:pt x="476708" y="315163"/>
                  </a:lnTo>
                  <a:lnTo>
                    <a:pt x="445617" y="319430"/>
                  </a:lnTo>
                  <a:lnTo>
                    <a:pt x="452933" y="338328"/>
                  </a:lnTo>
                  <a:lnTo>
                    <a:pt x="477927" y="349910"/>
                  </a:lnTo>
                  <a:lnTo>
                    <a:pt x="514503" y="342595"/>
                  </a:lnTo>
                  <a:lnTo>
                    <a:pt x="512064" y="321259"/>
                  </a:lnTo>
                  <a:lnTo>
                    <a:pt x="559004" y="304800"/>
                  </a:lnTo>
                  <a:lnTo>
                    <a:pt x="634593" y="276758"/>
                  </a:lnTo>
                  <a:lnTo>
                    <a:pt x="654101" y="277978"/>
                  </a:lnTo>
                  <a:lnTo>
                    <a:pt x="638861" y="298094"/>
                  </a:lnTo>
                  <a:lnTo>
                    <a:pt x="671780" y="301752"/>
                  </a:lnTo>
                  <a:lnTo>
                    <a:pt x="684581" y="290170"/>
                  </a:lnTo>
                  <a:lnTo>
                    <a:pt x="731520" y="289560"/>
                  </a:lnTo>
                  <a:lnTo>
                    <a:pt x="762000" y="275539"/>
                  </a:lnTo>
                  <a:lnTo>
                    <a:pt x="801015" y="295656"/>
                  </a:lnTo>
                  <a:lnTo>
                    <a:pt x="818084" y="273710"/>
                  </a:lnTo>
                  <a:lnTo>
                    <a:pt x="781508" y="254813"/>
                  </a:lnTo>
                  <a:lnTo>
                    <a:pt x="788823" y="243840"/>
                  </a:lnTo>
                  <a:lnTo>
                    <a:pt x="868071" y="253594"/>
                  </a:lnTo>
                  <a:lnTo>
                    <a:pt x="908304" y="263957"/>
                  </a:lnTo>
                  <a:lnTo>
                    <a:pt x="1021689" y="301752"/>
                  </a:lnTo>
                  <a:lnTo>
                    <a:pt x="1028396" y="284683"/>
                  </a:lnTo>
                  <a:lnTo>
                    <a:pt x="992429" y="267005"/>
                  </a:lnTo>
                  <a:lnTo>
                    <a:pt x="987552" y="260299"/>
                  </a:lnTo>
                  <a:lnTo>
                    <a:pt x="955244" y="256642"/>
                  </a:lnTo>
                  <a:lnTo>
                    <a:pt x="954024" y="241402"/>
                  </a:lnTo>
                  <a:lnTo>
                    <a:pt x="925373" y="215798"/>
                  </a:lnTo>
                  <a:lnTo>
                    <a:pt x="918668" y="205435"/>
                  </a:lnTo>
                  <a:lnTo>
                    <a:pt x="944880" y="176784"/>
                  </a:lnTo>
                  <a:lnTo>
                    <a:pt x="941223" y="147523"/>
                  </a:lnTo>
                  <a:lnTo>
                    <a:pt x="954633" y="141427"/>
                  </a:lnTo>
                  <a:lnTo>
                    <a:pt x="1024128" y="149962"/>
                  </a:lnTo>
                  <a:lnTo>
                    <a:pt x="1041807" y="167640"/>
                  </a:lnTo>
                  <a:lnTo>
                    <a:pt x="1036320" y="193243"/>
                  </a:lnTo>
                  <a:lnTo>
                    <a:pt x="1058876" y="203606"/>
                  </a:lnTo>
                  <a:lnTo>
                    <a:pt x="1082040" y="226162"/>
                  </a:lnTo>
                  <a:lnTo>
                    <a:pt x="1105205" y="271272"/>
                  </a:lnTo>
                  <a:lnTo>
                    <a:pt x="1146048" y="291389"/>
                  </a:lnTo>
                  <a:lnTo>
                    <a:pt x="1149096" y="313944"/>
                  </a:lnTo>
                  <a:lnTo>
                    <a:pt x="1127760" y="361493"/>
                  </a:lnTo>
                  <a:lnTo>
                    <a:pt x="1160069" y="366370"/>
                  </a:lnTo>
                  <a:lnTo>
                    <a:pt x="1163117" y="354178"/>
                  </a:lnTo>
                  <a:lnTo>
                    <a:pt x="1186282" y="345643"/>
                  </a:lnTo>
                  <a:lnTo>
                    <a:pt x="1183234" y="329184"/>
                  </a:lnTo>
                  <a:lnTo>
                    <a:pt x="1194816" y="312725"/>
                  </a:lnTo>
                  <a:lnTo>
                    <a:pt x="1167994" y="293827"/>
                  </a:lnTo>
                  <a:lnTo>
                    <a:pt x="1165556" y="271882"/>
                  </a:lnTo>
                  <a:lnTo>
                    <a:pt x="1136295" y="269443"/>
                  </a:lnTo>
                  <a:lnTo>
                    <a:pt x="1118616" y="251155"/>
                  </a:lnTo>
                  <a:lnTo>
                    <a:pt x="1116178" y="218237"/>
                  </a:lnTo>
                  <a:lnTo>
                    <a:pt x="1066191" y="192024"/>
                  </a:lnTo>
                  <a:lnTo>
                    <a:pt x="1094842" y="170688"/>
                  </a:lnTo>
                  <a:lnTo>
                    <a:pt x="1072287" y="148133"/>
                  </a:lnTo>
                  <a:lnTo>
                    <a:pt x="1083869" y="147523"/>
                  </a:lnTo>
                  <a:lnTo>
                    <a:pt x="1109472" y="164592"/>
                  </a:lnTo>
                  <a:lnTo>
                    <a:pt x="1122274" y="195682"/>
                  </a:lnTo>
                  <a:lnTo>
                    <a:pt x="1152754" y="201778"/>
                  </a:lnTo>
                  <a:lnTo>
                    <a:pt x="1124712" y="178613"/>
                  </a:lnTo>
                  <a:lnTo>
                    <a:pt x="1155802" y="165811"/>
                  </a:lnTo>
                  <a:lnTo>
                    <a:pt x="1205180" y="163982"/>
                  </a:lnTo>
                  <a:lnTo>
                    <a:pt x="1263701" y="182270"/>
                  </a:lnTo>
                  <a:lnTo>
                    <a:pt x="1221639" y="156058"/>
                  </a:lnTo>
                  <a:lnTo>
                    <a:pt x="1191768" y="122530"/>
                  </a:lnTo>
                  <a:lnTo>
                    <a:pt x="1227735" y="116434"/>
                  </a:lnTo>
                  <a:lnTo>
                    <a:pt x="1285647" y="117653"/>
                  </a:lnTo>
                  <a:lnTo>
                    <a:pt x="1333196" y="113386"/>
                  </a:lnTo>
                  <a:lnTo>
                    <a:pt x="1299058" y="97536"/>
                  </a:lnTo>
                  <a:lnTo>
                    <a:pt x="1306983" y="77419"/>
                  </a:lnTo>
                  <a:lnTo>
                    <a:pt x="1332586" y="76200"/>
                  </a:lnTo>
                  <a:lnTo>
                    <a:pt x="1362456" y="61570"/>
                  </a:lnTo>
                  <a:lnTo>
                    <a:pt x="1419149" y="57302"/>
                  </a:lnTo>
                  <a:lnTo>
                    <a:pt x="1417930" y="48768"/>
                  </a:lnTo>
                  <a:lnTo>
                    <a:pt x="1474623" y="46330"/>
                  </a:lnTo>
                  <a:lnTo>
                    <a:pt x="1500836" y="53035"/>
                  </a:lnTo>
                  <a:lnTo>
                    <a:pt x="1533754" y="37186"/>
                  </a:lnTo>
                  <a:lnTo>
                    <a:pt x="1576426" y="37795"/>
                  </a:lnTo>
                  <a:lnTo>
                    <a:pt x="1567282" y="24384"/>
                  </a:lnTo>
                  <a:lnTo>
                    <a:pt x="1572768" y="12192"/>
                  </a:lnTo>
                  <a:lnTo>
                    <a:pt x="1610564" y="0"/>
                  </a:lnTo>
                  <a:lnTo>
                    <a:pt x="1661160" y="9754"/>
                  </a:lnTo>
                  <a:lnTo>
                    <a:pt x="1639824" y="17069"/>
                  </a:lnTo>
                  <a:lnTo>
                    <a:pt x="1697127" y="21336"/>
                  </a:lnTo>
                  <a:lnTo>
                    <a:pt x="1722120" y="35966"/>
                  </a:lnTo>
                  <a:lnTo>
                    <a:pt x="1733703" y="28651"/>
                  </a:lnTo>
                  <a:lnTo>
                    <a:pt x="1800149" y="29261"/>
                  </a:lnTo>
                  <a:lnTo>
                    <a:pt x="1870863" y="43891"/>
                  </a:lnTo>
                  <a:lnTo>
                    <a:pt x="1904391" y="54864"/>
                  </a:lnTo>
                  <a:lnTo>
                    <a:pt x="1919631" y="70714"/>
                  </a:lnTo>
                  <a:lnTo>
                    <a:pt x="1905000" y="79858"/>
                  </a:lnTo>
                  <a:lnTo>
                    <a:pt x="1864767" y="96926"/>
                  </a:lnTo>
                  <a:lnTo>
                    <a:pt x="1858061" y="106070"/>
                  </a:lnTo>
                  <a:lnTo>
                    <a:pt x="1892199" y="110338"/>
                  </a:lnTo>
                  <a:lnTo>
                    <a:pt x="1936090" y="118262"/>
                  </a:lnTo>
                  <a:lnTo>
                    <a:pt x="1950720" y="112166"/>
                  </a:lnTo>
                  <a:lnTo>
                    <a:pt x="1986077" y="132283"/>
                  </a:lnTo>
                  <a:lnTo>
                    <a:pt x="1987296" y="124358"/>
                  </a:lnTo>
                  <a:lnTo>
                    <a:pt x="2018996" y="119482"/>
                  </a:lnTo>
                  <a:lnTo>
                    <a:pt x="2101901" y="124358"/>
                  </a:lnTo>
                  <a:lnTo>
                    <a:pt x="2125066" y="138989"/>
                  </a:lnTo>
                  <a:lnTo>
                    <a:pt x="2231136" y="143866"/>
                  </a:lnTo>
                  <a:lnTo>
                    <a:pt x="2201876" y="120091"/>
                  </a:lnTo>
                  <a:lnTo>
                    <a:pt x="2259788" y="125578"/>
                  </a:lnTo>
                  <a:lnTo>
                    <a:pt x="2296973" y="124968"/>
                  </a:lnTo>
                  <a:lnTo>
                    <a:pt x="2357324" y="141427"/>
                  </a:lnTo>
                  <a:lnTo>
                    <a:pt x="2393900" y="161544"/>
                  </a:lnTo>
                  <a:lnTo>
                    <a:pt x="2396338" y="174955"/>
                  </a:lnTo>
                  <a:lnTo>
                    <a:pt x="2457908" y="200558"/>
                  </a:lnTo>
                  <a:lnTo>
                    <a:pt x="2512772" y="213360"/>
                  </a:lnTo>
                  <a:lnTo>
                    <a:pt x="2494484" y="179832"/>
                  </a:lnTo>
                  <a:lnTo>
                    <a:pt x="2551786" y="193853"/>
                  </a:lnTo>
                  <a:lnTo>
                    <a:pt x="2582266" y="185318"/>
                  </a:lnTo>
                  <a:lnTo>
                    <a:pt x="2642007" y="195072"/>
                  </a:lnTo>
                  <a:lnTo>
                    <a:pt x="2648103" y="186538"/>
                  </a:lnTo>
                  <a:lnTo>
                    <a:pt x="2694432" y="190805"/>
                  </a:lnTo>
                  <a:lnTo>
                    <a:pt x="2637130" y="160934"/>
                  </a:lnTo>
                  <a:lnTo>
                    <a:pt x="2649932" y="147523"/>
                  </a:lnTo>
                  <a:lnTo>
                    <a:pt x="2896210" y="168250"/>
                  </a:lnTo>
                  <a:lnTo>
                    <a:pt x="2944368" y="187147"/>
                  </a:lnTo>
                  <a:lnTo>
                    <a:pt x="3043733" y="211531"/>
                  </a:lnTo>
                  <a:lnTo>
                    <a:pt x="3133954" y="205435"/>
                  </a:lnTo>
                  <a:lnTo>
                    <a:pt x="3190647" y="210922"/>
                  </a:lnTo>
                  <a:lnTo>
                    <a:pt x="3230880" y="224333"/>
                  </a:lnTo>
                  <a:lnTo>
                    <a:pt x="3261970" y="248107"/>
                  </a:lnTo>
                  <a:lnTo>
                    <a:pt x="3306471" y="257251"/>
                  </a:lnTo>
                  <a:lnTo>
                    <a:pt x="3330245" y="250546"/>
                  </a:lnTo>
                  <a:lnTo>
                    <a:pt x="3372917" y="249936"/>
                  </a:lnTo>
                  <a:lnTo>
                    <a:pt x="3429610" y="256032"/>
                  </a:lnTo>
                  <a:lnTo>
                    <a:pt x="3471672" y="252374"/>
                  </a:lnTo>
                  <a:lnTo>
                    <a:pt x="3558845" y="281635"/>
                  </a:lnTo>
                  <a:lnTo>
                    <a:pt x="3574085" y="271272"/>
                  </a:lnTo>
                  <a:lnTo>
                    <a:pt x="3522269" y="250546"/>
                  </a:lnTo>
                  <a:lnTo>
                    <a:pt x="3511296" y="235915"/>
                  </a:lnTo>
                  <a:lnTo>
                    <a:pt x="3604565" y="245059"/>
                  </a:lnTo>
                  <a:lnTo>
                    <a:pt x="3653333" y="243230"/>
                  </a:lnTo>
                  <a:lnTo>
                    <a:pt x="3749650" y="258470"/>
                  </a:lnTo>
                  <a:lnTo>
                    <a:pt x="3807562" y="273101"/>
                  </a:lnTo>
                  <a:lnTo>
                    <a:pt x="4009949" y="407822"/>
                  </a:lnTo>
                  <a:lnTo>
                    <a:pt x="3997757" y="423062"/>
                  </a:lnTo>
                  <a:lnTo>
                    <a:pt x="3959962" y="420624"/>
                  </a:lnTo>
                  <a:lnTo>
                    <a:pt x="4009949" y="438912"/>
                  </a:lnTo>
                  <a:lnTo>
                    <a:pt x="4065423" y="467563"/>
                  </a:lnTo>
                  <a:lnTo>
                    <a:pt x="4091026" y="476707"/>
                  </a:lnTo>
                  <a:lnTo>
                    <a:pt x="4114191" y="491338"/>
                  </a:lnTo>
                  <a:lnTo>
                    <a:pt x="4120287" y="500482"/>
                  </a:lnTo>
                  <a:lnTo>
                    <a:pt x="4059327" y="493166"/>
                  </a:lnTo>
                  <a:lnTo>
                    <a:pt x="4019093" y="519379"/>
                  </a:lnTo>
                  <a:lnTo>
                    <a:pt x="4000805" y="523646"/>
                  </a:lnTo>
                  <a:lnTo>
                    <a:pt x="3991052" y="548640"/>
                  </a:lnTo>
                  <a:lnTo>
                    <a:pt x="3978860" y="570586"/>
                  </a:lnTo>
                  <a:lnTo>
                    <a:pt x="3989223" y="587045"/>
                  </a:lnTo>
                  <a:lnTo>
                    <a:pt x="3919119" y="562051"/>
                  </a:lnTo>
                  <a:lnTo>
                    <a:pt x="3881933" y="590093"/>
                  </a:lnTo>
                  <a:lnTo>
                    <a:pt x="3853282" y="576682"/>
                  </a:lnTo>
                  <a:lnTo>
                    <a:pt x="3844748" y="592531"/>
                  </a:lnTo>
                  <a:lnTo>
                    <a:pt x="3802076" y="587045"/>
                  </a:lnTo>
                  <a:lnTo>
                    <a:pt x="3820973" y="610819"/>
                  </a:lnTo>
                  <a:lnTo>
                    <a:pt x="3827679" y="646176"/>
                  </a:lnTo>
                  <a:lnTo>
                    <a:pt x="3845357" y="660806"/>
                  </a:lnTo>
                  <a:lnTo>
                    <a:pt x="3886810" y="668731"/>
                  </a:lnTo>
                  <a:lnTo>
                    <a:pt x="3942284" y="721766"/>
                  </a:lnTo>
                  <a:lnTo>
                    <a:pt x="3917290" y="723595"/>
                  </a:lnTo>
                  <a:lnTo>
                    <a:pt x="3938016" y="754075"/>
                  </a:lnTo>
                  <a:lnTo>
                    <a:pt x="3966668" y="769925"/>
                  </a:lnTo>
                  <a:lnTo>
                    <a:pt x="3936188" y="788822"/>
                  </a:lnTo>
                  <a:lnTo>
                    <a:pt x="3969106" y="831494"/>
                  </a:lnTo>
                  <a:lnTo>
                    <a:pt x="3934359" y="840638"/>
                  </a:lnTo>
                  <a:lnTo>
                    <a:pt x="3961791" y="878434"/>
                  </a:lnTo>
                  <a:lnTo>
                    <a:pt x="3951428" y="913790"/>
                  </a:lnTo>
                  <a:lnTo>
                    <a:pt x="3916680" y="887578"/>
                  </a:lnTo>
                  <a:lnTo>
                    <a:pt x="3852672" y="833323"/>
                  </a:lnTo>
                  <a:lnTo>
                    <a:pt x="3753917" y="750418"/>
                  </a:lnTo>
                  <a:lnTo>
                    <a:pt x="3714293" y="699821"/>
                  </a:lnTo>
                  <a:lnTo>
                    <a:pt x="3714903" y="677875"/>
                  </a:lnTo>
                  <a:lnTo>
                    <a:pt x="3697834" y="660806"/>
                  </a:lnTo>
                  <a:lnTo>
                    <a:pt x="3732581" y="652882"/>
                  </a:lnTo>
                  <a:lnTo>
                    <a:pt x="3731362" y="607162"/>
                  </a:lnTo>
                  <a:lnTo>
                    <a:pt x="3735629" y="570586"/>
                  </a:lnTo>
                  <a:lnTo>
                    <a:pt x="3750869" y="541934"/>
                  </a:lnTo>
                  <a:lnTo>
                    <a:pt x="3710636" y="491947"/>
                  </a:lnTo>
                  <a:lnTo>
                    <a:pt x="3681984" y="494995"/>
                  </a:lnTo>
                  <a:lnTo>
                    <a:pt x="3701492" y="524256"/>
                  </a:lnTo>
                  <a:lnTo>
                    <a:pt x="3679546" y="563270"/>
                  </a:lnTo>
                  <a:lnTo>
                    <a:pt x="3604565" y="519379"/>
                  </a:lnTo>
                  <a:lnTo>
                    <a:pt x="3549092" y="531571"/>
                  </a:lnTo>
                  <a:lnTo>
                    <a:pt x="3549092" y="591312"/>
                  </a:lnTo>
                  <a:lnTo>
                    <a:pt x="3596031" y="613258"/>
                  </a:lnTo>
                  <a:lnTo>
                    <a:pt x="3544215" y="623011"/>
                  </a:lnTo>
                  <a:lnTo>
                    <a:pt x="3505200" y="626669"/>
                  </a:lnTo>
                  <a:lnTo>
                    <a:pt x="3478988" y="600456"/>
                  </a:lnTo>
                  <a:lnTo>
                    <a:pt x="3430220" y="594970"/>
                  </a:lnTo>
                  <a:lnTo>
                    <a:pt x="3414980" y="612648"/>
                  </a:lnTo>
                  <a:lnTo>
                    <a:pt x="3322930" y="606552"/>
                  </a:lnTo>
                  <a:lnTo>
                    <a:pt x="3242463" y="616915"/>
                  </a:lnTo>
                  <a:lnTo>
                    <a:pt x="3221127" y="688238"/>
                  </a:lnTo>
                  <a:lnTo>
                    <a:pt x="3190647" y="774802"/>
                  </a:lnTo>
                  <a:lnTo>
                    <a:pt x="3240634" y="779678"/>
                  </a:lnTo>
                  <a:lnTo>
                    <a:pt x="3275381" y="802843"/>
                  </a:lnTo>
                  <a:lnTo>
                    <a:pt x="3310738" y="810768"/>
                  </a:lnTo>
                  <a:lnTo>
                    <a:pt x="3313176" y="792480"/>
                  </a:lnTo>
                  <a:lnTo>
                    <a:pt x="3347314" y="794918"/>
                  </a:lnTo>
                  <a:lnTo>
                    <a:pt x="3425343" y="835762"/>
                  </a:lnTo>
                  <a:lnTo>
                    <a:pt x="3453994" y="867461"/>
                  </a:lnTo>
                  <a:lnTo>
                    <a:pt x="3462528" y="905256"/>
                  </a:lnTo>
                  <a:lnTo>
                    <a:pt x="3496056" y="950366"/>
                  </a:lnTo>
                  <a:lnTo>
                    <a:pt x="3528365" y="1010717"/>
                  </a:lnTo>
                  <a:lnTo>
                    <a:pt x="3522269" y="1066190"/>
                  </a:lnTo>
                  <a:lnTo>
                    <a:pt x="3530194" y="1092403"/>
                  </a:lnTo>
                  <a:lnTo>
                    <a:pt x="3518002" y="1137514"/>
                  </a:lnTo>
                  <a:lnTo>
                    <a:pt x="3505200" y="1182014"/>
                  </a:lnTo>
                  <a:lnTo>
                    <a:pt x="3499714" y="1204570"/>
                  </a:lnTo>
                  <a:lnTo>
                    <a:pt x="3471672" y="1227125"/>
                  </a:lnTo>
                  <a:lnTo>
                    <a:pt x="3452775" y="1227734"/>
                  </a:lnTo>
                  <a:lnTo>
                    <a:pt x="3421076" y="1208837"/>
                  </a:lnTo>
                  <a:lnTo>
                    <a:pt x="3396082" y="1237488"/>
                  </a:lnTo>
                  <a:lnTo>
                    <a:pt x="3399130" y="125029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1" name="Freihandform: Form 250">
              <a:extLst>
                <a:ext uri="{FF2B5EF4-FFF2-40B4-BE49-F238E27FC236}">
                  <a16:creationId xmlns:a16="http://schemas.microsoft.com/office/drawing/2014/main" id="{33A77B9B-A40A-50E1-241C-D885ABD5AF1E}"/>
                </a:ext>
              </a:extLst>
            </p:cNvPr>
            <p:cNvSpPr/>
            <p:nvPr/>
          </p:nvSpPr>
          <p:spPr>
            <a:xfrm>
              <a:off x="7807590" y="1570259"/>
              <a:ext cx="118262" cy="40233"/>
            </a:xfrm>
            <a:custGeom>
              <a:avLst/>
              <a:gdLst>
                <a:gd name="connsiteX0" fmla="*/ 118263 w 118262"/>
                <a:gd name="connsiteY0" fmla="*/ 29261 h 40233"/>
                <a:gd name="connsiteX1" fmla="*/ 7925 w 118262"/>
                <a:gd name="connsiteY1" fmla="*/ 40234 h 40233"/>
                <a:gd name="connsiteX2" fmla="*/ 0 w 118262"/>
                <a:gd name="connsiteY2" fmla="*/ 3048 h 40233"/>
                <a:gd name="connsiteX3" fmla="*/ 13412 w 118262"/>
                <a:gd name="connsiteY3" fmla="*/ 0 h 40233"/>
                <a:gd name="connsiteX4" fmla="*/ 32309 w 118262"/>
                <a:gd name="connsiteY4" fmla="*/ 1829 h 40233"/>
                <a:gd name="connsiteX5" fmla="*/ 109119 w 118262"/>
                <a:gd name="connsiteY5" fmla="*/ 17678 h 40233"/>
                <a:gd name="connsiteX6" fmla="*/ 118263 w 118262"/>
                <a:gd name="connsiteY6" fmla="*/ 29261 h 4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262" h="40233">
                  <a:moveTo>
                    <a:pt x="118263" y="29261"/>
                  </a:moveTo>
                  <a:lnTo>
                    <a:pt x="7925" y="40234"/>
                  </a:lnTo>
                  <a:lnTo>
                    <a:pt x="0" y="3048"/>
                  </a:lnTo>
                  <a:lnTo>
                    <a:pt x="13412" y="0"/>
                  </a:lnTo>
                  <a:lnTo>
                    <a:pt x="32309" y="1829"/>
                  </a:lnTo>
                  <a:lnTo>
                    <a:pt x="109119" y="17678"/>
                  </a:lnTo>
                  <a:lnTo>
                    <a:pt x="118263" y="29261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2" name="Freihandform: Form 251">
              <a:extLst>
                <a:ext uri="{FF2B5EF4-FFF2-40B4-BE49-F238E27FC236}">
                  <a16:creationId xmlns:a16="http://schemas.microsoft.com/office/drawing/2014/main" id="{4E2AE127-5083-491A-A012-F35B6264A3DD}"/>
                </a:ext>
              </a:extLst>
            </p:cNvPr>
            <p:cNvSpPr/>
            <p:nvPr/>
          </p:nvSpPr>
          <p:spPr>
            <a:xfrm>
              <a:off x="6558521" y="1528807"/>
              <a:ext cx="139597" cy="23774"/>
            </a:xfrm>
            <a:custGeom>
              <a:avLst/>
              <a:gdLst>
                <a:gd name="connsiteX0" fmla="*/ 134112 w 139597"/>
                <a:gd name="connsiteY0" fmla="*/ 9754 h 23774"/>
                <a:gd name="connsiteX1" fmla="*/ 107899 w 139597"/>
                <a:gd name="connsiteY1" fmla="*/ 12802 h 23774"/>
                <a:gd name="connsiteX2" fmla="*/ 90220 w 139597"/>
                <a:gd name="connsiteY2" fmla="*/ 15240 h 23774"/>
                <a:gd name="connsiteX3" fmla="*/ 90220 w 139597"/>
                <a:gd name="connsiteY3" fmla="*/ 19507 h 23774"/>
                <a:gd name="connsiteX4" fmla="*/ 68275 w 139597"/>
                <a:gd name="connsiteY4" fmla="*/ 23774 h 23774"/>
                <a:gd name="connsiteX5" fmla="*/ 40843 w 139597"/>
                <a:gd name="connsiteY5" fmla="*/ 17678 h 23774"/>
                <a:gd name="connsiteX6" fmla="*/ 47548 w 139597"/>
                <a:gd name="connsiteY6" fmla="*/ 9144 h 23774"/>
                <a:gd name="connsiteX7" fmla="*/ 0 w 139597"/>
                <a:gd name="connsiteY7" fmla="*/ 8534 h 23774"/>
                <a:gd name="connsiteX8" fmla="*/ 38404 w 139597"/>
                <a:gd name="connsiteY8" fmla="*/ 3658 h 23774"/>
                <a:gd name="connsiteX9" fmla="*/ 70104 w 139597"/>
                <a:gd name="connsiteY9" fmla="*/ 3658 h 23774"/>
                <a:gd name="connsiteX10" fmla="*/ 79248 w 139597"/>
                <a:gd name="connsiteY10" fmla="*/ 10363 h 23774"/>
                <a:gd name="connsiteX11" fmla="*/ 87172 w 139597"/>
                <a:gd name="connsiteY11" fmla="*/ 4267 h 23774"/>
                <a:gd name="connsiteX12" fmla="*/ 104241 w 139597"/>
                <a:gd name="connsiteY12" fmla="*/ 0 h 23774"/>
                <a:gd name="connsiteX13" fmla="*/ 139598 w 139597"/>
                <a:gd name="connsiteY13" fmla="*/ 5486 h 23774"/>
                <a:gd name="connsiteX14" fmla="*/ 134112 w 139597"/>
                <a:gd name="connsiteY14" fmla="*/ 9754 h 2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597" h="23774">
                  <a:moveTo>
                    <a:pt x="134112" y="9754"/>
                  </a:moveTo>
                  <a:lnTo>
                    <a:pt x="107899" y="12802"/>
                  </a:lnTo>
                  <a:lnTo>
                    <a:pt x="90220" y="15240"/>
                  </a:lnTo>
                  <a:lnTo>
                    <a:pt x="90220" y="19507"/>
                  </a:lnTo>
                  <a:lnTo>
                    <a:pt x="68275" y="23774"/>
                  </a:lnTo>
                  <a:lnTo>
                    <a:pt x="40843" y="17678"/>
                  </a:lnTo>
                  <a:lnTo>
                    <a:pt x="47548" y="9144"/>
                  </a:lnTo>
                  <a:lnTo>
                    <a:pt x="0" y="8534"/>
                  </a:lnTo>
                  <a:lnTo>
                    <a:pt x="38404" y="3658"/>
                  </a:lnTo>
                  <a:lnTo>
                    <a:pt x="70104" y="3658"/>
                  </a:lnTo>
                  <a:lnTo>
                    <a:pt x="79248" y="10363"/>
                  </a:lnTo>
                  <a:lnTo>
                    <a:pt x="87172" y="4267"/>
                  </a:lnTo>
                  <a:lnTo>
                    <a:pt x="104241" y="0"/>
                  </a:lnTo>
                  <a:lnTo>
                    <a:pt x="139598" y="5486"/>
                  </a:lnTo>
                  <a:lnTo>
                    <a:pt x="134112" y="9754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3" name="Freihandform: Form 252">
              <a:extLst>
                <a:ext uri="{FF2B5EF4-FFF2-40B4-BE49-F238E27FC236}">
                  <a16:creationId xmlns:a16="http://schemas.microsoft.com/office/drawing/2014/main" id="{64596808-ADEB-F8DD-711D-35BC260AC2AB}"/>
                </a:ext>
              </a:extLst>
            </p:cNvPr>
            <p:cNvSpPr/>
            <p:nvPr/>
          </p:nvSpPr>
          <p:spPr>
            <a:xfrm>
              <a:off x="7551558" y="1520882"/>
              <a:ext cx="240182" cy="65836"/>
            </a:xfrm>
            <a:custGeom>
              <a:avLst/>
              <a:gdLst>
                <a:gd name="connsiteX0" fmla="*/ 240183 w 240182"/>
                <a:gd name="connsiteY0" fmla="*/ 62179 h 65836"/>
                <a:gd name="connsiteX1" fmla="*/ 196901 w 240182"/>
                <a:gd name="connsiteY1" fmla="*/ 65837 h 65836"/>
                <a:gd name="connsiteX2" fmla="*/ 125578 w 240182"/>
                <a:gd name="connsiteY2" fmla="*/ 57912 h 65836"/>
                <a:gd name="connsiteX3" fmla="*/ 76200 w 240182"/>
                <a:gd name="connsiteY3" fmla="*/ 47549 h 65836"/>
                <a:gd name="connsiteX4" fmla="*/ 35967 w 240182"/>
                <a:gd name="connsiteY4" fmla="*/ 28042 h 65836"/>
                <a:gd name="connsiteX5" fmla="*/ 0 w 240182"/>
                <a:gd name="connsiteY5" fmla="*/ 23165 h 65836"/>
                <a:gd name="connsiteX6" fmla="*/ 32919 w 240182"/>
                <a:gd name="connsiteY6" fmla="*/ 5486 h 65836"/>
                <a:gd name="connsiteX7" fmla="*/ 70714 w 240182"/>
                <a:gd name="connsiteY7" fmla="*/ 0 h 65836"/>
                <a:gd name="connsiteX8" fmla="*/ 129236 w 240182"/>
                <a:gd name="connsiteY8" fmla="*/ 12192 h 65836"/>
                <a:gd name="connsiteX9" fmla="*/ 212751 w 240182"/>
                <a:gd name="connsiteY9" fmla="*/ 37795 h 65836"/>
                <a:gd name="connsiteX10" fmla="*/ 240183 w 240182"/>
                <a:gd name="connsiteY10" fmla="*/ 62179 h 65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182" h="65836">
                  <a:moveTo>
                    <a:pt x="240183" y="62179"/>
                  </a:moveTo>
                  <a:lnTo>
                    <a:pt x="196901" y="65837"/>
                  </a:lnTo>
                  <a:lnTo>
                    <a:pt x="125578" y="57912"/>
                  </a:lnTo>
                  <a:lnTo>
                    <a:pt x="76200" y="47549"/>
                  </a:lnTo>
                  <a:lnTo>
                    <a:pt x="35967" y="28042"/>
                  </a:lnTo>
                  <a:lnTo>
                    <a:pt x="0" y="23165"/>
                  </a:lnTo>
                  <a:lnTo>
                    <a:pt x="32919" y="5486"/>
                  </a:lnTo>
                  <a:lnTo>
                    <a:pt x="70714" y="0"/>
                  </a:lnTo>
                  <a:lnTo>
                    <a:pt x="129236" y="12192"/>
                  </a:lnTo>
                  <a:lnTo>
                    <a:pt x="212751" y="37795"/>
                  </a:lnTo>
                  <a:lnTo>
                    <a:pt x="240183" y="6217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4" name="Freihandform: Form 253">
              <a:extLst>
                <a:ext uri="{FF2B5EF4-FFF2-40B4-BE49-F238E27FC236}">
                  <a16:creationId xmlns:a16="http://schemas.microsoft.com/office/drawing/2014/main" id="{651F0B00-7D30-8959-6466-DD5929F0F1EB}"/>
                </a:ext>
              </a:extLst>
            </p:cNvPr>
            <p:cNvSpPr/>
            <p:nvPr/>
          </p:nvSpPr>
          <p:spPr>
            <a:xfrm>
              <a:off x="5310669" y="2807747"/>
              <a:ext cx="390144" cy="302971"/>
            </a:xfrm>
            <a:custGeom>
              <a:avLst/>
              <a:gdLst>
                <a:gd name="connsiteX0" fmla="*/ 234696 w 390144"/>
                <a:gd name="connsiteY0" fmla="*/ 12802 h 302971"/>
                <a:gd name="connsiteX1" fmla="*/ 246888 w 390144"/>
                <a:gd name="connsiteY1" fmla="*/ 27432 h 302971"/>
                <a:gd name="connsiteX2" fmla="*/ 304800 w 390144"/>
                <a:gd name="connsiteY2" fmla="*/ 45110 h 302971"/>
                <a:gd name="connsiteX3" fmla="*/ 316383 w 390144"/>
                <a:gd name="connsiteY3" fmla="*/ 36576 h 302971"/>
                <a:gd name="connsiteX4" fmla="*/ 351739 w 390144"/>
                <a:gd name="connsiteY4" fmla="*/ 54254 h 302971"/>
                <a:gd name="connsiteX5" fmla="*/ 387706 w 390144"/>
                <a:gd name="connsiteY5" fmla="*/ 49378 h 302971"/>
                <a:gd name="connsiteX6" fmla="*/ 390144 w 390144"/>
                <a:gd name="connsiteY6" fmla="*/ 71933 h 302971"/>
                <a:gd name="connsiteX7" fmla="*/ 360274 w 390144"/>
                <a:gd name="connsiteY7" fmla="*/ 97536 h 302971"/>
                <a:gd name="connsiteX8" fmla="*/ 320040 w 390144"/>
                <a:gd name="connsiteY8" fmla="*/ 106070 h 302971"/>
                <a:gd name="connsiteX9" fmla="*/ 316992 w 390144"/>
                <a:gd name="connsiteY9" fmla="*/ 118872 h 302971"/>
                <a:gd name="connsiteX10" fmla="*/ 297485 w 390144"/>
                <a:gd name="connsiteY10" fmla="*/ 140208 h 302971"/>
                <a:gd name="connsiteX11" fmla="*/ 285293 w 390144"/>
                <a:gd name="connsiteY11" fmla="*/ 171907 h 302971"/>
                <a:gd name="connsiteX12" fmla="*/ 297485 w 390144"/>
                <a:gd name="connsiteY12" fmla="*/ 194462 h 302971"/>
                <a:gd name="connsiteX13" fmla="*/ 279197 w 390144"/>
                <a:gd name="connsiteY13" fmla="*/ 211531 h 302971"/>
                <a:gd name="connsiteX14" fmla="*/ 271882 w 390144"/>
                <a:gd name="connsiteY14" fmla="*/ 237134 h 302971"/>
                <a:gd name="connsiteX15" fmla="*/ 247498 w 390144"/>
                <a:gd name="connsiteY15" fmla="*/ 245059 h 302971"/>
                <a:gd name="connsiteX16" fmla="*/ 224943 w 390144"/>
                <a:gd name="connsiteY16" fmla="*/ 274930 h 302971"/>
                <a:gd name="connsiteX17" fmla="*/ 183490 w 390144"/>
                <a:gd name="connsiteY17" fmla="*/ 275539 h 302971"/>
                <a:gd name="connsiteX18" fmla="*/ 153010 w 390144"/>
                <a:gd name="connsiteY18" fmla="*/ 274930 h 302971"/>
                <a:gd name="connsiteX19" fmla="*/ 132283 w 390144"/>
                <a:gd name="connsiteY19" fmla="*/ 288341 h 302971"/>
                <a:gd name="connsiteX20" fmla="*/ 119482 w 390144"/>
                <a:gd name="connsiteY20" fmla="*/ 302971 h 302971"/>
                <a:gd name="connsiteX21" fmla="*/ 103632 w 390144"/>
                <a:gd name="connsiteY21" fmla="*/ 299923 h 302971"/>
                <a:gd name="connsiteX22" fmla="*/ 92050 w 390144"/>
                <a:gd name="connsiteY22" fmla="*/ 286512 h 302971"/>
                <a:gd name="connsiteX23" fmla="*/ 83515 w 390144"/>
                <a:gd name="connsiteY23" fmla="*/ 264566 h 302971"/>
                <a:gd name="connsiteX24" fmla="*/ 53645 w 390144"/>
                <a:gd name="connsiteY24" fmla="*/ 258470 h 302971"/>
                <a:gd name="connsiteX25" fmla="*/ 51207 w 390144"/>
                <a:gd name="connsiteY25" fmla="*/ 245059 h 302971"/>
                <a:gd name="connsiteX26" fmla="*/ 63399 w 390144"/>
                <a:gd name="connsiteY26" fmla="*/ 230429 h 302971"/>
                <a:gd name="connsiteX27" fmla="*/ 68275 w 390144"/>
                <a:gd name="connsiteY27" fmla="*/ 220066 h 302971"/>
                <a:gd name="connsiteX28" fmla="*/ 57303 w 390144"/>
                <a:gd name="connsiteY28" fmla="*/ 208483 h 302971"/>
                <a:gd name="connsiteX29" fmla="*/ 67056 w 390144"/>
                <a:gd name="connsiteY29" fmla="*/ 182880 h 302971"/>
                <a:gd name="connsiteX30" fmla="*/ 54864 w 390144"/>
                <a:gd name="connsiteY30" fmla="*/ 159715 h 302971"/>
                <a:gd name="connsiteX31" fmla="*/ 68885 w 390144"/>
                <a:gd name="connsiteY31" fmla="*/ 156667 h 302971"/>
                <a:gd name="connsiteX32" fmla="*/ 70714 w 390144"/>
                <a:gd name="connsiteY32" fmla="*/ 137770 h 302971"/>
                <a:gd name="connsiteX33" fmla="*/ 75591 w 390144"/>
                <a:gd name="connsiteY33" fmla="*/ 132283 h 302971"/>
                <a:gd name="connsiteX34" fmla="*/ 77419 w 390144"/>
                <a:gd name="connsiteY34" fmla="*/ 101803 h 302971"/>
                <a:gd name="connsiteX35" fmla="*/ 92050 w 390144"/>
                <a:gd name="connsiteY35" fmla="*/ 91440 h 302971"/>
                <a:gd name="connsiteX36" fmla="*/ 84125 w 390144"/>
                <a:gd name="connsiteY36" fmla="*/ 71933 h 302971"/>
                <a:gd name="connsiteX37" fmla="*/ 65227 w 390144"/>
                <a:gd name="connsiteY37" fmla="*/ 70714 h 302971"/>
                <a:gd name="connsiteX38" fmla="*/ 59741 w 390144"/>
                <a:gd name="connsiteY38" fmla="*/ 75590 h 302971"/>
                <a:gd name="connsiteX39" fmla="*/ 41453 w 390144"/>
                <a:gd name="connsiteY39" fmla="*/ 75590 h 302971"/>
                <a:gd name="connsiteX40" fmla="*/ 34138 w 390144"/>
                <a:gd name="connsiteY40" fmla="*/ 56693 h 302971"/>
                <a:gd name="connsiteX41" fmla="*/ 20727 w 390144"/>
                <a:gd name="connsiteY41" fmla="*/ 62179 h 302971"/>
                <a:gd name="connsiteX42" fmla="*/ 9144 w 390144"/>
                <a:gd name="connsiteY42" fmla="*/ 71933 h 302971"/>
                <a:gd name="connsiteX43" fmla="*/ 12192 w 390144"/>
                <a:gd name="connsiteY43" fmla="*/ 44501 h 302971"/>
                <a:gd name="connsiteX44" fmla="*/ 0 w 390144"/>
                <a:gd name="connsiteY44" fmla="*/ 28042 h 302971"/>
                <a:gd name="connsiteX45" fmla="*/ 45111 w 390144"/>
                <a:gd name="connsiteY45" fmla="*/ 0 h 302971"/>
                <a:gd name="connsiteX46" fmla="*/ 82906 w 390144"/>
                <a:gd name="connsiteY46" fmla="*/ 6706 h 302971"/>
                <a:gd name="connsiteX47" fmla="*/ 124968 w 390144"/>
                <a:gd name="connsiteY47" fmla="*/ 6706 h 302971"/>
                <a:gd name="connsiteX48" fmla="*/ 157887 w 390144"/>
                <a:gd name="connsiteY48" fmla="*/ 13411 h 302971"/>
                <a:gd name="connsiteX49" fmla="*/ 184099 w 390144"/>
                <a:gd name="connsiteY49" fmla="*/ 10973 h 302971"/>
                <a:gd name="connsiteX50" fmla="*/ 234696 w 390144"/>
                <a:gd name="connsiteY50" fmla="*/ 12802 h 30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144" h="302971">
                  <a:moveTo>
                    <a:pt x="234696" y="12802"/>
                  </a:moveTo>
                  <a:lnTo>
                    <a:pt x="246888" y="27432"/>
                  </a:lnTo>
                  <a:lnTo>
                    <a:pt x="304800" y="45110"/>
                  </a:lnTo>
                  <a:lnTo>
                    <a:pt x="316383" y="36576"/>
                  </a:lnTo>
                  <a:lnTo>
                    <a:pt x="351739" y="54254"/>
                  </a:lnTo>
                  <a:lnTo>
                    <a:pt x="387706" y="49378"/>
                  </a:lnTo>
                  <a:lnTo>
                    <a:pt x="390144" y="71933"/>
                  </a:lnTo>
                  <a:lnTo>
                    <a:pt x="360274" y="97536"/>
                  </a:lnTo>
                  <a:lnTo>
                    <a:pt x="320040" y="106070"/>
                  </a:lnTo>
                  <a:lnTo>
                    <a:pt x="316992" y="118872"/>
                  </a:lnTo>
                  <a:lnTo>
                    <a:pt x="297485" y="140208"/>
                  </a:lnTo>
                  <a:lnTo>
                    <a:pt x="285293" y="171907"/>
                  </a:lnTo>
                  <a:lnTo>
                    <a:pt x="297485" y="194462"/>
                  </a:lnTo>
                  <a:lnTo>
                    <a:pt x="279197" y="211531"/>
                  </a:lnTo>
                  <a:lnTo>
                    <a:pt x="271882" y="237134"/>
                  </a:lnTo>
                  <a:lnTo>
                    <a:pt x="247498" y="245059"/>
                  </a:lnTo>
                  <a:lnTo>
                    <a:pt x="224943" y="274930"/>
                  </a:lnTo>
                  <a:lnTo>
                    <a:pt x="183490" y="275539"/>
                  </a:lnTo>
                  <a:lnTo>
                    <a:pt x="153010" y="274930"/>
                  </a:lnTo>
                  <a:lnTo>
                    <a:pt x="132283" y="288341"/>
                  </a:lnTo>
                  <a:lnTo>
                    <a:pt x="119482" y="302971"/>
                  </a:lnTo>
                  <a:lnTo>
                    <a:pt x="103632" y="299923"/>
                  </a:lnTo>
                  <a:lnTo>
                    <a:pt x="92050" y="286512"/>
                  </a:lnTo>
                  <a:lnTo>
                    <a:pt x="83515" y="264566"/>
                  </a:lnTo>
                  <a:lnTo>
                    <a:pt x="53645" y="258470"/>
                  </a:lnTo>
                  <a:lnTo>
                    <a:pt x="51207" y="245059"/>
                  </a:lnTo>
                  <a:lnTo>
                    <a:pt x="63399" y="230429"/>
                  </a:lnTo>
                  <a:lnTo>
                    <a:pt x="68275" y="220066"/>
                  </a:lnTo>
                  <a:lnTo>
                    <a:pt x="57303" y="208483"/>
                  </a:lnTo>
                  <a:lnTo>
                    <a:pt x="67056" y="182880"/>
                  </a:lnTo>
                  <a:lnTo>
                    <a:pt x="54864" y="159715"/>
                  </a:lnTo>
                  <a:lnTo>
                    <a:pt x="68885" y="156667"/>
                  </a:lnTo>
                  <a:lnTo>
                    <a:pt x="70714" y="137770"/>
                  </a:lnTo>
                  <a:lnTo>
                    <a:pt x="75591" y="132283"/>
                  </a:lnTo>
                  <a:lnTo>
                    <a:pt x="77419" y="101803"/>
                  </a:lnTo>
                  <a:lnTo>
                    <a:pt x="92050" y="91440"/>
                  </a:lnTo>
                  <a:lnTo>
                    <a:pt x="84125" y="71933"/>
                  </a:lnTo>
                  <a:lnTo>
                    <a:pt x="65227" y="70714"/>
                  </a:lnTo>
                  <a:lnTo>
                    <a:pt x="59741" y="75590"/>
                  </a:lnTo>
                  <a:lnTo>
                    <a:pt x="41453" y="75590"/>
                  </a:lnTo>
                  <a:lnTo>
                    <a:pt x="34138" y="56693"/>
                  </a:lnTo>
                  <a:lnTo>
                    <a:pt x="20727" y="62179"/>
                  </a:lnTo>
                  <a:lnTo>
                    <a:pt x="9144" y="71933"/>
                  </a:lnTo>
                  <a:lnTo>
                    <a:pt x="12192" y="44501"/>
                  </a:lnTo>
                  <a:lnTo>
                    <a:pt x="0" y="28042"/>
                  </a:lnTo>
                  <a:lnTo>
                    <a:pt x="45111" y="0"/>
                  </a:lnTo>
                  <a:lnTo>
                    <a:pt x="82906" y="6706"/>
                  </a:lnTo>
                  <a:lnTo>
                    <a:pt x="124968" y="6706"/>
                  </a:lnTo>
                  <a:lnTo>
                    <a:pt x="157887" y="13411"/>
                  </a:lnTo>
                  <a:lnTo>
                    <a:pt x="184099" y="10973"/>
                  </a:lnTo>
                  <a:lnTo>
                    <a:pt x="234696" y="12802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5" name="Freihandform: Form 254">
              <a:extLst>
                <a:ext uri="{FF2B5EF4-FFF2-40B4-BE49-F238E27FC236}">
                  <a16:creationId xmlns:a16="http://schemas.microsoft.com/office/drawing/2014/main" id="{BF0C80DA-AFE8-C748-772F-181BDD9BB009}"/>
                </a:ext>
              </a:extLst>
            </p:cNvPr>
            <p:cNvSpPr/>
            <p:nvPr/>
          </p:nvSpPr>
          <p:spPr>
            <a:xfrm>
              <a:off x="5873940" y="2836399"/>
              <a:ext cx="31698" cy="62788"/>
            </a:xfrm>
            <a:custGeom>
              <a:avLst/>
              <a:gdLst>
                <a:gd name="connsiteX0" fmla="*/ 31699 w 31698"/>
                <a:gd name="connsiteY0" fmla="*/ 32918 h 62788"/>
                <a:gd name="connsiteX1" fmla="*/ 22555 w 31698"/>
                <a:gd name="connsiteY1" fmla="*/ 62789 h 62788"/>
                <a:gd name="connsiteX2" fmla="*/ 7925 w 31698"/>
                <a:gd name="connsiteY2" fmla="*/ 54864 h 62788"/>
                <a:gd name="connsiteX3" fmla="*/ 0 w 31698"/>
                <a:gd name="connsiteY3" fmla="*/ 29261 h 62788"/>
                <a:gd name="connsiteX4" fmla="*/ 5487 w 31698"/>
                <a:gd name="connsiteY4" fmla="*/ 14630 h 62788"/>
                <a:gd name="connsiteX5" fmla="*/ 24993 w 31698"/>
                <a:gd name="connsiteY5" fmla="*/ 0 h 62788"/>
                <a:gd name="connsiteX6" fmla="*/ 31699 w 31698"/>
                <a:gd name="connsiteY6" fmla="*/ 32918 h 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98" h="62788">
                  <a:moveTo>
                    <a:pt x="31699" y="32918"/>
                  </a:moveTo>
                  <a:lnTo>
                    <a:pt x="22555" y="62789"/>
                  </a:lnTo>
                  <a:lnTo>
                    <a:pt x="7925" y="54864"/>
                  </a:lnTo>
                  <a:lnTo>
                    <a:pt x="0" y="29261"/>
                  </a:lnTo>
                  <a:lnTo>
                    <a:pt x="5487" y="14630"/>
                  </a:lnTo>
                  <a:lnTo>
                    <a:pt x="24993" y="0"/>
                  </a:lnTo>
                  <a:lnTo>
                    <a:pt x="31699" y="3291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6" name="Freihandform: Form 255">
              <a:extLst>
                <a:ext uri="{FF2B5EF4-FFF2-40B4-BE49-F238E27FC236}">
                  <a16:creationId xmlns:a16="http://schemas.microsoft.com/office/drawing/2014/main" id="{66B5DC26-1F57-6B92-AB1F-935DE7ED23A0}"/>
                </a:ext>
              </a:extLst>
            </p:cNvPr>
            <p:cNvSpPr/>
            <p:nvPr/>
          </p:nvSpPr>
          <p:spPr>
            <a:xfrm>
              <a:off x="5465508" y="2524893"/>
              <a:ext cx="384048" cy="337108"/>
            </a:xfrm>
            <a:custGeom>
              <a:avLst/>
              <a:gdLst>
                <a:gd name="connsiteX0" fmla="*/ 310287 w 384048"/>
                <a:gd name="connsiteY0" fmla="*/ 61570 h 337108"/>
                <a:gd name="connsiteX1" fmla="*/ 316992 w 384048"/>
                <a:gd name="connsiteY1" fmla="*/ 64618 h 337108"/>
                <a:gd name="connsiteX2" fmla="*/ 325527 w 384048"/>
                <a:gd name="connsiteY2" fmla="*/ 64008 h 337108"/>
                <a:gd name="connsiteX3" fmla="*/ 340157 w 384048"/>
                <a:gd name="connsiteY3" fmla="*/ 73762 h 337108"/>
                <a:gd name="connsiteX4" fmla="*/ 384048 w 384048"/>
                <a:gd name="connsiteY4" fmla="*/ 81077 h 337108"/>
                <a:gd name="connsiteX5" fmla="*/ 369417 w 384048"/>
                <a:gd name="connsiteY5" fmla="*/ 106680 h 337108"/>
                <a:gd name="connsiteX6" fmla="*/ 366979 w 384048"/>
                <a:gd name="connsiteY6" fmla="*/ 134112 h 337108"/>
                <a:gd name="connsiteX7" fmla="*/ 359055 w 384048"/>
                <a:gd name="connsiteY7" fmla="*/ 140818 h 337108"/>
                <a:gd name="connsiteX8" fmla="*/ 345033 w 384048"/>
                <a:gd name="connsiteY8" fmla="*/ 137160 h 337108"/>
                <a:gd name="connsiteX9" fmla="*/ 346253 w 384048"/>
                <a:gd name="connsiteY9" fmla="*/ 146914 h 337108"/>
                <a:gd name="connsiteX10" fmla="*/ 324307 w 384048"/>
                <a:gd name="connsiteY10" fmla="*/ 168250 h 337108"/>
                <a:gd name="connsiteX11" fmla="*/ 324307 w 384048"/>
                <a:gd name="connsiteY11" fmla="*/ 185928 h 337108"/>
                <a:gd name="connsiteX12" fmla="*/ 338937 w 384048"/>
                <a:gd name="connsiteY12" fmla="*/ 179832 h 337108"/>
                <a:gd name="connsiteX13" fmla="*/ 349911 w 384048"/>
                <a:gd name="connsiteY13" fmla="*/ 196291 h 337108"/>
                <a:gd name="connsiteX14" fmla="*/ 349301 w 384048"/>
                <a:gd name="connsiteY14" fmla="*/ 207264 h 337108"/>
                <a:gd name="connsiteX15" fmla="*/ 358445 w 384048"/>
                <a:gd name="connsiteY15" fmla="*/ 221894 h 337108"/>
                <a:gd name="connsiteX16" fmla="*/ 348081 w 384048"/>
                <a:gd name="connsiteY16" fmla="*/ 233477 h 337108"/>
                <a:gd name="connsiteX17" fmla="*/ 357225 w 384048"/>
                <a:gd name="connsiteY17" fmla="*/ 263347 h 337108"/>
                <a:gd name="connsiteX18" fmla="*/ 374295 w 384048"/>
                <a:gd name="connsiteY18" fmla="*/ 268224 h 337108"/>
                <a:gd name="connsiteX19" fmla="*/ 371247 w 384048"/>
                <a:gd name="connsiteY19" fmla="*/ 284683 h 337108"/>
                <a:gd name="connsiteX20" fmla="*/ 343815 w 384048"/>
                <a:gd name="connsiteY20" fmla="*/ 306629 h 337108"/>
                <a:gd name="connsiteX21" fmla="*/ 281635 w 384048"/>
                <a:gd name="connsiteY21" fmla="*/ 296266 h 337108"/>
                <a:gd name="connsiteX22" fmla="*/ 236525 w 384048"/>
                <a:gd name="connsiteY22" fmla="*/ 309067 h 337108"/>
                <a:gd name="connsiteX23" fmla="*/ 232867 w 384048"/>
                <a:gd name="connsiteY23" fmla="*/ 332232 h 337108"/>
                <a:gd name="connsiteX24" fmla="*/ 196901 w 384048"/>
                <a:gd name="connsiteY24" fmla="*/ 337109 h 337108"/>
                <a:gd name="connsiteX25" fmla="*/ 161544 w 384048"/>
                <a:gd name="connsiteY25" fmla="*/ 319430 h 337108"/>
                <a:gd name="connsiteX26" fmla="*/ 149961 w 384048"/>
                <a:gd name="connsiteY26" fmla="*/ 327965 h 337108"/>
                <a:gd name="connsiteX27" fmla="*/ 92049 w 384048"/>
                <a:gd name="connsiteY27" fmla="*/ 310286 h 337108"/>
                <a:gd name="connsiteX28" fmla="*/ 79857 w 384048"/>
                <a:gd name="connsiteY28" fmla="*/ 295656 h 337108"/>
                <a:gd name="connsiteX29" fmla="*/ 96317 w 384048"/>
                <a:gd name="connsiteY29" fmla="*/ 272491 h 337108"/>
                <a:gd name="connsiteX30" fmla="*/ 102413 w 384048"/>
                <a:gd name="connsiteY30" fmla="*/ 195682 h 337108"/>
                <a:gd name="connsiteX31" fmla="*/ 71323 w 384048"/>
                <a:gd name="connsiteY31" fmla="*/ 155448 h 337108"/>
                <a:gd name="connsiteX32" fmla="*/ 48768 w 384048"/>
                <a:gd name="connsiteY32" fmla="*/ 135941 h 337108"/>
                <a:gd name="connsiteX33" fmla="*/ 2439 w 384048"/>
                <a:gd name="connsiteY33" fmla="*/ 121310 h 337108"/>
                <a:gd name="connsiteX34" fmla="*/ 0 w 384048"/>
                <a:gd name="connsiteY34" fmla="*/ 93269 h 337108"/>
                <a:gd name="connsiteX35" fmla="*/ 39624 w 384048"/>
                <a:gd name="connsiteY35" fmla="*/ 85344 h 337108"/>
                <a:gd name="connsiteX36" fmla="*/ 90221 w 384048"/>
                <a:gd name="connsiteY36" fmla="*/ 95098 h 337108"/>
                <a:gd name="connsiteX37" fmla="*/ 81077 w 384048"/>
                <a:gd name="connsiteY37" fmla="*/ 51816 h 337108"/>
                <a:gd name="connsiteX38" fmla="*/ 109728 w 384048"/>
                <a:gd name="connsiteY38" fmla="*/ 68275 h 337108"/>
                <a:gd name="connsiteX39" fmla="*/ 179223 w 384048"/>
                <a:gd name="connsiteY39" fmla="*/ 39014 h 337108"/>
                <a:gd name="connsiteX40" fmla="*/ 188367 w 384048"/>
                <a:gd name="connsiteY40" fmla="*/ 7925 h 337108"/>
                <a:gd name="connsiteX41" fmla="*/ 213969 w 384048"/>
                <a:gd name="connsiteY41" fmla="*/ 0 h 337108"/>
                <a:gd name="connsiteX42" fmla="*/ 218847 w 384048"/>
                <a:gd name="connsiteY42" fmla="*/ 13411 h 337108"/>
                <a:gd name="connsiteX43" fmla="*/ 232257 w 384048"/>
                <a:gd name="connsiteY43" fmla="*/ 14021 h 337108"/>
                <a:gd name="connsiteX44" fmla="*/ 246888 w 384048"/>
                <a:gd name="connsiteY44" fmla="*/ 29261 h 337108"/>
                <a:gd name="connsiteX45" fmla="*/ 268224 w 384048"/>
                <a:gd name="connsiteY45" fmla="*/ 46939 h 337108"/>
                <a:gd name="connsiteX46" fmla="*/ 283464 w 384048"/>
                <a:gd name="connsiteY46" fmla="*/ 43891 h 337108"/>
                <a:gd name="connsiteX47" fmla="*/ 310287 w 384048"/>
                <a:gd name="connsiteY47" fmla="*/ 61570 h 33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84048" h="337108">
                  <a:moveTo>
                    <a:pt x="310287" y="61570"/>
                  </a:moveTo>
                  <a:lnTo>
                    <a:pt x="316992" y="64618"/>
                  </a:lnTo>
                  <a:lnTo>
                    <a:pt x="325527" y="64008"/>
                  </a:lnTo>
                  <a:lnTo>
                    <a:pt x="340157" y="73762"/>
                  </a:lnTo>
                  <a:lnTo>
                    <a:pt x="384048" y="81077"/>
                  </a:lnTo>
                  <a:lnTo>
                    <a:pt x="369417" y="106680"/>
                  </a:lnTo>
                  <a:lnTo>
                    <a:pt x="366979" y="134112"/>
                  </a:lnTo>
                  <a:lnTo>
                    <a:pt x="359055" y="140818"/>
                  </a:lnTo>
                  <a:lnTo>
                    <a:pt x="345033" y="137160"/>
                  </a:lnTo>
                  <a:lnTo>
                    <a:pt x="346253" y="146914"/>
                  </a:lnTo>
                  <a:lnTo>
                    <a:pt x="324307" y="168250"/>
                  </a:lnTo>
                  <a:lnTo>
                    <a:pt x="324307" y="185928"/>
                  </a:lnTo>
                  <a:lnTo>
                    <a:pt x="338937" y="179832"/>
                  </a:lnTo>
                  <a:lnTo>
                    <a:pt x="349911" y="196291"/>
                  </a:lnTo>
                  <a:lnTo>
                    <a:pt x="349301" y="207264"/>
                  </a:lnTo>
                  <a:lnTo>
                    <a:pt x="358445" y="221894"/>
                  </a:lnTo>
                  <a:lnTo>
                    <a:pt x="348081" y="233477"/>
                  </a:lnTo>
                  <a:lnTo>
                    <a:pt x="357225" y="263347"/>
                  </a:lnTo>
                  <a:lnTo>
                    <a:pt x="374295" y="268224"/>
                  </a:lnTo>
                  <a:lnTo>
                    <a:pt x="371247" y="284683"/>
                  </a:lnTo>
                  <a:lnTo>
                    <a:pt x="343815" y="306629"/>
                  </a:lnTo>
                  <a:lnTo>
                    <a:pt x="281635" y="296266"/>
                  </a:lnTo>
                  <a:lnTo>
                    <a:pt x="236525" y="309067"/>
                  </a:lnTo>
                  <a:lnTo>
                    <a:pt x="232867" y="332232"/>
                  </a:lnTo>
                  <a:lnTo>
                    <a:pt x="196901" y="337109"/>
                  </a:lnTo>
                  <a:lnTo>
                    <a:pt x="161544" y="319430"/>
                  </a:lnTo>
                  <a:lnTo>
                    <a:pt x="149961" y="327965"/>
                  </a:lnTo>
                  <a:lnTo>
                    <a:pt x="92049" y="310286"/>
                  </a:lnTo>
                  <a:lnTo>
                    <a:pt x="79857" y="295656"/>
                  </a:lnTo>
                  <a:lnTo>
                    <a:pt x="96317" y="272491"/>
                  </a:lnTo>
                  <a:lnTo>
                    <a:pt x="102413" y="195682"/>
                  </a:lnTo>
                  <a:lnTo>
                    <a:pt x="71323" y="155448"/>
                  </a:lnTo>
                  <a:lnTo>
                    <a:pt x="48768" y="135941"/>
                  </a:lnTo>
                  <a:lnTo>
                    <a:pt x="2439" y="121310"/>
                  </a:lnTo>
                  <a:lnTo>
                    <a:pt x="0" y="93269"/>
                  </a:lnTo>
                  <a:lnTo>
                    <a:pt x="39624" y="85344"/>
                  </a:lnTo>
                  <a:lnTo>
                    <a:pt x="90221" y="95098"/>
                  </a:lnTo>
                  <a:lnTo>
                    <a:pt x="81077" y="51816"/>
                  </a:lnTo>
                  <a:lnTo>
                    <a:pt x="109728" y="68275"/>
                  </a:lnTo>
                  <a:lnTo>
                    <a:pt x="179223" y="39014"/>
                  </a:lnTo>
                  <a:lnTo>
                    <a:pt x="188367" y="7925"/>
                  </a:lnTo>
                  <a:lnTo>
                    <a:pt x="213969" y="0"/>
                  </a:lnTo>
                  <a:lnTo>
                    <a:pt x="218847" y="13411"/>
                  </a:lnTo>
                  <a:lnTo>
                    <a:pt x="232257" y="14021"/>
                  </a:lnTo>
                  <a:lnTo>
                    <a:pt x="246888" y="29261"/>
                  </a:lnTo>
                  <a:lnTo>
                    <a:pt x="268224" y="46939"/>
                  </a:lnTo>
                  <a:lnTo>
                    <a:pt x="283464" y="43891"/>
                  </a:lnTo>
                  <a:lnTo>
                    <a:pt x="310287" y="6157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7" name="Freihandform: Form 256">
              <a:extLst>
                <a:ext uri="{FF2B5EF4-FFF2-40B4-BE49-F238E27FC236}">
                  <a16:creationId xmlns:a16="http://schemas.microsoft.com/office/drawing/2014/main" id="{68C11F4A-B121-F25D-60D5-AE151B65F8C0}"/>
                </a:ext>
              </a:extLst>
            </p:cNvPr>
            <p:cNvSpPr/>
            <p:nvPr/>
          </p:nvSpPr>
          <p:spPr>
            <a:xfrm>
              <a:off x="302196" y="3724586"/>
              <a:ext cx="42672" cy="53035"/>
            </a:xfrm>
            <a:custGeom>
              <a:avLst/>
              <a:gdLst>
                <a:gd name="connsiteX0" fmla="*/ 14021 w 42672"/>
                <a:gd name="connsiteY0" fmla="*/ 46329 h 53035"/>
                <a:gd name="connsiteX1" fmla="*/ 7315 w 42672"/>
                <a:gd name="connsiteY1" fmla="*/ 53035 h 53035"/>
                <a:gd name="connsiteX2" fmla="*/ 0 w 42672"/>
                <a:gd name="connsiteY2" fmla="*/ 47549 h 53035"/>
                <a:gd name="connsiteX3" fmla="*/ 3658 w 42672"/>
                <a:gd name="connsiteY3" fmla="*/ 36576 h 53035"/>
                <a:gd name="connsiteX4" fmla="*/ 1219 w 42672"/>
                <a:gd name="connsiteY4" fmla="*/ 21945 h 53035"/>
                <a:gd name="connsiteX5" fmla="*/ 4267 w 42672"/>
                <a:gd name="connsiteY5" fmla="*/ 17678 h 53035"/>
                <a:gd name="connsiteX6" fmla="*/ 11582 w 42672"/>
                <a:gd name="connsiteY6" fmla="*/ 11582 h 53035"/>
                <a:gd name="connsiteX7" fmla="*/ 10973 w 42672"/>
                <a:gd name="connsiteY7" fmla="*/ 3657 h 53035"/>
                <a:gd name="connsiteX8" fmla="*/ 13411 w 42672"/>
                <a:gd name="connsiteY8" fmla="*/ 0 h 53035"/>
                <a:gd name="connsiteX9" fmla="*/ 15850 w 42672"/>
                <a:gd name="connsiteY9" fmla="*/ 609 h 53035"/>
                <a:gd name="connsiteX10" fmla="*/ 27432 w 42672"/>
                <a:gd name="connsiteY10" fmla="*/ 7315 h 53035"/>
                <a:gd name="connsiteX11" fmla="*/ 32918 w 42672"/>
                <a:gd name="connsiteY11" fmla="*/ 10973 h 53035"/>
                <a:gd name="connsiteX12" fmla="*/ 37186 w 42672"/>
                <a:gd name="connsiteY12" fmla="*/ 15849 h 53035"/>
                <a:gd name="connsiteX13" fmla="*/ 42672 w 42672"/>
                <a:gd name="connsiteY13" fmla="*/ 29870 h 53035"/>
                <a:gd name="connsiteX14" fmla="*/ 41453 w 42672"/>
                <a:gd name="connsiteY14" fmla="*/ 31699 h 53035"/>
                <a:gd name="connsiteX15" fmla="*/ 26213 w 42672"/>
                <a:gd name="connsiteY15" fmla="*/ 40233 h 53035"/>
                <a:gd name="connsiteX16" fmla="*/ 14021 w 42672"/>
                <a:gd name="connsiteY16" fmla="*/ 46329 h 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" h="53035">
                  <a:moveTo>
                    <a:pt x="14021" y="46329"/>
                  </a:moveTo>
                  <a:lnTo>
                    <a:pt x="7315" y="53035"/>
                  </a:lnTo>
                  <a:lnTo>
                    <a:pt x="0" y="47549"/>
                  </a:lnTo>
                  <a:lnTo>
                    <a:pt x="3658" y="36576"/>
                  </a:lnTo>
                  <a:lnTo>
                    <a:pt x="1219" y="21945"/>
                  </a:lnTo>
                  <a:lnTo>
                    <a:pt x="4267" y="17678"/>
                  </a:lnTo>
                  <a:lnTo>
                    <a:pt x="11582" y="11582"/>
                  </a:lnTo>
                  <a:lnTo>
                    <a:pt x="10973" y="3657"/>
                  </a:lnTo>
                  <a:lnTo>
                    <a:pt x="13411" y="0"/>
                  </a:lnTo>
                  <a:lnTo>
                    <a:pt x="15850" y="609"/>
                  </a:lnTo>
                  <a:lnTo>
                    <a:pt x="27432" y="7315"/>
                  </a:lnTo>
                  <a:lnTo>
                    <a:pt x="32918" y="10973"/>
                  </a:lnTo>
                  <a:lnTo>
                    <a:pt x="37186" y="15849"/>
                  </a:lnTo>
                  <a:lnTo>
                    <a:pt x="42672" y="29870"/>
                  </a:lnTo>
                  <a:lnTo>
                    <a:pt x="41453" y="31699"/>
                  </a:lnTo>
                  <a:lnTo>
                    <a:pt x="26213" y="40233"/>
                  </a:lnTo>
                  <a:lnTo>
                    <a:pt x="14021" y="4632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8" name="Freihandform: Form 257">
              <a:extLst>
                <a:ext uri="{FF2B5EF4-FFF2-40B4-BE49-F238E27FC236}">
                  <a16:creationId xmlns:a16="http://schemas.microsoft.com/office/drawing/2014/main" id="{D18F0073-468E-523E-0233-0D3668D1E230}"/>
                </a:ext>
              </a:extLst>
            </p:cNvPr>
            <p:cNvSpPr/>
            <p:nvPr/>
          </p:nvSpPr>
          <p:spPr>
            <a:xfrm>
              <a:off x="293052" y="3695325"/>
              <a:ext cx="22555" cy="17068"/>
            </a:xfrm>
            <a:custGeom>
              <a:avLst/>
              <a:gdLst>
                <a:gd name="connsiteX0" fmla="*/ 18898 w 22555"/>
                <a:gd name="connsiteY0" fmla="*/ 14630 h 17068"/>
                <a:gd name="connsiteX1" fmla="*/ 6706 w 22555"/>
                <a:gd name="connsiteY1" fmla="*/ 17069 h 17068"/>
                <a:gd name="connsiteX2" fmla="*/ 3048 w 22555"/>
                <a:gd name="connsiteY2" fmla="*/ 9144 h 17068"/>
                <a:gd name="connsiteX3" fmla="*/ 0 w 22555"/>
                <a:gd name="connsiteY3" fmla="*/ 6096 h 17068"/>
                <a:gd name="connsiteX4" fmla="*/ 0 w 22555"/>
                <a:gd name="connsiteY4" fmla="*/ 3658 h 17068"/>
                <a:gd name="connsiteX5" fmla="*/ 4267 w 22555"/>
                <a:gd name="connsiteY5" fmla="*/ 0 h 17068"/>
                <a:gd name="connsiteX6" fmla="*/ 15240 w 22555"/>
                <a:gd name="connsiteY6" fmla="*/ 3658 h 17068"/>
                <a:gd name="connsiteX7" fmla="*/ 22555 w 22555"/>
                <a:gd name="connsiteY7" fmla="*/ 9754 h 17068"/>
                <a:gd name="connsiteX8" fmla="*/ 18898 w 22555"/>
                <a:gd name="connsiteY8" fmla="*/ 14630 h 1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55" h="17068">
                  <a:moveTo>
                    <a:pt x="18898" y="14630"/>
                  </a:moveTo>
                  <a:lnTo>
                    <a:pt x="6706" y="17069"/>
                  </a:lnTo>
                  <a:lnTo>
                    <a:pt x="3048" y="9144"/>
                  </a:lnTo>
                  <a:lnTo>
                    <a:pt x="0" y="6096"/>
                  </a:lnTo>
                  <a:lnTo>
                    <a:pt x="0" y="3658"/>
                  </a:lnTo>
                  <a:lnTo>
                    <a:pt x="4267" y="0"/>
                  </a:lnTo>
                  <a:lnTo>
                    <a:pt x="15240" y="3658"/>
                  </a:lnTo>
                  <a:lnTo>
                    <a:pt x="22555" y="9754"/>
                  </a:lnTo>
                  <a:lnTo>
                    <a:pt x="18898" y="1463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9" name="Freihandform: Form 258">
              <a:extLst>
                <a:ext uri="{FF2B5EF4-FFF2-40B4-BE49-F238E27FC236}">
                  <a16:creationId xmlns:a16="http://schemas.microsoft.com/office/drawing/2014/main" id="{F930DCDF-DBC9-0652-8C67-6099E88188D3}"/>
                </a:ext>
              </a:extLst>
            </p:cNvPr>
            <p:cNvSpPr/>
            <p:nvPr/>
          </p:nvSpPr>
          <p:spPr>
            <a:xfrm>
              <a:off x="273544" y="3687400"/>
              <a:ext cx="20116" cy="6096"/>
            </a:xfrm>
            <a:custGeom>
              <a:avLst/>
              <a:gdLst>
                <a:gd name="connsiteX0" fmla="*/ 20117 w 20116"/>
                <a:gd name="connsiteY0" fmla="*/ 1829 h 6096"/>
                <a:gd name="connsiteX1" fmla="*/ 18288 w 20116"/>
                <a:gd name="connsiteY1" fmla="*/ 6096 h 6096"/>
                <a:gd name="connsiteX2" fmla="*/ 0 w 20116"/>
                <a:gd name="connsiteY2" fmla="*/ 4877 h 6096"/>
                <a:gd name="connsiteX3" fmla="*/ 3658 w 20116"/>
                <a:gd name="connsiteY3" fmla="*/ 0 h 6096"/>
                <a:gd name="connsiteX4" fmla="*/ 20117 w 20116"/>
                <a:gd name="connsiteY4" fmla="*/ 1829 h 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16" h="6096">
                  <a:moveTo>
                    <a:pt x="20117" y="1829"/>
                  </a:moveTo>
                  <a:lnTo>
                    <a:pt x="18288" y="6096"/>
                  </a:lnTo>
                  <a:lnTo>
                    <a:pt x="0" y="4877"/>
                  </a:lnTo>
                  <a:lnTo>
                    <a:pt x="3658" y="0"/>
                  </a:lnTo>
                  <a:lnTo>
                    <a:pt x="20117" y="182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0" name="Freihandform: Form 259">
              <a:extLst>
                <a:ext uri="{FF2B5EF4-FFF2-40B4-BE49-F238E27FC236}">
                  <a16:creationId xmlns:a16="http://schemas.microsoft.com/office/drawing/2014/main" id="{2C6F0EA9-6123-56A5-5AE5-85CA72DFDF31}"/>
                </a:ext>
              </a:extLst>
            </p:cNvPr>
            <p:cNvSpPr/>
            <p:nvPr/>
          </p:nvSpPr>
          <p:spPr>
            <a:xfrm>
              <a:off x="245503" y="3667893"/>
              <a:ext cx="19507" cy="17678"/>
            </a:xfrm>
            <a:custGeom>
              <a:avLst/>
              <a:gdLst>
                <a:gd name="connsiteX0" fmla="*/ 19507 w 19507"/>
                <a:gd name="connsiteY0" fmla="*/ 15240 h 17678"/>
                <a:gd name="connsiteX1" fmla="*/ 17069 w 19507"/>
                <a:gd name="connsiteY1" fmla="*/ 17678 h 17678"/>
                <a:gd name="connsiteX2" fmla="*/ 14630 w 19507"/>
                <a:gd name="connsiteY2" fmla="*/ 17069 h 17678"/>
                <a:gd name="connsiteX3" fmla="*/ 3048 w 19507"/>
                <a:gd name="connsiteY3" fmla="*/ 15850 h 17678"/>
                <a:gd name="connsiteX4" fmla="*/ 1219 w 19507"/>
                <a:gd name="connsiteY4" fmla="*/ 6706 h 17678"/>
                <a:gd name="connsiteX5" fmla="*/ 0 w 19507"/>
                <a:gd name="connsiteY5" fmla="*/ 5486 h 17678"/>
                <a:gd name="connsiteX6" fmla="*/ 10363 w 19507"/>
                <a:gd name="connsiteY6" fmla="*/ 0 h 17678"/>
                <a:gd name="connsiteX7" fmla="*/ 12802 w 19507"/>
                <a:gd name="connsiteY7" fmla="*/ 2438 h 17678"/>
                <a:gd name="connsiteX8" fmla="*/ 19507 w 19507"/>
                <a:gd name="connsiteY8" fmla="*/ 15240 h 17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" h="17678">
                  <a:moveTo>
                    <a:pt x="19507" y="15240"/>
                  </a:moveTo>
                  <a:lnTo>
                    <a:pt x="17069" y="17678"/>
                  </a:lnTo>
                  <a:lnTo>
                    <a:pt x="14630" y="17069"/>
                  </a:lnTo>
                  <a:lnTo>
                    <a:pt x="3048" y="15850"/>
                  </a:lnTo>
                  <a:lnTo>
                    <a:pt x="1219" y="6706"/>
                  </a:lnTo>
                  <a:lnTo>
                    <a:pt x="0" y="5486"/>
                  </a:lnTo>
                  <a:lnTo>
                    <a:pt x="10363" y="0"/>
                  </a:lnTo>
                  <a:lnTo>
                    <a:pt x="12802" y="2438"/>
                  </a:lnTo>
                  <a:lnTo>
                    <a:pt x="19507" y="1524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1" name="Freihandform: Form 260">
              <a:extLst>
                <a:ext uri="{FF2B5EF4-FFF2-40B4-BE49-F238E27FC236}">
                  <a16:creationId xmlns:a16="http://schemas.microsoft.com/office/drawing/2014/main" id="{3C83C5DD-F115-42CA-D71A-E3615E790D1D}"/>
                </a:ext>
              </a:extLst>
            </p:cNvPr>
            <p:cNvSpPr/>
            <p:nvPr/>
          </p:nvSpPr>
          <p:spPr>
            <a:xfrm>
              <a:off x="199173" y="3647776"/>
              <a:ext cx="16459" cy="13411"/>
            </a:xfrm>
            <a:custGeom>
              <a:avLst/>
              <a:gdLst>
                <a:gd name="connsiteX0" fmla="*/ 14630 w 16459"/>
                <a:gd name="connsiteY0" fmla="*/ 9754 h 13411"/>
                <a:gd name="connsiteX1" fmla="*/ 9754 w 16459"/>
                <a:gd name="connsiteY1" fmla="*/ 13411 h 13411"/>
                <a:gd name="connsiteX2" fmla="*/ 0 w 16459"/>
                <a:gd name="connsiteY2" fmla="*/ 6706 h 13411"/>
                <a:gd name="connsiteX3" fmla="*/ 2438 w 16459"/>
                <a:gd name="connsiteY3" fmla="*/ 3658 h 13411"/>
                <a:gd name="connsiteX4" fmla="*/ 8534 w 16459"/>
                <a:gd name="connsiteY4" fmla="*/ 0 h 13411"/>
                <a:gd name="connsiteX5" fmla="*/ 16459 w 16459"/>
                <a:gd name="connsiteY5" fmla="*/ 610 h 13411"/>
                <a:gd name="connsiteX6" fmla="*/ 14630 w 16459"/>
                <a:gd name="connsiteY6" fmla="*/ 9754 h 1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59" h="13411">
                  <a:moveTo>
                    <a:pt x="14630" y="9754"/>
                  </a:moveTo>
                  <a:lnTo>
                    <a:pt x="9754" y="13411"/>
                  </a:lnTo>
                  <a:lnTo>
                    <a:pt x="0" y="6706"/>
                  </a:lnTo>
                  <a:lnTo>
                    <a:pt x="2438" y="3658"/>
                  </a:lnTo>
                  <a:lnTo>
                    <a:pt x="8534" y="0"/>
                  </a:lnTo>
                  <a:lnTo>
                    <a:pt x="16459" y="610"/>
                  </a:lnTo>
                  <a:lnTo>
                    <a:pt x="14630" y="9754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2" name="Freihandform: Form 261">
              <a:extLst>
                <a:ext uri="{FF2B5EF4-FFF2-40B4-BE49-F238E27FC236}">
                  <a16:creationId xmlns:a16="http://schemas.microsoft.com/office/drawing/2014/main" id="{6ABDF3DB-E894-585C-CF17-9BB8CBEAB144}"/>
                </a:ext>
              </a:extLst>
            </p:cNvPr>
            <p:cNvSpPr/>
            <p:nvPr/>
          </p:nvSpPr>
          <p:spPr>
            <a:xfrm>
              <a:off x="1643316" y="2591949"/>
              <a:ext cx="1887931" cy="944270"/>
            </a:xfrm>
            <a:custGeom>
              <a:avLst/>
              <a:gdLst>
                <a:gd name="connsiteX0" fmla="*/ 1237488 w 1887931"/>
                <a:gd name="connsiteY0" fmla="*/ 52426 h 944270"/>
                <a:gd name="connsiteX1" fmla="*/ 1200303 w 1887931"/>
                <a:gd name="connsiteY1" fmla="*/ 64618 h 944270"/>
                <a:gd name="connsiteX2" fmla="*/ 1171651 w 1887931"/>
                <a:gd name="connsiteY2" fmla="*/ 79858 h 944270"/>
                <a:gd name="connsiteX3" fmla="*/ 1143610 w 1887931"/>
                <a:gd name="connsiteY3" fmla="*/ 96317 h 944270"/>
                <a:gd name="connsiteX4" fmla="*/ 1140562 w 1887931"/>
                <a:gd name="connsiteY4" fmla="*/ 101803 h 944270"/>
                <a:gd name="connsiteX5" fmla="*/ 1175309 w 1887931"/>
                <a:gd name="connsiteY5" fmla="*/ 93878 h 944270"/>
                <a:gd name="connsiteX6" fmla="*/ 1188111 w 1887931"/>
                <a:gd name="connsiteY6" fmla="*/ 106680 h 944270"/>
                <a:gd name="connsiteX7" fmla="*/ 1216152 w 1887931"/>
                <a:gd name="connsiteY7" fmla="*/ 97536 h 944270"/>
                <a:gd name="connsiteX8" fmla="*/ 1246023 w 1887931"/>
                <a:gd name="connsiteY8" fmla="*/ 84734 h 944270"/>
                <a:gd name="connsiteX9" fmla="*/ 1278941 w 1887931"/>
                <a:gd name="connsiteY9" fmla="*/ 71933 h 944270"/>
                <a:gd name="connsiteX10" fmla="*/ 1260043 w 1887931"/>
                <a:gd name="connsiteY10" fmla="*/ 92050 h 944270"/>
                <a:gd name="connsiteX11" fmla="*/ 1275283 w 1887931"/>
                <a:gd name="connsiteY11" fmla="*/ 96926 h 944270"/>
                <a:gd name="connsiteX12" fmla="*/ 1290523 w 1887931"/>
                <a:gd name="connsiteY12" fmla="*/ 111557 h 944270"/>
                <a:gd name="connsiteX13" fmla="*/ 1321613 w 1887931"/>
                <a:gd name="connsiteY13" fmla="*/ 103022 h 944270"/>
                <a:gd name="connsiteX14" fmla="*/ 1352703 w 1887931"/>
                <a:gd name="connsiteY14" fmla="*/ 99974 h 944270"/>
                <a:gd name="connsiteX15" fmla="*/ 1354531 w 1887931"/>
                <a:gd name="connsiteY15" fmla="*/ 110947 h 944270"/>
                <a:gd name="connsiteX16" fmla="*/ 1363675 w 1887931"/>
                <a:gd name="connsiteY16" fmla="*/ 112166 h 944270"/>
                <a:gd name="connsiteX17" fmla="*/ 1370991 w 1887931"/>
                <a:gd name="connsiteY17" fmla="*/ 113386 h 944270"/>
                <a:gd name="connsiteX18" fmla="*/ 1380135 w 1887931"/>
                <a:gd name="connsiteY18" fmla="*/ 128626 h 944270"/>
                <a:gd name="connsiteX19" fmla="*/ 1351483 w 1887931"/>
                <a:gd name="connsiteY19" fmla="*/ 132283 h 944270"/>
                <a:gd name="connsiteX20" fmla="*/ 1350874 w 1887931"/>
                <a:gd name="connsiteY20" fmla="*/ 132283 h 944270"/>
                <a:gd name="connsiteX21" fmla="*/ 1328319 w 1887931"/>
                <a:gd name="connsiteY21" fmla="*/ 128016 h 944270"/>
                <a:gd name="connsiteX22" fmla="*/ 1300887 w 1887931"/>
                <a:gd name="connsiteY22" fmla="*/ 135331 h 944270"/>
                <a:gd name="connsiteX23" fmla="*/ 1278331 w 1887931"/>
                <a:gd name="connsiteY23" fmla="*/ 138989 h 944270"/>
                <a:gd name="connsiteX24" fmla="*/ 1249680 w 1887931"/>
                <a:gd name="connsiteY24" fmla="*/ 163982 h 944270"/>
                <a:gd name="connsiteX25" fmla="*/ 1231392 w 1887931"/>
                <a:gd name="connsiteY25" fmla="*/ 178003 h 944270"/>
                <a:gd name="connsiteX26" fmla="*/ 1233831 w 1887931"/>
                <a:gd name="connsiteY26" fmla="*/ 182270 h 944270"/>
                <a:gd name="connsiteX27" fmla="*/ 1267359 w 1887931"/>
                <a:gd name="connsiteY27" fmla="*/ 157277 h 944270"/>
                <a:gd name="connsiteX28" fmla="*/ 1271626 w 1887931"/>
                <a:gd name="connsiteY28" fmla="*/ 157277 h 944270"/>
                <a:gd name="connsiteX29" fmla="*/ 1242975 w 1887931"/>
                <a:gd name="connsiteY29" fmla="*/ 187147 h 944270"/>
                <a:gd name="connsiteX30" fmla="*/ 1225296 w 1887931"/>
                <a:gd name="connsiteY30" fmla="*/ 213970 h 944270"/>
                <a:gd name="connsiteX31" fmla="*/ 1210056 w 1887931"/>
                <a:gd name="connsiteY31" fmla="*/ 235915 h 944270"/>
                <a:gd name="connsiteX32" fmla="*/ 1206399 w 1887931"/>
                <a:gd name="connsiteY32" fmla="*/ 254813 h 944270"/>
                <a:gd name="connsiteX33" fmla="*/ 1201522 w 1887931"/>
                <a:gd name="connsiteY33" fmla="*/ 263957 h 944270"/>
                <a:gd name="connsiteX34" fmla="*/ 1197864 w 1887931"/>
                <a:gd name="connsiteY34" fmla="*/ 274320 h 944270"/>
                <a:gd name="connsiteX35" fmla="*/ 1198474 w 1887931"/>
                <a:gd name="connsiteY35" fmla="*/ 294437 h 944270"/>
                <a:gd name="connsiteX36" fmla="*/ 1200303 w 1887931"/>
                <a:gd name="connsiteY36" fmla="*/ 297485 h 944270"/>
                <a:gd name="connsiteX37" fmla="*/ 1211275 w 1887931"/>
                <a:gd name="connsiteY37" fmla="*/ 296875 h 944270"/>
                <a:gd name="connsiteX38" fmla="*/ 1221029 w 1887931"/>
                <a:gd name="connsiteY38" fmla="*/ 292608 h 944270"/>
                <a:gd name="connsiteX39" fmla="*/ 1229563 w 1887931"/>
                <a:gd name="connsiteY39" fmla="*/ 287731 h 944270"/>
                <a:gd name="connsiteX40" fmla="*/ 1249680 w 1887931"/>
                <a:gd name="connsiteY40" fmla="*/ 268834 h 944270"/>
                <a:gd name="connsiteX41" fmla="*/ 1260653 w 1887931"/>
                <a:gd name="connsiteY41" fmla="*/ 243230 h 944270"/>
                <a:gd name="connsiteX42" fmla="*/ 1260043 w 1887931"/>
                <a:gd name="connsiteY42" fmla="*/ 219456 h 944270"/>
                <a:gd name="connsiteX43" fmla="*/ 1268578 w 1887931"/>
                <a:gd name="connsiteY43" fmla="*/ 202997 h 944270"/>
                <a:gd name="connsiteX44" fmla="*/ 1284427 w 1887931"/>
                <a:gd name="connsiteY44" fmla="*/ 184099 h 944270"/>
                <a:gd name="connsiteX45" fmla="*/ 1297229 w 1887931"/>
                <a:gd name="connsiteY45" fmla="*/ 170688 h 944270"/>
                <a:gd name="connsiteX46" fmla="*/ 1313688 w 1887931"/>
                <a:gd name="connsiteY46" fmla="*/ 161544 h 944270"/>
                <a:gd name="connsiteX47" fmla="*/ 1311250 w 1887931"/>
                <a:gd name="connsiteY47" fmla="*/ 174346 h 944270"/>
                <a:gd name="connsiteX48" fmla="*/ 1324661 w 1887931"/>
                <a:gd name="connsiteY48" fmla="*/ 155448 h 944270"/>
                <a:gd name="connsiteX49" fmla="*/ 1332586 w 1887931"/>
                <a:gd name="connsiteY49" fmla="*/ 151790 h 944270"/>
                <a:gd name="connsiteX50" fmla="*/ 1342949 w 1887931"/>
                <a:gd name="connsiteY50" fmla="*/ 137160 h 944270"/>
                <a:gd name="connsiteX51" fmla="*/ 1366114 w 1887931"/>
                <a:gd name="connsiteY51" fmla="*/ 145085 h 944270"/>
                <a:gd name="connsiteX52" fmla="*/ 1383183 w 1887931"/>
                <a:gd name="connsiteY52" fmla="*/ 159715 h 944270"/>
                <a:gd name="connsiteX53" fmla="*/ 1378306 w 1887931"/>
                <a:gd name="connsiteY53" fmla="*/ 177394 h 944270"/>
                <a:gd name="connsiteX54" fmla="*/ 1368552 w 1887931"/>
                <a:gd name="connsiteY54" fmla="*/ 195072 h 944270"/>
                <a:gd name="connsiteX55" fmla="*/ 1345387 w 1887931"/>
                <a:gd name="connsiteY55" fmla="*/ 210312 h 944270"/>
                <a:gd name="connsiteX56" fmla="*/ 1342949 w 1887931"/>
                <a:gd name="connsiteY56" fmla="*/ 220066 h 944270"/>
                <a:gd name="connsiteX57" fmla="*/ 1349045 w 1887931"/>
                <a:gd name="connsiteY57" fmla="*/ 220066 h 944270"/>
                <a:gd name="connsiteX58" fmla="*/ 1375258 w 1887931"/>
                <a:gd name="connsiteY58" fmla="*/ 203606 h 944270"/>
                <a:gd name="connsiteX59" fmla="*/ 1385011 w 1887931"/>
                <a:gd name="connsiteY59" fmla="*/ 207264 h 944270"/>
                <a:gd name="connsiteX60" fmla="*/ 1381963 w 1887931"/>
                <a:gd name="connsiteY60" fmla="*/ 229819 h 944270"/>
                <a:gd name="connsiteX61" fmla="*/ 1377696 w 1887931"/>
                <a:gd name="connsiteY61" fmla="*/ 245669 h 944270"/>
                <a:gd name="connsiteX62" fmla="*/ 1355141 w 1887931"/>
                <a:gd name="connsiteY62" fmla="*/ 267005 h 944270"/>
                <a:gd name="connsiteX63" fmla="*/ 1342949 w 1887931"/>
                <a:gd name="connsiteY63" fmla="*/ 280416 h 944270"/>
                <a:gd name="connsiteX64" fmla="*/ 1326490 w 1887931"/>
                <a:gd name="connsiteY64" fmla="*/ 295046 h 944270"/>
                <a:gd name="connsiteX65" fmla="*/ 1342949 w 1887931"/>
                <a:gd name="connsiteY65" fmla="*/ 302971 h 944270"/>
                <a:gd name="connsiteX66" fmla="*/ 1358189 w 1887931"/>
                <a:gd name="connsiteY66" fmla="*/ 305410 h 944270"/>
                <a:gd name="connsiteX67" fmla="*/ 1382573 w 1887931"/>
                <a:gd name="connsiteY67" fmla="*/ 299923 h 944270"/>
                <a:gd name="connsiteX68" fmla="*/ 1405128 w 1887931"/>
                <a:gd name="connsiteY68" fmla="*/ 289560 h 944270"/>
                <a:gd name="connsiteX69" fmla="*/ 1423416 w 1887931"/>
                <a:gd name="connsiteY69" fmla="*/ 284074 h 944270"/>
                <a:gd name="connsiteX70" fmla="*/ 1451458 w 1887931"/>
                <a:gd name="connsiteY70" fmla="*/ 273101 h 944270"/>
                <a:gd name="connsiteX71" fmla="*/ 1486815 w 1887931"/>
                <a:gd name="connsiteY71" fmla="*/ 249936 h 944270"/>
                <a:gd name="connsiteX72" fmla="*/ 1487424 w 1887931"/>
                <a:gd name="connsiteY72" fmla="*/ 246278 h 944270"/>
                <a:gd name="connsiteX73" fmla="*/ 1489253 w 1887931"/>
                <a:gd name="connsiteY73" fmla="*/ 234696 h 944270"/>
                <a:gd name="connsiteX74" fmla="*/ 1505712 w 1887931"/>
                <a:gd name="connsiteY74" fmla="*/ 229819 h 944270"/>
                <a:gd name="connsiteX75" fmla="*/ 1529487 w 1887931"/>
                <a:gd name="connsiteY75" fmla="*/ 231648 h 944270"/>
                <a:gd name="connsiteX76" fmla="*/ 1553871 w 1887931"/>
                <a:gd name="connsiteY76" fmla="*/ 234696 h 944270"/>
                <a:gd name="connsiteX77" fmla="*/ 1581912 w 1887931"/>
                <a:gd name="connsiteY77" fmla="*/ 221894 h 944270"/>
                <a:gd name="connsiteX78" fmla="*/ 1585570 w 1887931"/>
                <a:gd name="connsiteY78" fmla="*/ 206654 h 944270"/>
                <a:gd name="connsiteX79" fmla="*/ 1584351 w 1887931"/>
                <a:gd name="connsiteY79" fmla="*/ 201168 h 944270"/>
                <a:gd name="connsiteX80" fmla="*/ 1625803 w 1887931"/>
                <a:gd name="connsiteY80" fmla="*/ 174346 h 944270"/>
                <a:gd name="connsiteX81" fmla="*/ 1642263 w 1887931"/>
                <a:gd name="connsiteY81" fmla="*/ 167640 h 944270"/>
                <a:gd name="connsiteX82" fmla="*/ 1689811 w 1887931"/>
                <a:gd name="connsiteY82" fmla="*/ 167030 h 944270"/>
                <a:gd name="connsiteX83" fmla="*/ 1746504 w 1887931"/>
                <a:gd name="connsiteY83" fmla="*/ 167030 h 944270"/>
                <a:gd name="connsiteX84" fmla="*/ 1753210 w 1887931"/>
                <a:gd name="connsiteY84" fmla="*/ 157886 h 944270"/>
                <a:gd name="connsiteX85" fmla="*/ 1763573 w 1887931"/>
                <a:gd name="connsiteY85" fmla="*/ 156058 h 944270"/>
                <a:gd name="connsiteX86" fmla="*/ 1778813 w 1887931"/>
                <a:gd name="connsiteY86" fmla="*/ 149962 h 944270"/>
                <a:gd name="connsiteX87" fmla="*/ 1795882 w 1887931"/>
                <a:gd name="connsiteY87" fmla="*/ 132283 h 944270"/>
                <a:gd name="connsiteX88" fmla="*/ 1815389 w 1887931"/>
                <a:gd name="connsiteY88" fmla="*/ 102413 h 944270"/>
                <a:gd name="connsiteX89" fmla="*/ 1848917 w 1887931"/>
                <a:gd name="connsiteY89" fmla="*/ 73762 h 944270"/>
                <a:gd name="connsiteX90" fmla="*/ 1855623 w 1887931"/>
                <a:gd name="connsiteY90" fmla="*/ 83515 h 944270"/>
                <a:gd name="connsiteX91" fmla="*/ 1878178 w 1887931"/>
                <a:gd name="connsiteY91" fmla="*/ 77419 h 944270"/>
                <a:gd name="connsiteX92" fmla="*/ 1887931 w 1887931"/>
                <a:gd name="connsiteY92" fmla="*/ 88392 h 944270"/>
                <a:gd name="connsiteX93" fmla="*/ 1870253 w 1887931"/>
                <a:gd name="connsiteY93" fmla="*/ 140208 h 944270"/>
                <a:gd name="connsiteX94" fmla="*/ 1883664 w 1887931"/>
                <a:gd name="connsiteY94" fmla="*/ 162154 h 944270"/>
                <a:gd name="connsiteX95" fmla="*/ 1884883 w 1887931"/>
                <a:gd name="connsiteY95" fmla="*/ 174955 h 944270"/>
                <a:gd name="connsiteX96" fmla="*/ 1845869 w 1887931"/>
                <a:gd name="connsiteY96" fmla="*/ 193243 h 944270"/>
                <a:gd name="connsiteX97" fmla="*/ 1809293 w 1887931"/>
                <a:gd name="connsiteY97" fmla="*/ 206654 h 944270"/>
                <a:gd name="connsiteX98" fmla="*/ 1772717 w 1887931"/>
                <a:gd name="connsiteY98" fmla="*/ 218237 h 944270"/>
                <a:gd name="connsiteX99" fmla="*/ 1748333 w 1887931"/>
                <a:gd name="connsiteY99" fmla="*/ 241402 h 944270"/>
                <a:gd name="connsiteX100" fmla="*/ 1740408 w 1887931"/>
                <a:gd name="connsiteY100" fmla="*/ 249936 h 944270"/>
                <a:gd name="connsiteX101" fmla="*/ 1733093 w 1887931"/>
                <a:gd name="connsiteY101" fmla="*/ 270662 h 944270"/>
                <a:gd name="connsiteX102" fmla="*/ 1737360 w 1887931"/>
                <a:gd name="connsiteY102" fmla="*/ 290779 h 944270"/>
                <a:gd name="connsiteX103" fmla="*/ 1750162 w 1887931"/>
                <a:gd name="connsiteY103" fmla="*/ 291998 h 944270"/>
                <a:gd name="connsiteX104" fmla="*/ 1751381 w 1887931"/>
                <a:gd name="connsiteY104" fmla="*/ 277978 h 944270"/>
                <a:gd name="connsiteX105" fmla="*/ 1758087 w 1887931"/>
                <a:gd name="connsiteY105" fmla="*/ 286512 h 944270"/>
                <a:gd name="connsiteX106" fmla="*/ 1751991 w 1887931"/>
                <a:gd name="connsiteY106" fmla="*/ 297485 h 944270"/>
                <a:gd name="connsiteX107" fmla="*/ 1728826 w 1887931"/>
                <a:gd name="connsiteY107" fmla="*/ 303581 h 944270"/>
                <a:gd name="connsiteX108" fmla="*/ 1713586 w 1887931"/>
                <a:gd name="connsiteY108" fmla="*/ 302971 h 944270"/>
                <a:gd name="connsiteX109" fmla="*/ 1687983 w 1887931"/>
                <a:gd name="connsiteY109" fmla="*/ 309677 h 944270"/>
                <a:gd name="connsiteX110" fmla="*/ 1673962 w 1887931"/>
                <a:gd name="connsiteY110" fmla="*/ 311506 h 944270"/>
                <a:gd name="connsiteX111" fmla="*/ 1655064 w 1887931"/>
                <a:gd name="connsiteY111" fmla="*/ 313334 h 944270"/>
                <a:gd name="connsiteX112" fmla="*/ 1624584 w 1887931"/>
                <a:gd name="connsiteY112" fmla="*/ 324917 h 944270"/>
                <a:gd name="connsiteX113" fmla="*/ 1673962 w 1887931"/>
                <a:gd name="connsiteY113" fmla="*/ 317602 h 944270"/>
                <a:gd name="connsiteX114" fmla="*/ 1680667 w 1887931"/>
                <a:gd name="connsiteY114" fmla="*/ 324917 h 944270"/>
                <a:gd name="connsiteX115" fmla="*/ 1632509 w 1887931"/>
                <a:gd name="connsiteY115" fmla="*/ 336499 h 944270"/>
                <a:gd name="connsiteX116" fmla="*/ 1612392 w 1887931"/>
                <a:gd name="connsiteY116" fmla="*/ 336499 h 944270"/>
                <a:gd name="connsiteX117" fmla="*/ 1614831 w 1887931"/>
                <a:gd name="connsiteY117" fmla="*/ 331622 h 944270"/>
                <a:gd name="connsiteX118" fmla="*/ 1602029 w 1887931"/>
                <a:gd name="connsiteY118" fmla="*/ 342595 h 944270"/>
                <a:gd name="connsiteX119" fmla="*/ 1610563 w 1887931"/>
                <a:gd name="connsiteY119" fmla="*/ 344424 h 944270"/>
                <a:gd name="connsiteX120" fmla="*/ 1595323 w 1887931"/>
                <a:gd name="connsiteY120" fmla="*/ 372466 h 944270"/>
                <a:gd name="connsiteX121" fmla="*/ 1563015 w 1887931"/>
                <a:gd name="connsiteY121" fmla="*/ 402336 h 944270"/>
                <a:gd name="connsiteX122" fmla="*/ 1563624 w 1887931"/>
                <a:gd name="connsiteY122" fmla="*/ 391973 h 944270"/>
                <a:gd name="connsiteX123" fmla="*/ 1556919 w 1887931"/>
                <a:gd name="connsiteY123" fmla="*/ 390144 h 944270"/>
                <a:gd name="connsiteX124" fmla="*/ 1549603 w 1887931"/>
                <a:gd name="connsiteY124" fmla="*/ 380390 h 944270"/>
                <a:gd name="connsiteX125" fmla="*/ 1549603 w 1887931"/>
                <a:gd name="connsiteY125" fmla="*/ 401726 h 944270"/>
                <a:gd name="connsiteX126" fmla="*/ 1555699 w 1887931"/>
                <a:gd name="connsiteY126" fmla="*/ 408432 h 944270"/>
                <a:gd name="connsiteX127" fmla="*/ 1552042 w 1887931"/>
                <a:gd name="connsiteY127" fmla="*/ 423062 h 944270"/>
                <a:gd name="connsiteX128" fmla="*/ 1537411 w 1887931"/>
                <a:gd name="connsiteY128" fmla="*/ 438302 h 944270"/>
                <a:gd name="connsiteX129" fmla="*/ 1509979 w 1887931"/>
                <a:gd name="connsiteY129" fmla="*/ 469392 h 944270"/>
                <a:gd name="connsiteX130" fmla="*/ 1507541 w 1887931"/>
                <a:gd name="connsiteY130" fmla="*/ 468173 h 944270"/>
                <a:gd name="connsiteX131" fmla="*/ 1525219 w 1887931"/>
                <a:gd name="connsiteY131" fmla="*/ 441350 h 944270"/>
                <a:gd name="connsiteX132" fmla="*/ 1513027 w 1887931"/>
                <a:gd name="connsiteY132" fmla="*/ 426720 h 944270"/>
                <a:gd name="connsiteX133" fmla="*/ 1519123 w 1887931"/>
                <a:gd name="connsiteY133" fmla="*/ 393802 h 944270"/>
                <a:gd name="connsiteX134" fmla="*/ 1507541 w 1887931"/>
                <a:gd name="connsiteY134" fmla="*/ 410870 h 944270"/>
                <a:gd name="connsiteX135" fmla="*/ 1507541 w 1887931"/>
                <a:gd name="connsiteY135" fmla="*/ 435864 h 944270"/>
                <a:gd name="connsiteX136" fmla="*/ 1488034 w 1887931"/>
                <a:gd name="connsiteY136" fmla="*/ 429768 h 944270"/>
                <a:gd name="connsiteX137" fmla="*/ 1506322 w 1887931"/>
                <a:gd name="connsiteY137" fmla="*/ 441960 h 944270"/>
                <a:gd name="connsiteX138" fmla="*/ 1497178 w 1887931"/>
                <a:gd name="connsiteY138" fmla="*/ 479146 h 944270"/>
                <a:gd name="connsiteX139" fmla="*/ 1505712 w 1887931"/>
                <a:gd name="connsiteY139" fmla="*/ 482194 h 944270"/>
                <a:gd name="connsiteX140" fmla="*/ 1505712 w 1887931"/>
                <a:gd name="connsiteY140" fmla="*/ 495605 h 944270"/>
                <a:gd name="connsiteX141" fmla="*/ 1499616 w 1887931"/>
                <a:gd name="connsiteY141" fmla="*/ 534619 h 944270"/>
                <a:gd name="connsiteX142" fmla="*/ 1471575 w 1887931"/>
                <a:gd name="connsiteY142" fmla="*/ 563270 h 944270"/>
                <a:gd name="connsiteX143" fmla="*/ 1434389 w 1887931"/>
                <a:gd name="connsiteY143" fmla="*/ 574853 h 944270"/>
                <a:gd name="connsiteX144" fmla="*/ 1407567 w 1887931"/>
                <a:gd name="connsiteY144" fmla="*/ 598018 h 944270"/>
                <a:gd name="connsiteX145" fmla="*/ 1390498 w 1887931"/>
                <a:gd name="connsiteY145" fmla="*/ 600456 h 944270"/>
                <a:gd name="connsiteX146" fmla="*/ 1369771 w 1887931"/>
                <a:gd name="connsiteY146" fmla="*/ 615086 h 944270"/>
                <a:gd name="connsiteX147" fmla="*/ 1361847 w 1887931"/>
                <a:gd name="connsiteY147" fmla="*/ 627888 h 944270"/>
                <a:gd name="connsiteX148" fmla="*/ 1319784 w 1887931"/>
                <a:gd name="connsiteY148" fmla="*/ 653491 h 944270"/>
                <a:gd name="connsiteX149" fmla="*/ 1296619 w 1887931"/>
                <a:gd name="connsiteY149" fmla="*/ 672389 h 944270"/>
                <a:gd name="connsiteX150" fmla="*/ 1275283 w 1887931"/>
                <a:gd name="connsiteY150" fmla="*/ 695554 h 944270"/>
                <a:gd name="connsiteX151" fmla="*/ 1263701 w 1887931"/>
                <a:gd name="connsiteY151" fmla="*/ 722986 h 944270"/>
                <a:gd name="connsiteX152" fmla="*/ 1263701 w 1887931"/>
                <a:gd name="connsiteY152" fmla="*/ 750418 h 944270"/>
                <a:gd name="connsiteX153" fmla="*/ 1267359 w 1887931"/>
                <a:gd name="connsiteY153" fmla="*/ 783946 h 944270"/>
                <a:gd name="connsiteX154" fmla="*/ 1276503 w 1887931"/>
                <a:gd name="connsiteY154" fmla="*/ 811378 h 944270"/>
                <a:gd name="connsiteX155" fmla="*/ 1273455 w 1887931"/>
                <a:gd name="connsiteY155" fmla="*/ 828446 h 944270"/>
                <a:gd name="connsiteX156" fmla="*/ 1281379 w 1887931"/>
                <a:gd name="connsiteY156" fmla="*/ 873557 h 944270"/>
                <a:gd name="connsiteX157" fmla="*/ 1275283 w 1887931"/>
                <a:gd name="connsiteY157" fmla="*/ 900379 h 944270"/>
                <a:gd name="connsiteX158" fmla="*/ 1271626 w 1887931"/>
                <a:gd name="connsiteY158" fmla="*/ 915619 h 944270"/>
                <a:gd name="connsiteX159" fmla="*/ 1259434 w 1887931"/>
                <a:gd name="connsiteY159" fmla="*/ 939394 h 944270"/>
                <a:gd name="connsiteX160" fmla="*/ 1248461 w 1887931"/>
                <a:gd name="connsiteY160" fmla="*/ 944270 h 944270"/>
                <a:gd name="connsiteX161" fmla="*/ 1232611 w 1887931"/>
                <a:gd name="connsiteY161" fmla="*/ 939394 h 944270"/>
                <a:gd name="connsiteX162" fmla="*/ 1230173 w 1887931"/>
                <a:gd name="connsiteY162" fmla="*/ 922325 h 944270"/>
                <a:gd name="connsiteX163" fmla="*/ 1219200 w 1887931"/>
                <a:gd name="connsiteY163" fmla="*/ 913181 h 944270"/>
                <a:gd name="connsiteX164" fmla="*/ 1207008 w 1887931"/>
                <a:gd name="connsiteY164" fmla="*/ 879653 h 944270"/>
                <a:gd name="connsiteX165" fmla="*/ 1197255 w 1887931"/>
                <a:gd name="connsiteY165" fmla="*/ 849782 h 944270"/>
                <a:gd name="connsiteX166" fmla="*/ 1194816 w 1887931"/>
                <a:gd name="connsiteY166" fmla="*/ 834542 h 944270"/>
                <a:gd name="connsiteX167" fmla="*/ 1207008 w 1887931"/>
                <a:gd name="connsiteY167" fmla="*/ 808330 h 944270"/>
                <a:gd name="connsiteX168" fmla="*/ 1202131 w 1887931"/>
                <a:gd name="connsiteY168" fmla="*/ 786994 h 944270"/>
                <a:gd name="connsiteX169" fmla="*/ 1183234 w 1887931"/>
                <a:gd name="connsiteY169" fmla="*/ 754075 h 944270"/>
                <a:gd name="connsiteX170" fmla="*/ 1171651 w 1887931"/>
                <a:gd name="connsiteY170" fmla="*/ 747979 h 944270"/>
                <a:gd name="connsiteX171" fmla="*/ 1134466 w 1887931"/>
                <a:gd name="connsiteY171" fmla="*/ 766267 h 944270"/>
                <a:gd name="connsiteX172" fmla="*/ 1128979 w 1887931"/>
                <a:gd name="connsiteY172" fmla="*/ 763829 h 944270"/>
                <a:gd name="connsiteX173" fmla="*/ 1116787 w 1887931"/>
                <a:gd name="connsiteY173" fmla="*/ 745541 h 944270"/>
                <a:gd name="connsiteX174" fmla="*/ 1098499 w 1887931"/>
                <a:gd name="connsiteY174" fmla="*/ 735787 h 944270"/>
                <a:gd name="connsiteX175" fmla="*/ 1059485 w 1887931"/>
                <a:gd name="connsiteY175" fmla="*/ 741274 h 944270"/>
                <a:gd name="connsiteX176" fmla="*/ 1031443 w 1887931"/>
                <a:gd name="connsiteY176" fmla="*/ 736397 h 944270"/>
                <a:gd name="connsiteX177" fmla="*/ 1005230 w 1887931"/>
                <a:gd name="connsiteY177" fmla="*/ 739445 h 944270"/>
                <a:gd name="connsiteX178" fmla="*/ 989990 w 1887931"/>
                <a:gd name="connsiteY178" fmla="*/ 745541 h 944270"/>
                <a:gd name="connsiteX179" fmla="*/ 993648 w 1887931"/>
                <a:gd name="connsiteY179" fmla="*/ 755904 h 944270"/>
                <a:gd name="connsiteX180" fmla="*/ 989381 w 1887931"/>
                <a:gd name="connsiteY180" fmla="*/ 771754 h 944270"/>
                <a:gd name="connsiteX181" fmla="*/ 994258 w 1887931"/>
                <a:gd name="connsiteY181" fmla="*/ 779678 h 944270"/>
                <a:gd name="connsiteX182" fmla="*/ 986942 w 1887931"/>
                <a:gd name="connsiteY182" fmla="*/ 784555 h 944270"/>
                <a:gd name="connsiteX183" fmla="*/ 975970 w 1887931"/>
                <a:gd name="connsiteY183" fmla="*/ 779069 h 944270"/>
                <a:gd name="connsiteX184" fmla="*/ 961949 w 1887931"/>
                <a:gd name="connsiteY184" fmla="*/ 786384 h 944270"/>
                <a:gd name="connsiteX185" fmla="*/ 938174 w 1887931"/>
                <a:gd name="connsiteY185" fmla="*/ 785165 h 944270"/>
                <a:gd name="connsiteX186" fmla="*/ 918058 w 1887931"/>
                <a:gd name="connsiteY186" fmla="*/ 764438 h 944270"/>
                <a:gd name="connsiteX187" fmla="*/ 888187 w 1887931"/>
                <a:gd name="connsiteY187" fmla="*/ 769315 h 944270"/>
                <a:gd name="connsiteX188" fmla="*/ 866242 w 1887931"/>
                <a:gd name="connsiteY188" fmla="*/ 760171 h 944270"/>
                <a:gd name="connsiteX189" fmla="*/ 844906 w 1887931"/>
                <a:gd name="connsiteY189" fmla="*/ 763219 h 944270"/>
                <a:gd name="connsiteX190" fmla="*/ 814426 w 1887931"/>
                <a:gd name="connsiteY190" fmla="*/ 772363 h 944270"/>
                <a:gd name="connsiteX191" fmla="*/ 777240 w 1887931"/>
                <a:gd name="connsiteY191" fmla="*/ 801014 h 944270"/>
                <a:gd name="connsiteX192" fmla="*/ 740054 w 1887931"/>
                <a:gd name="connsiteY192" fmla="*/ 818083 h 944270"/>
                <a:gd name="connsiteX193" fmla="*/ 717499 w 1887931"/>
                <a:gd name="connsiteY193" fmla="*/ 836371 h 944270"/>
                <a:gd name="connsiteX194" fmla="*/ 705917 w 1887931"/>
                <a:gd name="connsiteY194" fmla="*/ 854050 h 944270"/>
                <a:gd name="connsiteX195" fmla="*/ 699821 w 1887931"/>
                <a:gd name="connsiteY195" fmla="*/ 881482 h 944270"/>
                <a:gd name="connsiteX196" fmla="*/ 697382 w 1887931"/>
                <a:gd name="connsiteY196" fmla="*/ 899770 h 944270"/>
                <a:gd name="connsiteX197" fmla="*/ 701040 w 1887931"/>
                <a:gd name="connsiteY197" fmla="*/ 913181 h 944270"/>
                <a:gd name="connsiteX198" fmla="*/ 687629 w 1887931"/>
                <a:gd name="connsiteY198" fmla="*/ 914400 h 944270"/>
                <a:gd name="connsiteX199" fmla="*/ 665683 w 1887931"/>
                <a:gd name="connsiteY199" fmla="*/ 905866 h 944270"/>
                <a:gd name="connsiteX200" fmla="*/ 641909 w 1887931"/>
                <a:gd name="connsiteY200" fmla="*/ 893674 h 944270"/>
                <a:gd name="connsiteX201" fmla="*/ 636422 w 1887931"/>
                <a:gd name="connsiteY201" fmla="*/ 875386 h 944270"/>
                <a:gd name="connsiteX202" fmla="*/ 635203 w 1887931"/>
                <a:gd name="connsiteY202" fmla="*/ 847954 h 944270"/>
                <a:gd name="connsiteX203" fmla="*/ 620573 w 1887931"/>
                <a:gd name="connsiteY203" fmla="*/ 826008 h 944270"/>
                <a:gd name="connsiteX204" fmla="*/ 615086 w 1887931"/>
                <a:gd name="connsiteY204" fmla="*/ 802843 h 944270"/>
                <a:gd name="connsiteX205" fmla="*/ 605333 w 1887931"/>
                <a:gd name="connsiteY205" fmla="*/ 776021 h 944270"/>
                <a:gd name="connsiteX206" fmla="*/ 585826 w 1887931"/>
                <a:gd name="connsiteY206" fmla="*/ 760171 h 944270"/>
                <a:gd name="connsiteX207" fmla="*/ 558394 w 1887931"/>
                <a:gd name="connsiteY207" fmla="*/ 761390 h 944270"/>
                <a:gd name="connsiteX208" fmla="*/ 529133 w 1887931"/>
                <a:gd name="connsiteY208" fmla="*/ 791870 h 944270"/>
                <a:gd name="connsiteX209" fmla="*/ 504749 w 1887931"/>
                <a:gd name="connsiteY209" fmla="*/ 780288 h 944270"/>
                <a:gd name="connsiteX210" fmla="*/ 490728 w 1887931"/>
                <a:gd name="connsiteY210" fmla="*/ 768706 h 944270"/>
                <a:gd name="connsiteX211" fmla="*/ 488290 w 1887931"/>
                <a:gd name="connsiteY211" fmla="*/ 746760 h 944270"/>
                <a:gd name="connsiteX212" fmla="*/ 483413 w 1887931"/>
                <a:gd name="connsiteY212" fmla="*/ 726643 h 944270"/>
                <a:gd name="connsiteX213" fmla="*/ 468782 w 1887931"/>
                <a:gd name="connsiteY213" fmla="*/ 709574 h 944270"/>
                <a:gd name="connsiteX214" fmla="*/ 455981 w 1887931"/>
                <a:gd name="connsiteY214" fmla="*/ 696773 h 944270"/>
                <a:gd name="connsiteX215" fmla="*/ 448056 w 1887931"/>
                <a:gd name="connsiteY215" fmla="*/ 682752 h 944270"/>
                <a:gd name="connsiteX216" fmla="*/ 390754 w 1887931"/>
                <a:gd name="connsiteY216" fmla="*/ 682752 h 944270"/>
                <a:gd name="connsiteX217" fmla="*/ 385877 w 1887931"/>
                <a:gd name="connsiteY217" fmla="*/ 699211 h 944270"/>
                <a:gd name="connsiteX218" fmla="*/ 359664 w 1887931"/>
                <a:gd name="connsiteY218" fmla="*/ 699211 h 944270"/>
                <a:gd name="connsiteX219" fmla="*/ 293827 w 1887931"/>
                <a:gd name="connsiteY219" fmla="*/ 699211 h 944270"/>
                <a:gd name="connsiteX220" fmla="*/ 227381 w 1887931"/>
                <a:gd name="connsiteY220" fmla="*/ 671779 h 944270"/>
                <a:gd name="connsiteX221" fmla="*/ 184709 w 1887931"/>
                <a:gd name="connsiteY221" fmla="*/ 652882 h 944270"/>
                <a:gd name="connsiteX222" fmla="*/ 190195 w 1887931"/>
                <a:gd name="connsiteY222" fmla="*/ 644957 h 944270"/>
                <a:gd name="connsiteX223" fmla="*/ 146914 w 1887931"/>
                <a:gd name="connsiteY223" fmla="*/ 649224 h 944270"/>
                <a:gd name="connsiteX224" fmla="*/ 108509 w 1887931"/>
                <a:gd name="connsiteY224" fmla="*/ 652272 h 944270"/>
                <a:gd name="connsiteX225" fmla="*/ 110338 w 1887931"/>
                <a:gd name="connsiteY225" fmla="*/ 632765 h 944270"/>
                <a:gd name="connsiteX226" fmla="*/ 97536 w 1887931"/>
                <a:gd name="connsiteY226" fmla="*/ 610210 h 944270"/>
                <a:gd name="connsiteX227" fmla="*/ 84125 w 1887931"/>
                <a:gd name="connsiteY227" fmla="*/ 605333 h 944270"/>
                <a:gd name="connsiteX228" fmla="*/ 84734 w 1887931"/>
                <a:gd name="connsiteY228" fmla="*/ 594360 h 944270"/>
                <a:gd name="connsiteX229" fmla="*/ 67056 w 1887931"/>
                <a:gd name="connsiteY229" fmla="*/ 591922 h 944270"/>
                <a:gd name="connsiteX230" fmla="*/ 59741 w 1887931"/>
                <a:gd name="connsiteY230" fmla="*/ 581558 h 944270"/>
                <a:gd name="connsiteX231" fmla="*/ 30480 w 1887931"/>
                <a:gd name="connsiteY231" fmla="*/ 577901 h 944270"/>
                <a:gd name="connsiteX232" fmla="*/ 24994 w 1887931"/>
                <a:gd name="connsiteY232" fmla="*/ 571195 h 944270"/>
                <a:gd name="connsiteX233" fmla="*/ 29870 w 1887931"/>
                <a:gd name="connsiteY233" fmla="*/ 549859 h 944270"/>
                <a:gd name="connsiteX234" fmla="*/ 14630 w 1887931"/>
                <a:gd name="connsiteY234" fmla="*/ 510845 h 944270"/>
                <a:gd name="connsiteX235" fmla="*/ 11582 w 1887931"/>
                <a:gd name="connsiteY235" fmla="*/ 456590 h 944270"/>
                <a:gd name="connsiteX236" fmla="*/ 17069 w 1887931"/>
                <a:gd name="connsiteY236" fmla="*/ 447446 h 944270"/>
                <a:gd name="connsiteX237" fmla="*/ 9144 w 1887931"/>
                <a:gd name="connsiteY237" fmla="*/ 434645 h 944270"/>
                <a:gd name="connsiteX238" fmla="*/ 0 w 1887931"/>
                <a:gd name="connsiteY238" fmla="*/ 401726 h 944270"/>
                <a:gd name="connsiteX239" fmla="*/ 10973 w 1887931"/>
                <a:gd name="connsiteY239" fmla="*/ 370027 h 944270"/>
                <a:gd name="connsiteX240" fmla="*/ 5486 w 1887931"/>
                <a:gd name="connsiteY240" fmla="*/ 348691 h 944270"/>
                <a:gd name="connsiteX241" fmla="*/ 29261 w 1887931"/>
                <a:gd name="connsiteY241" fmla="*/ 316382 h 944270"/>
                <a:gd name="connsiteX242" fmla="*/ 46330 w 1887931"/>
                <a:gd name="connsiteY242" fmla="*/ 283464 h 944270"/>
                <a:gd name="connsiteX243" fmla="*/ 53035 w 1887931"/>
                <a:gd name="connsiteY243" fmla="*/ 253594 h 944270"/>
                <a:gd name="connsiteX244" fmla="*/ 86563 w 1887931"/>
                <a:gd name="connsiteY244" fmla="*/ 217018 h 944270"/>
                <a:gd name="connsiteX245" fmla="*/ 110947 w 1887931"/>
                <a:gd name="connsiteY245" fmla="*/ 182270 h 944270"/>
                <a:gd name="connsiteX246" fmla="*/ 135331 w 1887931"/>
                <a:gd name="connsiteY246" fmla="*/ 147523 h 944270"/>
                <a:gd name="connsiteX247" fmla="*/ 161544 w 1887931"/>
                <a:gd name="connsiteY247" fmla="*/ 95707 h 944270"/>
                <a:gd name="connsiteX248" fmla="*/ 172517 w 1887931"/>
                <a:gd name="connsiteY248" fmla="*/ 63398 h 944270"/>
                <a:gd name="connsiteX249" fmla="*/ 174955 w 1887931"/>
                <a:gd name="connsiteY249" fmla="*/ 45720 h 944270"/>
                <a:gd name="connsiteX250" fmla="*/ 183490 w 1887931"/>
                <a:gd name="connsiteY250" fmla="*/ 37795 h 944270"/>
                <a:gd name="connsiteX251" fmla="*/ 218846 w 1887931"/>
                <a:gd name="connsiteY251" fmla="*/ 51206 h 944270"/>
                <a:gd name="connsiteX252" fmla="*/ 212750 w 1887931"/>
                <a:gd name="connsiteY252" fmla="*/ 87173 h 944270"/>
                <a:gd name="connsiteX253" fmla="*/ 226162 w 1887931"/>
                <a:gd name="connsiteY253" fmla="*/ 76810 h 944270"/>
                <a:gd name="connsiteX254" fmla="*/ 241402 w 1887931"/>
                <a:gd name="connsiteY254" fmla="*/ 45720 h 944270"/>
                <a:gd name="connsiteX255" fmla="*/ 251155 w 1887931"/>
                <a:gd name="connsiteY255" fmla="*/ 14630 h 944270"/>
                <a:gd name="connsiteX256" fmla="*/ 337109 w 1887931"/>
                <a:gd name="connsiteY256" fmla="*/ 14630 h 944270"/>
                <a:gd name="connsiteX257" fmla="*/ 426720 w 1887931"/>
                <a:gd name="connsiteY257" fmla="*/ 14630 h 944270"/>
                <a:gd name="connsiteX258" fmla="*/ 455981 w 1887931"/>
                <a:gd name="connsiteY258" fmla="*/ 14630 h 944270"/>
                <a:gd name="connsiteX259" fmla="*/ 548030 w 1887931"/>
                <a:gd name="connsiteY259" fmla="*/ 14630 h 944270"/>
                <a:gd name="connsiteX260" fmla="*/ 637642 w 1887931"/>
                <a:gd name="connsiteY260" fmla="*/ 14630 h 944270"/>
                <a:gd name="connsiteX261" fmla="*/ 727862 w 1887931"/>
                <a:gd name="connsiteY261" fmla="*/ 14630 h 944270"/>
                <a:gd name="connsiteX262" fmla="*/ 818693 w 1887931"/>
                <a:gd name="connsiteY262" fmla="*/ 14630 h 944270"/>
                <a:gd name="connsiteX263" fmla="*/ 921106 w 1887931"/>
                <a:gd name="connsiteY263" fmla="*/ 14630 h 944270"/>
                <a:gd name="connsiteX264" fmla="*/ 1024738 w 1887931"/>
                <a:gd name="connsiteY264" fmla="*/ 14630 h 944270"/>
                <a:gd name="connsiteX265" fmla="*/ 1086917 w 1887931"/>
                <a:gd name="connsiteY265" fmla="*/ 14630 h 944270"/>
                <a:gd name="connsiteX266" fmla="*/ 1094842 w 1887931"/>
                <a:gd name="connsiteY266" fmla="*/ 0 h 944270"/>
                <a:gd name="connsiteX267" fmla="*/ 1105205 w 1887931"/>
                <a:gd name="connsiteY267" fmla="*/ 0 h 944270"/>
                <a:gd name="connsiteX268" fmla="*/ 1099719 w 1887931"/>
                <a:gd name="connsiteY268" fmla="*/ 20726 h 944270"/>
                <a:gd name="connsiteX269" fmla="*/ 1105815 w 1887931"/>
                <a:gd name="connsiteY269" fmla="*/ 26822 h 944270"/>
                <a:gd name="connsiteX270" fmla="*/ 1125931 w 1887931"/>
                <a:gd name="connsiteY270" fmla="*/ 29261 h 944270"/>
                <a:gd name="connsiteX271" fmla="*/ 1153973 w 1887931"/>
                <a:gd name="connsiteY271" fmla="*/ 35357 h 944270"/>
                <a:gd name="connsiteX272" fmla="*/ 1177747 w 1887931"/>
                <a:gd name="connsiteY272" fmla="*/ 46939 h 944270"/>
                <a:gd name="connsiteX273" fmla="*/ 1204570 w 1887931"/>
                <a:gd name="connsiteY273" fmla="*/ 42062 h 944270"/>
                <a:gd name="connsiteX274" fmla="*/ 1237488 w 1887931"/>
                <a:gd name="connsiteY274" fmla="*/ 52426 h 94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</a:cxnLst>
              <a:rect l="l" t="t" r="r" b="b"/>
              <a:pathLst>
                <a:path w="1887931" h="944270">
                  <a:moveTo>
                    <a:pt x="1237488" y="52426"/>
                  </a:moveTo>
                  <a:lnTo>
                    <a:pt x="1200303" y="64618"/>
                  </a:lnTo>
                  <a:lnTo>
                    <a:pt x="1171651" y="79858"/>
                  </a:lnTo>
                  <a:lnTo>
                    <a:pt x="1143610" y="96317"/>
                  </a:lnTo>
                  <a:lnTo>
                    <a:pt x="1140562" y="101803"/>
                  </a:lnTo>
                  <a:lnTo>
                    <a:pt x="1175309" y="93878"/>
                  </a:lnTo>
                  <a:lnTo>
                    <a:pt x="1188111" y="106680"/>
                  </a:lnTo>
                  <a:lnTo>
                    <a:pt x="1216152" y="97536"/>
                  </a:lnTo>
                  <a:lnTo>
                    <a:pt x="1246023" y="84734"/>
                  </a:lnTo>
                  <a:lnTo>
                    <a:pt x="1278941" y="71933"/>
                  </a:lnTo>
                  <a:lnTo>
                    <a:pt x="1260043" y="92050"/>
                  </a:lnTo>
                  <a:lnTo>
                    <a:pt x="1275283" y="96926"/>
                  </a:lnTo>
                  <a:lnTo>
                    <a:pt x="1290523" y="111557"/>
                  </a:lnTo>
                  <a:lnTo>
                    <a:pt x="1321613" y="103022"/>
                  </a:lnTo>
                  <a:lnTo>
                    <a:pt x="1352703" y="99974"/>
                  </a:lnTo>
                  <a:lnTo>
                    <a:pt x="1354531" y="110947"/>
                  </a:lnTo>
                  <a:lnTo>
                    <a:pt x="1363675" y="112166"/>
                  </a:lnTo>
                  <a:lnTo>
                    <a:pt x="1370991" y="113386"/>
                  </a:lnTo>
                  <a:lnTo>
                    <a:pt x="1380135" y="128626"/>
                  </a:lnTo>
                  <a:lnTo>
                    <a:pt x="1351483" y="132283"/>
                  </a:lnTo>
                  <a:lnTo>
                    <a:pt x="1350874" y="132283"/>
                  </a:lnTo>
                  <a:lnTo>
                    <a:pt x="1328319" y="128016"/>
                  </a:lnTo>
                  <a:lnTo>
                    <a:pt x="1300887" y="135331"/>
                  </a:lnTo>
                  <a:lnTo>
                    <a:pt x="1278331" y="138989"/>
                  </a:lnTo>
                  <a:lnTo>
                    <a:pt x="1249680" y="163982"/>
                  </a:lnTo>
                  <a:lnTo>
                    <a:pt x="1231392" y="178003"/>
                  </a:lnTo>
                  <a:lnTo>
                    <a:pt x="1233831" y="182270"/>
                  </a:lnTo>
                  <a:lnTo>
                    <a:pt x="1267359" y="157277"/>
                  </a:lnTo>
                  <a:lnTo>
                    <a:pt x="1271626" y="157277"/>
                  </a:lnTo>
                  <a:lnTo>
                    <a:pt x="1242975" y="187147"/>
                  </a:lnTo>
                  <a:lnTo>
                    <a:pt x="1225296" y="213970"/>
                  </a:lnTo>
                  <a:lnTo>
                    <a:pt x="1210056" y="235915"/>
                  </a:lnTo>
                  <a:lnTo>
                    <a:pt x="1206399" y="254813"/>
                  </a:lnTo>
                  <a:lnTo>
                    <a:pt x="1201522" y="263957"/>
                  </a:lnTo>
                  <a:lnTo>
                    <a:pt x="1197864" y="274320"/>
                  </a:lnTo>
                  <a:lnTo>
                    <a:pt x="1198474" y="294437"/>
                  </a:lnTo>
                  <a:lnTo>
                    <a:pt x="1200303" y="297485"/>
                  </a:lnTo>
                  <a:lnTo>
                    <a:pt x="1211275" y="296875"/>
                  </a:lnTo>
                  <a:lnTo>
                    <a:pt x="1221029" y="292608"/>
                  </a:lnTo>
                  <a:lnTo>
                    <a:pt x="1229563" y="287731"/>
                  </a:lnTo>
                  <a:lnTo>
                    <a:pt x="1249680" y="268834"/>
                  </a:lnTo>
                  <a:lnTo>
                    <a:pt x="1260653" y="243230"/>
                  </a:lnTo>
                  <a:lnTo>
                    <a:pt x="1260043" y="219456"/>
                  </a:lnTo>
                  <a:lnTo>
                    <a:pt x="1268578" y="202997"/>
                  </a:lnTo>
                  <a:lnTo>
                    <a:pt x="1284427" y="184099"/>
                  </a:lnTo>
                  <a:lnTo>
                    <a:pt x="1297229" y="170688"/>
                  </a:lnTo>
                  <a:lnTo>
                    <a:pt x="1313688" y="161544"/>
                  </a:lnTo>
                  <a:lnTo>
                    <a:pt x="1311250" y="174346"/>
                  </a:lnTo>
                  <a:lnTo>
                    <a:pt x="1324661" y="155448"/>
                  </a:lnTo>
                  <a:lnTo>
                    <a:pt x="1332586" y="151790"/>
                  </a:lnTo>
                  <a:lnTo>
                    <a:pt x="1342949" y="137160"/>
                  </a:lnTo>
                  <a:lnTo>
                    <a:pt x="1366114" y="145085"/>
                  </a:lnTo>
                  <a:lnTo>
                    <a:pt x="1383183" y="159715"/>
                  </a:lnTo>
                  <a:lnTo>
                    <a:pt x="1378306" y="177394"/>
                  </a:lnTo>
                  <a:lnTo>
                    <a:pt x="1368552" y="195072"/>
                  </a:lnTo>
                  <a:lnTo>
                    <a:pt x="1345387" y="210312"/>
                  </a:lnTo>
                  <a:lnTo>
                    <a:pt x="1342949" y="220066"/>
                  </a:lnTo>
                  <a:lnTo>
                    <a:pt x="1349045" y="220066"/>
                  </a:lnTo>
                  <a:lnTo>
                    <a:pt x="1375258" y="203606"/>
                  </a:lnTo>
                  <a:lnTo>
                    <a:pt x="1385011" y="207264"/>
                  </a:lnTo>
                  <a:lnTo>
                    <a:pt x="1381963" y="229819"/>
                  </a:lnTo>
                  <a:lnTo>
                    <a:pt x="1377696" y="245669"/>
                  </a:lnTo>
                  <a:lnTo>
                    <a:pt x="1355141" y="267005"/>
                  </a:lnTo>
                  <a:lnTo>
                    <a:pt x="1342949" y="280416"/>
                  </a:lnTo>
                  <a:lnTo>
                    <a:pt x="1326490" y="295046"/>
                  </a:lnTo>
                  <a:lnTo>
                    <a:pt x="1342949" y="302971"/>
                  </a:lnTo>
                  <a:lnTo>
                    <a:pt x="1358189" y="305410"/>
                  </a:lnTo>
                  <a:lnTo>
                    <a:pt x="1382573" y="299923"/>
                  </a:lnTo>
                  <a:lnTo>
                    <a:pt x="1405128" y="289560"/>
                  </a:lnTo>
                  <a:lnTo>
                    <a:pt x="1423416" y="284074"/>
                  </a:lnTo>
                  <a:lnTo>
                    <a:pt x="1451458" y="273101"/>
                  </a:lnTo>
                  <a:lnTo>
                    <a:pt x="1486815" y="249936"/>
                  </a:lnTo>
                  <a:lnTo>
                    <a:pt x="1487424" y="246278"/>
                  </a:lnTo>
                  <a:lnTo>
                    <a:pt x="1489253" y="234696"/>
                  </a:lnTo>
                  <a:lnTo>
                    <a:pt x="1505712" y="229819"/>
                  </a:lnTo>
                  <a:lnTo>
                    <a:pt x="1529487" y="231648"/>
                  </a:lnTo>
                  <a:lnTo>
                    <a:pt x="1553871" y="234696"/>
                  </a:lnTo>
                  <a:lnTo>
                    <a:pt x="1581912" y="221894"/>
                  </a:lnTo>
                  <a:lnTo>
                    <a:pt x="1585570" y="206654"/>
                  </a:lnTo>
                  <a:lnTo>
                    <a:pt x="1584351" y="201168"/>
                  </a:lnTo>
                  <a:lnTo>
                    <a:pt x="1625803" y="174346"/>
                  </a:lnTo>
                  <a:lnTo>
                    <a:pt x="1642263" y="167640"/>
                  </a:lnTo>
                  <a:lnTo>
                    <a:pt x="1689811" y="167030"/>
                  </a:lnTo>
                  <a:lnTo>
                    <a:pt x="1746504" y="167030"/>
                  </a:lnTo>
                  <a:lnTo>
                    <a:pt x="1753210" y="157886"/>
                  </a:lnTo>
                  <a:lnTo>
                    <a:pt x="1763573" y="156058"/>
                  </a:lnTo>
                  <a:lnTo>
                    <a:pt x="1778813" y="149962"/>
                  </a:lnTo>
                  <a:lnTo>
                    <a:pt x="1795882" y="132283"/>
                  </a:lnTo>
                  <a:lnTo>
                    <a:pt x="1815389" y="102413"/>
                  </a:lnTo>
                  <a:lnTo>
                    <a:pt x="1848917" y="73762"/>
                  </a:lnTo>
                  <a:lnTo>
                    <a:pt x="1855623" y="83515"/>
                  </a:lnTo>
                  <a:lnTo>
                    <a:pt x="1878178" y="77419"/>
                  </a:lnTo>
                  <a:lnTo>
                    <a:pt x="1887931" y="88392"/>
                  </a:lnTo>
                  <a:lnTo>
                    <a:pt x="1870253" y="140208"/>
                  </a:lnTo>
                  <a:lnTo>
                    <a:pt x="1883664" y="162154"/>
                  </a:lnTo>
                  <a:lnTo>
                    <a:pt x="1884883" y="174955"/>
                  </a:lnTo>
                  <a:lnTo>
                    <a:pt x="1845869" y="193243"/>
                  </a:lnTo>
                  <a:lnTo>
                    <a:pt x="1809293" y="206654"/>
                  </a:lnTo>
                  <a:lnTo>
                    <a:pt x="1772717" y="218237"/>
                  </a:lnTo>
                  <a:lnTo>
                    <a:pt x="1748333" y="241402"/>
                  </a:lnTo>
                  <a:lnTo>
                    <a:pt x="1740408" y="249936"/>
                  </a:lnTo>
                  <a:lnTo>
                    <a:pt x="1733093" y="270662"/>
                  </a:lnTo>
                  <a:lnTo>
                    <a:pt x="1737360" y="290779"/>
                  </a:lnTo>
                  <a:lnTo>
                    <a:pt x="1750162" y="291998"/>
                  </a:lnTo>
                  <a:lnTo>
                    <a:pt x="1751381" y="277978"/>
                  </a:lnTo>
                  <a:lnTo>
                    <a:pt x="1758087" y="286512"/>
                  </a:lnTo>
                  <a:lnTo>
                    <a:pt x="1751991" y="297485"/>
                  </a:lnTo>
                  <a:lnTo>
                    <a:pt x="1728826" y="303581"/>
                  </a:lnTo>
                  <a:lnTo>
                    <a:pt x="1713586" y="302971"/>
                  </a:lnTo>
                  <a:lnTo>
                    <a:pt x="1687983" y="309677"/>
                  </a:lnTo>
                  <a:lnTo>
                    <a:pt x="1673962" y="311506"/>
                  </a:lnTo>
                  <a:lnTo>
                    <a:pt x="1655064" y="313334"/>
                  </a:lnTo>
                  <a:lnTo>
                    <a:pt x="1624584" y="324917"/>
                  </a:lnTo>
                  <a:lnTo>
                    <a:pt x="1673962" y="317602"/>
                  </a:lnTo>
                  <a:lnTo>
                    <a:pt x="1680667" y="324917"/>
                  </a:lnTo>
                  <a:lnTo>
                    <a:pt x="1632509" y="336499"/>
                  </a:lnTo>
                  <a:lnTo>
                    <a:pt x="1612392" y="336499"/>
                  </a:lnTo>
                  <a:lnTo>
                    <a:pt x="1614831" y="331622"/>
                  </a:lnTo>
                  <a:lnTo>
                    <a:pt x="1602029" y="342595"/>
                  </a:lnTo>
                  <a:lnTo>
                    <a:pt x="1610563" y="344424"/>
                  </a:lnTo>
                  <a:lnTo>
                    <a:pt x="1595323" y="372466"/>
                  </a:lnTo>
                  <a:lnTo>
                    <a:pt x="1563015" y="402336"/>
                  </a:lnTo>
                  <a:lnTo>
                    <a:pt x="1563624" y="391973"/>
                  </a:lnTo>
                  <a:lnTo>
                    <a:pt x="1556919" y="390144"/>
                  </a:lnTo>
                  <a:lnTo>
                    <a:pt x="1549603" y="380390"/>
                  </a:lnTo>
                  <a:lnTo>
                    <a:pt x="1549603" y="401726"/>
                  </a:lnTo>
                  <a:lnTo>
                    <a:pt x="1555699" y="408432"/>
                  </a:lnTo>
                  <a:lnTo>
                    <a:pt x="1552042" y="423062"/>
                  </a:lnTo>
                  <a:lnTo>
                    <a:pt x="1537411" y="438302"/>
                  </a:lnTo>
                  <a:lnTo>
                    <a:pt x="1509979" y="469392"/>
                  </a:lnTo>
                  <a:lnTo>
                    <a:pt x="1507541" y="468173"/>
                  </a:lnTo>
                  <a:lnTo>
                    <a:pt x="1525219" y="441350"/>
                  </a:lnTo>
                  <a:lnTo>
                    <a:pt x="1513027" y="426720"/>
                  </a:lnTo>
                  <a:lnTo>
                    <a:pt x="1519123" y="393802"/>
                  </a:lnTo>
                  <a:lnTo>
                    <a:pt x="1507541" y="410870"/>
                  </a:lnTo>
                  <a:lnTo>
                    <a:pt x="1507541" y="435864"/>
                  </a:lnTo>
                  <a:lnTo>
                    <a:pt x="1488034" y="429768"/>
                  </a:lnTo>
                  <a:lnTo>
                    <a:pt x="1506322" y="441960"/>
                  </a:lnTo>
                  <a:lnTo>
                    <a:pt x="1497178" y="479146"/>
                  </a:lnTo>
                  <a:lnTo>
                    <a:pt x="1505712" y="482194"/>
                  </a:lnTo>
                  <a:lnTo>
                    <a:pt x="1505712" y="495605"/>
                  </a:lnTo>
                  <a:lnTo>
                    <a:pt x="1499616" y="534619"/>
                  </a:lnTo>
                  <a:lnTo>
                    <a:pt x="1471575" y="563270"/>
                  </a:lnTo>
                  <a:lnTo>
                    <a:pt x="1434389" y="574853"/>
                  </a:lnTo>
                  <a:lnTo>
                    <a:pt x="1407567" y="598018"/>
                  </a:lnTo>
                  <a:lnTo>
                    <a:pt x="1390498" y="600456"/>
                  </a:lnTo>
                  <a:lnTo>
                    <a:pt x="1369771" y="615086"/>
                  </a:lnTo>
                  <a:lnTo>
                    <a:pt x="1361847" y="627888"/>
                  </a:lnTo>
                  <a:lnTo>
                    <a:pt x="1319784" y="653491"/>
                  </a:lnTo>
                  <a:lnTo>
                    <a:pt x="1296619" y="672389"/>
                  </a:lnTo>
                  <a:lnTo>
                    <a:pt x="1275283" y="695554"/>
                  </a:lnTo>
                  <a:lnTo>
                    <a:pt x="1263701" y="722986"/>
                  </a:lnTo>
                  <a:lnTo>
                    <a:pt x="1263701" y="750418"/>
                  </a:lnTo>
                  <a:lnTo>
                    <a:pt x="1267359" y="783946"/>
                  </a:lnTo>
                  <a:lnTo>
                    <a:pt x="1276503" y="811378"/>
                  </a:lnTo>
                  <a:lnTo>
                    <a:pt x="1273455" y="828446"/>
                  </a:lnTo>
                  <a:lnTo>
                    <a:pt x="1281379" y="873557"/>
                  </a:lnTo>
                  <a:lnTo>
                    <a:pt x="1275283" y="900379"/>
                  </a:lnTo>
                  <a:lnTo>
                    <a:pt x="1271626" y="915619"/>
                  </a:lnTo>
                  <a:lnTo>
                    <a:pt x="1259434" y="939394"/>
                  </a:lnTo>
                  <a:lnTo>
                    <a:pt x="1248461" y="944270"/>
                  </a:lnTo>
                  <a:lnTo>
                    <a:pt x="1232611" y="939394"/>
                  </a:lnTo>
                  <a:lnTo>
                    <a:pt x="1230173" y="922325"/>
                  </a:lnTo>
                  <a:lnTo>
                    <a:pt x="1219200" y="913181"/>
                  </a:lnTo>
                  <a:lnTo>
                    <a:pt x="1207008" y="879653"/>
                  </a:lnTo>
                  <a:lnTo>
                    <a:pt x="1197255" y="849782"/>
                  </a:lnTo>
                  <a:lnTo>
                    <a:pt x="1194816" y="834542"/>
                  </a:lnTo>
                  <a:lnTo>
                    <a:pt x="1207008" y="808330"/>
                  </a:lnTo>
                  <a:lnTo>
                    <a:pt x="1202131" y="786994"/>
                  </a:lnTo>
                  <a:lnTo>
                    <a:pt x="1183234" y="754075"/>
                  </a:lnTo>
                  <a:lnTo>
                    <a:pt x="1171651" y="747979"/>
                  </a:lnTo>
                  <a:lnTo>
                    <a:pt x="1134466" y="766267"/>
                  </a:lnTo>
                  <a:lnTo>
                    <a:pt x="1128979" y="763829"/>
                  </a:lnTo>
                  <a:lnTo>
                    <a:pt x="1116787" y="745541"/>
                  </a:lnTo>
                  <a:lnTo>
                    <a:pt x="1098499" y="735787"/>
                  </a:lnTo>
                  <a:lnTo>
                    <a:pt x="1059485" y="741274"/>
                  </a:lnTo>
                  <a:lnTo>
                    <a:pt x="1031443" y="736397"/>
                  </a:lnTo>
                  <a:lnTo>
                    <a:pt x="1005230" y="739445"/>
                  </a:lnTo>
                  <a:lnTo>
                    <a:pt x="989990" y="745541"/>
                  </a:lnTo>
                  <a:lnTo>
                    <a:pt x="993648" y="755904"/>
                  </a:lnTo>
                  <a:lnTo>
                    <a:pt x="989381" y="771754"/>
                  </a:lnTo>
                  <a:lnTo>
                    <a:pt x="994258" y="779678"/>
                  </a:lnTo>
                  <a:lnTo>
                    <a:pt x="986942" y="784555"/>
                  </a:lnTo>
                  <a:lnTo>
                    <a:pt x="975970" y="779069"/>
                  </a:lnTo>
                  <a:lnTo>
                    <a:pt x="961949" y="786384"/>
                  </a:lnTo>
                  <a:lnTo>
                    <a:pt x="938174" y="785165"/>
                  </a:lnTo>
                  <a:lnTo>
                    <a:pt x="918058" y="764438"/>
                  </a:lnTo>
                  <a:lnTo>
                    <a:pt x="888187" y="769315"/>
                  </a:lnTo>
                  <a:lnTo>
                    <a:pt x="866242" y="760171"/>
                  </a:lnTo>
                  <a:lnTo>
                    <a:pt x="844906" y="763219"/>
                  </a:lnTo>
                  <a:lnTo>
                    <a:pt x="814426" y="772363"/>
                  </a:lnTo>
                  <a:lnTo>
                    <a:pt x="777240" y="801014"/>
                  </a:lnTo>
                  <a:lnTo>
                    <a:pt x="740054" y="818083"/>
                  </a:lnTo>
                  <a:lnTo>
                    <a:pt x="717499" y="836371"/>
                  </a:lnTo>
                  <a:lnTo>
                    <a:pt x="705917" y="854050"/>
                  </a:lnTo>
                  <a:lnTo>
                    <a:pt x="699821" y="881482"/>
                  </a:lnTo>
                  <a:lnTo>
                    <a:pt x="697382" y="899770"/>
                  </a:lnTo>
                  <a:lnTo>
                    <a:pt x="701040" y="913181"/>
                  </a:lnTo>
                  <a:lnTo>
                    <a:pt x="687629" y="914400"/>
                  </a:lnTo>
                  <a:lnTo>
                    <a:pt x="665683" y="905866"/>
                  </a:lnTo>
                  <a:lnTo>
                    <a:pt x="641909" y="893674"/>
                  </a:lnTo>
                  <a:lnTo>
                    <a:pt x="636422" y="875386"/>
                  </a:lnTo>
                  <a:lnTo>
                    <a:pt x="635203" y="847954"/>
                  </a:lnTo>
                  <a:lnTo>
                    <a:pt x="620573" y="826008"/>
                  </a:lnTo>
                  <a:lnTo>
                    <a:pt x="615086" y="802843"/>
                  </a:lnTo>
                  <a:lnTo>
                    <a:pt x="605333" y="776021"/>
                  </a:lnTo>
                  <a:lnTo>
                    <a:pt x="585826" y="760171"/>
                  </a:lnTo>
                  <a:lnTo>
                    <a:pt x="558394" y="761390"/>
                  </a:lnTo>
                  <a:lnTo>
                    <a:pt x="529133" y="791870"/>
                  </a:lnTo>
                  <a:lnTo>
                    <a:pt x="504749" y="780288"/>
                  </a:lnTo>
                  <a:lnTo>
                    <a:pt x="490728" y="768706"/>
                  </a:lnTo>
                  <a:lnTo>
                    <a:pt x="488290" y="746760"/>
                  </a:lnTo>
                  <a:lnTo>
                    <a:pt x="483413" y="726643"/>
                  </a:lnTo>
                  <a:lnTo>
                    <a:pt x="468782" y="709574"/>
                  </a:lnTo>
                  <a:lnTo>
                    <a:pt x="455981" y="696773"/>
                  </a:lnTo>
                  <a:lnTo>
                    <a:pt x="448056" y="682752"/>
                  </a:lnTo>
                  <a:lnTo>
                    <a:pt x="390754" y="682752"/>
                  </a:lnTo>
                  <a:lnTo>
                    <a:pt x="385877" y="699211"/>
                  </a:lnTo>
                  <a:lnTo>
                    <a:pt x="359664" y="699211"/>
                  </a:lnTo>
                  <a:lnTo>
                    <a:pt x="293827" y="699211"/>
                  </a:lnTo>
                  <a:lnTo>
                    <a:pt x="227381" y="671779"/>
                  </a:lnTo>
                  <a:lnTo>
                    <a:pt x="184709" y="652882"/>
                  </a:lnTo>
                  <a:lnTo>
                    <a:pt x="190195" y="644957"/>
                  </a:lnTo>
                  <a:lnTo>
                    <a:pt x="146914" y="649224"/>
                  </a:lnTo>
                  <a:lnTo>
                    <a:pt x="108509" y="652272"/>
                  </a:lnTo>
                  <a:lnTo>
                    <a:pt x="110338" y="632765"/>
                  </a:lnTo>
                  <a:lnTo>
                    <a:pt x="97536" y="610210"/>
                  </a:lnTo>
                  <a:lnTo>
                    <a:pt x="84125" y="605333"/>
                  </a:lnTo>
                  <a:lnTo>
                    <a:pt x="84734" y="594360"/>
                  </a:lnTo>
                  <a:lnTo>
                    <a:pt x="67056" y="591922"/>
                  </a:lnTo>
                  <a:lnTo>
                    <a:pt x="59741" y="581558"/>
                  </a:lnTo>
                  <a:lnTo>
                    <a:pt x="30480" y="577901"/>
                  </a:lnTo>
                  <a:lnTo>
                    <a:pt x="24994" y="571195"/>
                  </a:lnTo>
                  <a:lnTo>
                    <a:pt x="29870" y="549859"/>
                  </a:lnTo>
                  <a:lnTo>
                    <a:pt x="14630" y="510845"/>
                  </a:lnTo>
                  <a:lnTo>
                    <a:pt x="11582" y="456590"/>
                  </a:lnTo>
                  <a:lnTo>
                    <a:pt x="17069" y="447446"/>
                  </a:lnTo>
                  <a:lnTo>
                    <a:pt x="9144" y="434645"/>
                  </a:lnTo>
                  <a:lnTo>
                    <a:pt x="0" y="401726"/>
                  </a:lnTo>
                  <a:lnTo>
                    <a:pt x="10973" y="370027"/>
                  </a:lnTo>
                  <a:lnTo>
                    <a:pt x="5486" y="348691"/>
                  </a:lnTo>
                  <a:lnTo>
                    <a:pt x="29261" y="316382"/>
                  </a:lnTo>
                  <a:lnTo>
                    <a:pt x="46330" y="283464"/>
                  </a:lnTo>
                  <a:lnTo>
                    <a:pt x="53035" y="253594"/>
                  </a:lnTo>
                  <a:lnTo>
                    <a:pt x="86563" y="217018"/>
                  </a:lnTo>
                  <a:lnTo>
                    <a:pt x="110947" y="182270"/>
                  </a:lnTo>
                  <a:lnTo>
                    <a:pt x="135331" y="147523"/>
                  </a:lnTo>
                  <a:lnTo>
                    <a:pt x="161544" y="95707"/>
                  </a:lnTo>
                  <a:lnTo>
                    <a:pt x="172517" y="63398"/>
                  </a:lnTo>
                  <a:lnTo>
                    <a:pt x="174955" y="45720"/>
                  </a:lnTo>
                  <a:lnTo>
                    <a:pt x="183490" y="37795"/>
                  </a:lnTo>
                  <a:lnTo>
                    <a:pt x="218846" y="51206"/>
                  </a:lnTo>
                  <a:lnTo>
                    <a:pt x="212750" y="87173"/>
                  </a:lnTo>
                  <a:lnTo>
                    <a:pt x="226162" y="76810"/>
                  </a:lnTo>
                  <a:lnTo>
                    <a:pt x="241402" y="45720"/>
                  </a:lnTo>
                  <a:lnTo>
                    <a:pt x="251155" y="14630"/>
                  </a:lnTo>
                  <a:lnTo>
                    <a:pt x="337109" y="14630"/>
                  </a:lnTo>
                  <a:lnTo>
                    <a:pt x="426720" y="14630"/>
                  </a:lnTo>
                  <a:lnTo>
                    <a:pt x="455981" y="14630"/>
                  </a:lnTo>
                  <a:lnTo>
                    <a:pt x="548030" y="14630"/>
                  </a:lnTo>
                  <a:lnTo>
                    <a:pt x="637642" y="14630"/>
                  </a:lnTo>
                  <a:lnTo>
                    <a:pt x="727862" y="14630"/>
                  </a:lnTo>
                  <a:lnTo>
                    <a:pt x="818693" y="14630"/>
                  </a:lnTo>
                  <a:lnTo>
                    <a:pt x="921106" y="14630"/>
                  </a:lnTo>
                  <a:lnTo>
                    <a:pt x="1024738" y="14630"/>
                  </a:lnTo>
                  <a:lnTo>
                    <a:pt x="1086917" y="14630"/>
                  </a:lnTo>
                  <a:lnTo>
                    <a:pt x="1094842" y="0"/>
                  </a:lnTo>
                  <a:lnTo>
                    <a:pt x="1105205" y="0"/>
                  </a:lnTo>
                  <a:lnTo>
                    <a:pt x="1099719" y="20726"/>
                  </a:lnTo>
                  <a:lnTo>
                    <a:pt x="1105815" y="26822"/>
                  </a:lnTo>
                  <a:lnTo>
                    <a:pt x="1125931" y="29261"/>
                  </a:lnTo>
                  <a:lnTo>
                    <a:pt x="1153973" y="35357"/>
                  </a:lnTo>
                  <a:lnTo>
                    <a:pt x="1177747" y="46939"/>
                  </a:lnTo>
                  <a:lnTo>
                    <a:pt x="1204570" y="42062"/>
                  </a:lnTo>
                  <a:lnTo>
                    <a:pt x="1237488" y="52426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3" name="Freihandform: Form 262">
              <a:extLst>
                <a:ext uri="{FF2B5EF4-FFF2-40B4-BE49-F238E27FC236}">
                  <a16:creationId xmlns:a16="http://schemas.microsoft.com/office/drawing/2014/main" id="{2ADA61D5-C9EB-61D3-87FC-EEAC7C6FE6E1}"/>
                </a:ext>
              </a:extLst>
            </p:cNvPr>
            <p:cNvSpPr/>
            <p:nvPr/>
          </p:nvSpPr>
          <p:spPr>
            <a:xfrm>
              <a:off x="1220863" y="2272519"/>
              <a:ext cx="90220" cy="45110"/>
            </a:xfrm>
            <a:custGeom>
              <a:avLst/>
              <a:gdLst>
                <a:gd name="connsiteX0" fmla="*/ 47549 w 90220"/>
                <a:gd name="connsiteY0" fmla="*/ 31090 h 45110"/>
                <a:gd name="connsiteX1" fmla="*/ 4877 w 90220"/>
                <a:gd name="connsiteY1" fmla="*/ 45110 h 45110"/>
                <a:gd name="connsiteX2" fmla="*/ 0 w 90220"/>
                <a:gd name="connsiteY2" fmla="*/ 35357 h 45110"/>
                <a:gd name="connsiteX3" fmla="*/ 14021 w 90220"/>
                <a:gd name="connsiteY3" fmla="*/ 18288 h 45110"/>
                <a:gd name="connsiteX4" fmla="*/ 53035 w 90220"/>
                <a:gd name="connsiteY4" fmla="*/ 5486 h 45110"/>
                <a:gd name="connsiteX5" fmla="*/ 74371 w 90220"/>
                <a:gd name="connsiteY5" fmla="*/ 0 h 45110"/>
                <a:gd name="connsiteX6" fmla="*/ 90221 w 90220"/>
                <a:gd name="connsiteY6" fmla="*/ 2438 h 45110"/>
                <a:gd name="connsiteX7" fmla="*/ 90221 w 90220"/>
                <a:gd name="connsiteY7" fmla="*/ 14021 h 45110"/>
                <a:gd name="connsiteX8" fmla="*/ 47549 w 90220"/>
                <a:gd name="connsiteY8" fmla="*/ 31090 h 4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220" h="45110">
                  <a:moveTo>
                    <a:pt x="47549" y="31090"/>
                  </a:moveTo>
                  <a:lnTo>
                    <a:pt x="4877" y="45110"/>
                  </a:lnTo>
                  <a:lnTo>
                    <a:pt x="0" y="35357"/>
                  </a:lnTo>
                  <a:lnTo>
                    <a:pt x="14021" y="18288"/>
                  </a:lnTo>
                  <a:lnTo>
                    <a:pt x="53035" y="5486"/>
                  </a:lnTo>
                  <a:lnTo>
                    <a:pt x="74371" y="0"/>
                  </a:lnTo>
                  <a:lnTo>
                    <a:pt x="90221" y="2438"/>
                  </a:lnTo>
                  <a:lnTo>
                    <a:pt x="90221" y="14021"/>
                  </a:lnTo>
                  <a:lnTo>
                    <a:pt x="47549" y="3109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4" name="Freihandform: Form 263">
              <a:extLst>
                <a:ext uri="{FF2B5EF4-FFF2-40B4-BE49-F238E27FC236}">
                  <a16:creationId xmlns:a16="http://schemas.microsoft.com/office/drawing/2014/main" id="{9B4E6ED1-F2DC-CCA0-2F51-A5FEEA122FA3}"/>
                </a:ext>
              </a:extLst>
            </p:cNvPr>
            <p:cNvSpPr/>
            <p:nvPr/>
          </p:nvSpPr>
          <p:spPr>
            <a:xfrm>
              <a:off x="991653" y="2185346"/>
              <a:ext cx="53035" cy="22555"/>
            </a:xfrm>
            <a:custGeom>
              <a:avLst/>
              <a:gdLst>
                <a:gd name="connsiteX0" fmla="*/ 39014 w 53035"/>
                <a:gd name="connsiteY0" fmla="*/ 17069 h 22555"/>
                <a:gd name="connsiteX1" fmla="*/ 15240 w 53035"/>
                <a:gd name="connsiteY1" fmla="*/ 22555 h 22555"/>
                <a:gd name="connsiteX2" fmla="*/ 4877 w 53035"/>
                <a:gd name="connsiteY2" fmla="*/ 15850 h 22555"/>
                <a:gd name="connsiteX3" fmla="*/ 0 w 53035"/>
                <a:gd name="connsiteY3" fmla="*/ 6096 h 22555"/>
                <a:gd name="connsiteX4" fmla="*/ 34747 w 53035"/>
                <a:gd name="connsiteY4" fmla="*/ 0 h 22555"/>
                <a:gd name="connsiteX5" fmla="*/ 53035 w 53035"/>
                <a:gd name="connsiteY5" fmla="*/ 3658 h 22555"/>
                <a:gd name="connsiteX6" fmla="*/ 39014 w 53035"/>
                <a:gd name="connsiteY6" fmla="*/ 17069 h 2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35" h="22555">
                  <a:moveTo>
                    <a:pt x="39014" y="17069"/>
                  </a:moveTo>
                  <a:lnTo>
                    <a:pt x="15240" y="22555"/>
                  </a:lnTo>
                  <a:lnTo>
                    <a:pt x="4877" y="15850"/>
                  </a:lnTo>
                  <a:lnTo>
                    <a:pt x="0" y="6096"/>
                  </a:lnTo>
                  <a:lnTo>
                    <a:pt x="34747" y="0"/>
                  </a:lnTo>
                  <a:lnTo>
                    <a:pt x="53035" y="3658"/>
                  </a:lnTo>
                  <a:lnTo>
                    <a:pt x="39014" y="1706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5" name="Freihandform: Form 264">
              <a:extLst>
                <a:ext uri="{FF2B5EF4-FFF2-40B4-BE49-F238E27FC236}">
                  <a16:creationId xmlns:a16="http://schemas.microsoft.com/office/drawing/2014/main" id="{FD56DFFF-625A-6147-5E4F-21EFF788FB17}"/>
                </a:ext>
              </a:extLst>
            </p:cNvPr>
            <p:cNvSpPr/>
            <p:nvPr/>
          </p:nvSpPr>
          <p:spPr>
            <a:xfrm>
              <a:off x="1019085" y="2065864"/>
              <a:ext cx="77419" cy="28041"/>
            </a:xfrm>
            <a:custGeom>
              <a:avLst/>
              <a:gdLst>
                <a:gd name="connsiteX0" fmla="*/ 18898 w 77419"/>
                <a:gd name="connsiteY0" fmla="*/ 0 h 28041"/>
                <a:gd name="connsiteX1" fmla="*/ 26213 w 77419"/>
                <a:gd name="connsiteY1" fmla="*/ 6096 h 28041"/>
                <a:gd name="connsiteX2" fmla="*/ 47549 w 77419"/>
                <a:gd name="connsiteY2" fmla="*/ 3048 h 28041"/>
                <a:gd name="connsiteX3" fmla="*/ 57302 w 77419"/>
                <a:gd name="connsiteY3" fmla="*/ 12192 h 28041"/>
                <a:gd name="connsiteX4" fmla="*/ 77419 w 77419"/>
                <a:gd name="connsiteY4" fmla="*/ 16459 h 28041"/>
                <a:gd name="connsiteX5" fmla="*/ 70104 w 77419"/>
                <a:gd name="connsiteY5" fmla="*/ 20726 h 28041"/>
                <a:gd name="connsiteX6" fmla="*/ 40234 w 77419"/>
                <a:gd name="connsiteY6" fmla="*/ 28042 h 28041"/>
                <a:gd name="connsiteX7" fmla="*/ 29870 w 77419"/>
                <a:gd name="connsiteY7" fmla="*/ 20117 h 28041"/>
                <a:gd name="connsiteX8" fmla="*/ 28042 w 77419"/>
                <a:gd name="connsiteY8" fmla="*/ 14021 h 28041"/>
                <a:gd name="connsiteX9" fmla="*/ 1829 w 77419"/>
                <a:gd name="connsiteY9" fmla="*/ 15850 h 28041"/>
                <a:gd name="connsiteX10" fmla="*/ 0 w 77419"/>
                <a:gd name="connsiteY10" fmla="*/ 12802 h 28041"/>
                <a:gd name="connsiteX11" fmla="*/ 18898 w 77419"/>
                <a:gd name="connsiteY11" fmla="*/ 0 h 28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419" h="28041">
                  <a:moveTo>
                    <a:pt x="18898" y="0"/>
                  </a:moveTo>
                  <a:lnTo>
                    <a:pt x="26213" y="6096"/>
                  </a:lnTo>
                  <a:lnTo>
                    <a:pt x="47549" y="3048"/>
                  </a:lnTo>
                  <a:lnTo>
                    <a:pt x="57302" y="12192"/>
                  </a:lnTo>
                  <a:lnTo>
                    <a:pt x="77419" y="16459"/>
                  </a:lnTo>
                  <a:lnTo>
                    <a:pt x="70104" y="20726"/>
                  </a:lnTo>
                  <a:lnTo>
                    <a:pt x="40234" y="28042"/>
                  </a:lnTo>
                  <a:lnTo>
                    <a:pt x="29870" y="20117"/>
                  </a:lnTo>
                  <a:lnTo>
                    <a:pt x="28042" y="14021"/>
                  </a:lnTo>
                  <a:lnTo>
                    <a:pt x="1829" y="15850"/>
                  </a:lnTo>
                  <a:lnTo>
                    <a:pt x="0" y="12802"/>
                  </a:lnTo>
                  <a:lnTo>
                    <a:pt x="18898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6" name="Freihandform: Form 265">
              <a:extLst>
                <a:ext uri="{FF2B5EF4-FFF2-40B4-BE49-F238E27FC236}">
                  <a16:creationId xmlns:a16="http://schemas.microsoft.com/office/drawing/2014/main" id="{AF708D2F-B3CD-9F2E-D439-436E06E5FEA9}"/>
                </a:ext>
              </a:extLst>
            </p:cNvPr>
            <p:cNvSpPr/>
            <p:nvPr/>
          </p:nvSpPr>
          <p:spPr>
            <a:xfrm>
              <a:off x="825232" y="1811661"/>
              <a:ext cx="1266139" cy="591921"/>
            </a:xfrm>
            <a:custGeom>
              <a:avLst/>
              <a:gdLst>
                <a:gd name="connsiteX0" fmla="*/ 1266139 w 1266139"/>
                <a:gd name="connsiteY0" fmla="*/ 53035 h 591921"/>
                <a:gd name="connsiteX1" fmla="*/ 1116178 w 1266139"/>
                <a:gd name="connsiteY1" fmla="*/ 177394 h 591921"/>
                <a:gd name="connsiteX2" fmla="*/ 899160 w 1266139"/>
                <a:gd name="connsiteY2" fmla="*/ 376733 h 591921"/>
                <a:gd name="connsiteX3" fmla="*/ 924763 w 1266139"/>
                <a:gd name="connsiteY3" fmla="*/ 377952 h 591921"/>
                <a:gd name="connsiteX4" fmla="*/ 941832 w 1266139"/>
                <a:gd name="connsiteY4" fmla="*/ 387706 h 591921"/>
                <a:gd name="connsiteX5" fmla="*/ 944880 w 1266139"/>
                <a:gd name="connsiteY5" fmla="*/ 403555 h 591921"/>
                <a:gd name="connsiteX6" fmla="*/ 946709 w 1266139"/>
                <a:gd name="connsiteY6" fmla="*/ 426720 h 591921"/>
                <a:gd name="connsiteX7" fmla="*/ 993038 w 1266139"/>
                <a:gd name="connsiteY7" fmla="*/ 406603 h 591921"/>
                <a:gd name="connsiteX8" fmla="*/ 1032662 w 1266139"/>
                <a:gd name="connsiteY8" fmla="*/ 395021 h 591921"/>
                <a:gd name="connsiteX9" fmla="*/ 1029005 w 1266139"/>
                <a:gd name="connsiteY9" fmla="*/ 413918 h 591921"/>
                <a:gd name="connsiteX10" fmla="*/ 1033882 w 1266139"/>
                <a:gd name="connsiteY10" fmla="*/ 428549 h 591921"/>
                <a:gd name="connsiteX11" fmla="*/ 1043635 w 1266139"/>
                <a:gd name="connsiteY11" fmla="*/ 445008 h 591921"/>
                <a:gd name="connsiteX12" fmla="*/ 1036930 w 1266139"/>
                <a:gd name="connsiteY12" fmla="*/ 470611 h 591921"/>
                <a:gd name="connsiteX13" fmla="*/ 1028395 w 1266139"/>
                <a:gd name="connsiteY13" fmla="*/ 512674 h 591921"/>
                <a:gd name="connsiteX14" fmla="*/ 1056437 w 1266139"/>
                <a:gd name="connsiteY14" fmla="*/ 535838 h 591921"/>
                <a:gd name="connsiteX15" fmla="*/ 1036930 w 1266139"/>
                <a:gd name="connsiteY15" fmla="*/ 559003 h 591921"/>
                <a:gd name="connsiteX16" fmla="*/ 1005840 w 1266139"/>
                <a:gd name="connsiteY16" fmla="*/ 576682 h 591921"/>
                <a:gd name="connsiteX17" fmla="*/ 1002182 w 1266139"/>
                <a:gd name="connsiteY17" fmla="*/ 563270 h 591921"/>
                <a:gd name="connsiteX18" fmla="*/ 986942 w 1266139"/>
                <a:gd name="connsiteY18" fmla="*/ 551078 h 591921"/>
                <a:gd name="connsiteX19" fmla="*/ 1007059 w 1266139"/>
                <a:gd name="connsiteY19" fmla="*/ 519379 h 591921"/>
                <a:gd name="connsiteX20" fmla="*/ 997306 w 1266139"/>
                <a:gd name="connsiteY20" fmla="*/ 489509 h 591921"/>
                <a:gd name="connsiteX21" fmla="*/ 1013765 w 1266139"/>
                <a:gd name="connsiteY21" fmla="*/ 455371 h 591921"/>
                <a:gd name="connsiteX22" fmla="*/ 988771 w 1266139"/>
                <a:gd name="connsiteY22" fmla="*/ 452933 h 591921"/>
                <a:gd name="connsiteX23" fmla="*/ 945490 w 1266139"/>
                <a:gd name="connsiteY23" fmla="*/ 452323 h 591921"/>
                <a:gd name="connsiteX24" fmla="*/ 922325 w 1266139"/>
                <a:gd name="connsiteY24" fmla="*/ 441350 h 591921"/>
                <a:gd name="connsiteX25" fmla="*/ 902208 w 1266139"/>
                <a:gd name="connsiteY25" fmla="*/ 404165 h 591921"/>
                <a:gd name="connsiteX26" fmla="*/ 882091 w 1266139"/>
                <a:gd name="connsiteY26" fmla="*/ 397459 h 591921"/>
                <a:gd name="connsiteX27" fmla="*/ 847344 w 1266139"/>
                <a:gd name="connsiteY27" fmla="*/ 384658 h 591921"/>
                <a:gd name="connsiteX28" fmla="*/ 805891 w 1266139"/>
                <a:gd name="connsiteY28" fmla="*/ 387706 h 591921"/>
                <a:gd name="connsiteX29" fmla="*/ 769315 w 1266139"/>
                <a:gd name="connsiteY29" fmla="*/ 371246 h 591921"/>
                <a:gd name="connsiteX30" fmla="*/ 752856 w 1266139"/>
                <a:gd name="connsiteY30" fmla="*/ 356006 h 591921"/>
                <a:gd name="connsiteX31" fmla="*/ 714451 w 1266139"/>
                <a:gd name="connsiteY31" fmla="*/ 363322 h 591921"/>
                <a:gd name="connsiteX32" fmla="*/ 693115 w 1266139"/>
                <a:gd name="connsiteY32" fmla="*/ 388315 h 591921"/>
                <a:gd name="connsiteX33" fmla="*/ 675437 w 1266139"/>
                <a:gd name="connsiteY33" fmla="*/ 390754 h 591921"/>
                <a:gd name="connsiteX34" fmla="*/ 635203 w 1266139"/>
                <a:gd name="connsiteY34" fmla="*/ 398069 h 591921"/>
                <a:gd name="connsiteX35" fmla="*/ 597408 w 1266139"/>
                <a:gd name="connsiteY35" fmla="*/ 410261 h 591921"/>
                <a:gd name="connsiteX36" fmla="*/ 558394 w 1266139"/>
                <a:gd name="connsiteY36" fmla="*/ 418186 h 591921"/>
                <a:gd name="connsiteX37" fmla="*/ 577901 w 1266139"/>
                <a:gd name="connsiteY37" fmla="*/ 396850 h 591921"/>
                <a:gd name="connsiteX38" fmla="*/ 629107 w 1266139"/>
                <a:gd name="connsiteY38" fmla="*/ 361493 h 591921"/>
                <a:gd name="connsiteX39" fmla="*/ 670560 w 1266139"/>
                <a:gd name="connsiteY39" fmla="*/ 350520 h 591921"/>
                <a:gd name="connsiteX40" fmla="*/ 672998 w 1266139"/>
                <a:gd name="connsiteY40" fmla="*/ 341986 h 591921"/>
                <a:gd name="connsiteX41" fmla="*/ 615696 w 1266139"/>
                <a:gd name="connsiteY41" fmla="*/ 361493 h 591921"/>
                <a:gd name="connsiteX42" fmla="*/ 570586 w 1266139"/>
                <a:gd name="connsiteY42" fmla="*/ 385267 h 591921"/>
                <a:gd name="connsiteX43" fmla="*/ 502310 w 1266139"/>
                <a:gd name="connsiteY43" fmla="*/ 410870 h 591921"/>
                <a:gd name="connsiteX44" fmla="*/ 503530 w 1266139"/>
                <a:gd name="connsiteY44" fmla="*/ 428549 h 591921"/>
                <a:gd name="connsiteX45" fmla="*/ 448666 w 1266139"/>
                <a:gd name="connsiteY45" fmla="*/ 454152 h 591921"/>
                <a:gd name="connsiteX46" fmla="*/ 401726 w 1266139"/>
                <a:gd name="connsiteY46" fmla="*/ 469392 h 591921"/>
                <a:gd name="connsiteX47" fmla="*/ 361493 w 1266139"/>
                <a:gd name="connsiteY47" fmla="*/ 480974 h 591921"/>
                <a:gd name="connsiteX48" fmla="*/ 337109 w 1266139"/>
                <a:gd name="connsiteY48" fmla="*/ 496824 h 591921"/>
                <a:gd name="connsiteX49" fmla="*/ 272491 w 1266139"/>
                <a:gd name="connsiteY49" fmla="*/ 515722 h 591921"/>
                <a:gd name="connsiteX50" fmla="*/ 245059 w 1266139"/>
                <a:gd name="connsiteY50" fmla="*/ 532790 h 591921"/>
                <a:gd name="connsiteX51" fmla="*/ 195072 w 1266139"/>
                <a:gd name="connsiteY51" fmla="*/ 548640 h 591921"/>
                <a:gd name="connsiteX52" fmla="*/ 178613 w 1266139"/>
                <a:gd name="connsiteY52" fmla="*/ 546202 h 591921"/>
                <a:gd name="connsiteX53" fmla="*/ 140818 w 1266139"/>
                <a:gd name="connsiteY53" fmla="*/ 555955 h 591921"/>
                <a:gd name="connsiteX54" fmla="*/ 98146 w 1266139"/>
                <a:gd name="connsiteY54" fmla="*/ 568757 h 591921"/>
                <a:gd name="connsiteX55" fmla="*/ 60960 w 1266139"/>
                <a:gd name="connsiteY55" fmla="*/ 580949 h 591921"/>
                <a:gd name="connsiteX56" fmla="*/ 0 w 1266139"/>
                <a:gd name="connsiteY56" fmla="*/ 591922 h 591921"/>
                <a:gd name="connsiteX57" fmla="*/ 2438 w 1266139"/>
                <a:gd name="connsiteY57" fmla="*/ 585216 h 591921"/>
                <a:gd name="connsiteX58" fmla="*/ 52426 w 1266139"/>
                <a:gd name="connsiteY58" fmla="*/ 568147 h 591921"/>
                <a:gd name="connsiteX59" fmla="*/ 92659 w 1266139"/>
                <a:gd name="connsiteY59" fmla="*/ 556565 h 591921"/>
                <a:gd name="connsiteX60" fmla="*/ 145085 w 1266139"/>
                <a:gd name="connsiteY60" fmla="*/ 536448 h 591921"/>
                <a:gd name="connsiteX61" fmla="*/ 184709 w 1266139"/>
                <a:gd name="connsiteY61" fmla="*/ 532790 h 591921"/>
                <a:gd name="connsiteX62" fmla="*/ 215189 w 1266139"/>
                <a:gd name="connsiteY62" fmla="*/ 517550 h 591921"/>
                <a:gd name="connsiteX63" fmla="*/ 278587 w 1266139"/>
                <a:gd name="connsiteY63" fmla="*/ 495605 h 591921"/>
                <a:gd name="connsiteX64" fmla="*/ 292608 w 1266139"/>
                <a:gd name="connsiteY64" fmla="*/ 488290 h 591921"/>
                <a:gd name="connsiteX65" fmla="*/ 327355 w 1266139"/>
                <a:gd name="connsiteY65" fmla="*/ 475488 h 591921"/>
                <a:gd name="connsiteX66" fmla="*/ 362712 w 1266139"/>
                <a:gd name="connsiteY66" fmla="*/ 448056 h 591921"/>
                <a:gd name="connsiteX67" fmla="*/ 400507 w 1266139"/>
                <a:gd name="connsiteY67" fmla="*/ 426720 h 591921"/>
                <a:gd name="connsiteX68" fmla="*/ 356006 w 1266139"/>
                <a:gd name="connsiteY68" fmla="*/ 437693 h 591921"/>
                <a:gd name="connsiteX69" fmla="*/ 354178 w 1266139"/>
                <a:gd name="connsiteY69" fmla="*/ 430987 h 591921"/>
                <a:gd name="connsiteX70" fmla="*/ 324307 w 1266139"/>
                <a:gd name="connsiteY70" fmla="*/ 444398 h 591921"/>
                <a:gd name="connsiteX71" fmla="*/ 326746 w 1266139"/>
                <a:gd name="connsiteY71" fmla="*/ 426110 h 591921"/>
                <a:gd name="connsiteX72" fmla="*/ 304800 w 1266139"/>
                <a:gd name="connsiteY72" fmla="*/ 438912 h 591921"/>
                <a:gd name="connsiteX73" fmla="*/ 314554 w 1266139"/>
                <a:gd name="connsiteY73" fmla="*/ 421234 h 591921"/>
                <a:gd name="connsiteX74" fmla="*/ 270053 w 1266139"/>
                <a:gd name="connsiteY74" fmla="*/ 435254 h 591921"/>
                <a:gd name="connsiteX75" fmla="*/ 252984 w 1266139"/>
                <a:gd name="connsiteY75" fmla="*/ 435254 h 591921"/>
                <a:gd name="connsiteX76" fmla="*/ 275539 w 1266139"/>
                <a:gd name="connsiteY76" fmla="*/ 413918 h 591921"/>
                <a:gd name="connsiteX77" fmla="*/ 295656 w 1266139"/>
                <a:gd name="connsiteY77" fmla="*/ 400507 h 591921"/>
                <a:gd name="connsiteX78" fmla="*/ 293218 w 1266139"/>
                <a:gd name="connsiteY78" fmla="*/ 387706 h 591921"/>
                <a:gd name="connsiteX79" fmla="*/ 249326 w 1266139"/>
                <a:gd name="connsiteY79" fmla="*/ 395021 h 591921"/>
                <a:gd name="connsiteX80" fmla="*/ 245669 w 1266139"/>
                <a:gd name="connsiteY80" fmla="*/ 377952 h 591921"/>
                <a:gd name="connsiteX81" fmla="*/ 237744 w 1266139"/>
                <a:gd name="connsiteY81" fmla="*/ 369418 h 591921"/>
                <a:gd name="connsiteX82" fmla="*/ 262128 w 1266139"/>
                <a:gd name="connsiteY82" fmla="*/ 349301 h 591921"/>
                <a:gd name="connsiteX83" fmla="*/ 259690 w 1266139"/>
                <a:gd name="connsiteY83" fmla="*/ 334061 h 591921"/>
                <a:gd name="connsiteX84" fmla="*/ 295656 w 1266139"/>
                <a:gd name="connsiteY84" fmla="*/ 313944 h 591921"/>
                <a:gd name="connsiteX85" fmla="*/ 342595 w 1266139"/>
                <a:gd name="connsiteY85" fmla="*/ 293827 h 591921"/>
                <a:gd name="connsiteX86" fmla="*/ 374904 w 1266139"/>
                <a:gd name="connsiteY86" fmla="*/ 276149 h 591921"/>
                <a:gd name="connsiteX87" fmla="*/ 399898 w 1266139"/>
                <a:gd name="connsiteY87" fmla="*/ 273710 h 591921"/>
                <a:gd name="connsiteX88" fmla="*/ 410870 w 1266139"/>
                <a:gd name="connsiteY88" fmla="*/ 279197 h 591921"/>
                <a:gd name="connsiteX89" fmla="*/ 454152 w 1266139"/>
                <a:gd name="connsiteY89" fmla="*/ 262128 h 591921"/>
                <a:gd name="connsiteX90" fmla="*/ 469392 w 1266139"/>
                <a:gd name="connsiteY90" fmla="*/ 265176 h 591921"/>
                <a:gd name="connsiteX91" fmla="*/ 503530 w 1266139"/>
                <a:gd name="connsiteY91" fmla="*/ 254203 h 591921"/>
                <a:gd name="connsiteX92" fmla="*/ 518770 w 1266139"/>
                <a:gd name="connsiteY92" fmla="*/ 238354 h 591921"/>
                <a:gd name="connsiteX93" fmla="*/ 512064 w 1266139"/>
                <a:gd name="connsiteY93" fmla="*/ 232258 h 591921"/>
                <a:gd name="connsiteX94" fmla="*/ 548640 w 1266139"/>
                <a:gd name="connsiteY94" fmla="*/ 218846 h 591921"/>
                <a:gd name="connsiteX95" fmla="*/ 531571 w 1266139"/>
                <a:gd name="connsiteY95" fmla="*/ 219456 h 591921"/>
                <a:gd name="connsiteX96" fmla="*/ 493776 w 1266139"/>
                <a:gd name="connsiteY96" fmla="*/ 226771 h 591921"/>
                <a:gd name="connsiteX97" fmla="*/ 476098 w 1266139"/>
                <a:gd name="connsiteY97" fmla="*/ 234696 h 591921"/>
                <a:gd name="connsiteX98" fmla="*/ 465125 w 1266139"/>
                <a:gd name="connsiteY98" fmla="*/ 226771 h 591921"/>
                <a:gd name="connsiteX99" fmla="*/ 423062 w 1266139"/>
                <a:gd name="connsiteY99" fmla="*/ 231038 h 591921"/>
                <a:gd name="connsiteX100" fmla="*/ 395021 w 1266139"/>
                <a:gd name="connsiteY100" fmla="*/ 222504 h 591921"/>
                <a:gd name="connsiteX101" fmla="*/ 402336 w 1266139"/>
                <a:gd name="connsiteY101" fmla="*/ 208483 h 591921"/>
                <a:gd name="connsiteX102" fmla="*/ 396240 w 1266139"/>
                <a:gd name="connsiteY102" fmla="*/ 188976 h 591921"/>
                <a:gd name="connsiteX103" fmla="*/ 452323 w 1266139"/>
                <a:gd name="connsiteY103" fmla="*/ 174346 h 591921"/>
                <a:gd name="connsiteX104" fmla="*/ 532790 w 1266139"/>
                <a:gd name="connsiteY104" fmla="*/ 157886 h 591921"/>
                <a:gd name="connsiteX105" fmla="*/ 554126 w 1266139"/>
                <a:gd name="connsiteY105" fmla="*/ 157886 h 591921"/>
                <a:gd name="connsiteX106" fmla="*/ 527914 w 1266139"/>
                <a:gd name="connsiteY106" fmla="*/ 174955 h 591921"/>
                <a:gd name="connsiteX107" fmla="*/ 583997 w 1266139"/>
                <a:gd name="connsiteY107" fmla="*/ 173736 h 591921"/>
                <a:gd name="connsiteX108" fmla="*/ 591312 w 1266139"/>
                <a:gd name="connsiteY108" fmla="*/ 152400 h 591921"/>
                <a:gd name="connsiteX109" fmla="*/ 577291 w 1266139"/>
                <a:gd name="connsiteY109" fmla="*/ 139598 h 591921"/>
                <a:gd name="connsiteX110" fmla="*/ 582168 w 1266139"/>
                <a:gd name="connsiteY110" fmla="*/ 122530 h 591921"/>
                <a:gd name="connsiteX111" fmla="*/ 577901 w 1266139"/>
                <a:gd name="connsiteY111" fmla="*/ 108509 h 591921"/>
                <a:gd name="connsiteX112" fmla="*/ 557784 w 1266139"/>
                <a:gd name="connsiteY112" fmla="*/ 98146 h 591921"/>
                <a:gd name="connsiteX113" fmla="*/ 597408 w 1266139"/>
                <a:gd name="connsiteY113" fmla="*/ 80467 h 591921"/>
                <a:gd name="connsiteX114" fmla="*/ 643128 w 1266139"/>
                <a:gd name="connsiteY114" fmla="*/ 79248 h 591921"/>
                <a:gd name="connsiteX115" fmla="*/ 696773 w 1266139"/>
                <a:gd name="connsiteY115" fmla="*/ 64618 h 591921"/>
                <a:gd name="connsiteX116" fmla="*/ 726034 w 1266139"/>
                <a:gd name="connsiteY116" fmla="*/ 48768 h 591921"/>
                <a:gd name="connsiteX117" fmla="*/ 774192 w 1266139"/>
                <a:gd name="connsiteY117" fmla="*/ 32918 h 591921"/>
                <a:gd name="connsiteX118" fmla="*/ 803453 w 1266139"/>
                <a:gd name="connsiteY118" fmla="*/ 29261 h 591921"/>
                <a:gd name="connsiteX119" fmla="*/ 871728 w 1266139"/>
                <a:gd name="connsiteY119" fmla="*/ 14630 h 591921"/>
                <a:gd name="connsiteX120" fmla="*/ 890626 w 1266139"/>
                <a:gd name="connsiteY120" fmla="*/ 17069 h 591921"/>
                <a:gd name="connsiteX121" fmla="*/ 954024 w 1266139"/>
                <a:gd name="connsiteY121" fmla="*/ 0 h 591921"/>
                <a:gd name="connsiteX122" fmla="*/ 980846 w 1266139"/>
                <a:gd name="connsiteY122" fmla="*/ 6706 h 591921"/>
                <a:gd name="connsiteX123" fmla="*/ 977798 w 1266139"/>
                <a:gd name="connsiteY123" fmla="*/ 21336 h 591921"/>
                <a:gd name="connsiteX124" fmla="*/ 997915 w 1266139"/>
                <a:gd name="connsiteY124" fmla="*/ 15240 h 591921"/>
                <a:gd name="connsiteX125" fmla="*/ 1036320 w 1266139"/>
                <a:gd name="connsiteY125" fmla="*/ 17069 h 591921"/>
                <a:gd name="connsiteX126" fmla="*/ 1024738 w 1266139"/>
                <a:gd name="connsiteY126" fmla="*/ 24384 h 591921"/>
                <a:gd name="connsiteX127" fmla="*/ 1054608 w 1266139"/>
                <a:gd name="connsiteY127" fmla="*/ 29870 h 591921"/>
                <a:gd name="connsiteX128" fmla="*/ 1084479 w 1266139"/>
                <a:gd name="connsiteY128" fmla="*/ 26822 h 591921"/>
                <a:gd name="connsiteX129" fmla="*/ 1122274 w 1266139"/>
                <a:gd name="connsiteY129" fmla="*/ 36576 h 591921"/>
                <a:gd name="connsiteX130" fmla="*/ 1166165 w 1266139"/>
                <a:gd name="connsiteY130" fmla="*/ 40234 h 591921"/>
                <a:gd name="connsiteX131" fmla="*/ 1179576 w 1266139"/>
                <a:gd name="connsiteY131" fmla="*/ 43891 h 591921"/>
                <a:gd name="connsiteX132" fmla="*/ 1219810 w 1266139"/>
                <a:gd name="connsiteY132" fmla="*/ 39014 h 591921"/>
                <a:gd name="connsiteX133" fmla="*/ 1244803 w 1266139"/>
                <a:gd name="connsiteY133" fmla="*/ 48768 h 591921"/>
                <a:gd name="connsiteX134" fmla="*/ 1266139 w 1266139"/>
                <a:gd name="connsiteY134" fmla="*/ 53035 h 59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266139" h="591921">
                  <a:moveTo>
                    <a:pt x="1266139" y="53035"/>
                  </a:moveTo>
                  <a:lnTo>
                    <a:pt x="1116178" y="177394"/>
                  </a:lnTo>
                  <a:lnTo>
                    <a:pt x="899160" y="376733"/>
                  </a:lnTo>
                  <a:lnTo>
                    <a:pt x="924763" y="377952"/>
                  </a:lnTo>
                  <a:lnTo>
                    <a:pt x="941832" y="387706"/>
                  </a:lnTo>
                  <a:lnTo>
                    <a:pt x="944880" y="403555"/>
                  </a:lnTo>
                  <a:lnTo>
                    <a:pt x="946709" y="426720"/>
                  </a:lnTo>
                  <a:lnTo>
                    <a:pt x="993038" y="406603"/>
                  </a:lnTo>
                  <a:lnTo>
                    <a:pt x="1032662" y="395021"/>
                  </a:lnTo>
                  <a:lnTo>
                    <a:pt x="1029005" y="413918"/>
                  </a:lnTo>
                  <a:lnTo>
                    <a:pt x="1033882" y="428549"/>
                  </a:lnTo>
                  <a:lnTo>
                    <a:pt x="1043635" y="445008"/>
                  </a:lnTo>
                  <a:lnTo>
                    <a:pt x="1036930" y="470611"/>
                  </a:lnTo>
                  <a:lnTo>
                    <a:pt x="1028395" y="512674"/>
                  </a:lnTo>
                  <a:lnTo>
                    <a:pt x="1056437" y="535838"/>
                  </a:lnTo>
                  <a:lnTo>
                    <a:pt x="1036930" y="559003"/>
                  </a:lnTo>
                  <a:lnTo>
                    <a:pt x="1005840" y="576682"/>
                  </a:lnTo>
                  <a:lnTo>
                    <a:pt x="1002182" y="563270"/>
                  </a:lnTo>
                  <a:lnTo>
                    <a:pt x="986942" y="551078"/>
                  </a:lnTo>
                  <a:lnTo>
                    <a:pt x="1007059" y="519379"/>
                  </a:lnTo>
                  <a:lnTo>
                    <a:pt x="997306" y="489509"/>
                  </a:lnTo>
                  <a:lnTo>
                    <a:pt x="1013765" y="455371"/>
                  </a:lnTo>
                  <a:lnTo>
                    <a:pt x="988771" y="452933"/>
                  </a:lnTo>
                  <a:lnTo>
                    <a:pt x="945490" y="452323"/>
                  </a:lnTo>
                  <a:lnTo>
                    <a:pt x="922325" y="441350"/>
                  </a:lnTo>
                  <a:lnTo>
                    <a:pt x="902208" y="404165"/>
                  </a:lnTo>
                  <a:lnTo>
                    <a:pt x="882091" y="397459"/>
                  </a:lnTo>
                  <a:lnTo>
                    <a:pt x="847344" y="384658"/>
                  </a:lnTo>
                  <a:lnTo>
                    <a:pt x="805891" y="387706"/>
                  </a:lnTo>
                  <a:lnTo>
                    <a:pt x="769315" y="371246"/>
                  </a:lnTo>
                  <a:lnTo>
                    <a:pt x="752856" y="356006"/>
                  </a:lnTo>
                  <a:lnTo>
                    <a:pt x="714451" y="363322"/>
                  </a:lnTo>
                  <a:lnTo>
                    <a:pt x="693115" y="388315"/>
                  </a:lnTo>
                  <a:lnTo>
                    <a:pt x="675437" y="390754"/>
                  </a:lnTo>
                  <a:lnTo>
                    <a:pt x="635203" y="398069"/>
                  </a:lnTo>
                  <a:lnTo>
                    <a:pt x="597408" y="410261"/>
                  </a:lnTo>
                  <a:lnTo>
                    <a:pt x="558394" y="418186"/>
                  </a:lnTo>
                  <a:lnTo>
                    <a:pt x="577901" y="396850"/>
                  </a:lnTo>
                  <a:lnTo>
                    <a:pt x="629107" y="361493"/>
                  </a:lnTo>
                  <a:lnTo>
                    <a:pt x="670560" y="350520"/>
                  </a:lnTo>
                  <a:lnTo>
                    <a:pt x="672998" y="341986"/>
                  </a:lnTo>
                  <a:lnTo>
                    <a:pt x="615696" y="361493"/>
                  </a:lnTo>
                  <a:lnTo>
                    <a:pt x="570586" y="385267"/>
                  </a:lnTo>
                  <a:lnTo>
                    <a:pt x="502310" y="410870"/>
                  </a:lnTo>
                  <a:lnTo>
                    <a:pt x="503530" y="428549"/>
                  </a:lnTo>
                  <a:lnTo>
                    <a:pt x="448666" y="454152"/>
                  </a:lnTo>
                  <a:lnTo>
                    <a:pt x="401726" y="469392"/>
                  </a:lnTo>
                  <a:lnTo>
                    <a:pt x="361493" y="480974"/>
                  </a:lnTo>
                  <a:lnTo>
                    <a:pt x="337109" y="496824"/>
                  </a:lnTo>
                  <a:lnTo>
                    <a:pt x="272491" y="515722"/>
                  </a:lnTo>
                  <a:lnTo>
                    <a:pt x="245059" y="532790"/>
                  </a:lnTo>
                  <a:lnTo>
                    <a:pt x="195072" y="548640"/>
                  </a:lnTo>
                  <a:lnTo>
                    <a:pt x="178613" y="546202"/>
                  </a:lnTo>
                  <a:lnTo>
                    <a:pt x="140818" y="555955"/>
                  </a:lnTo>
                  <a:lnTo>
                    <a:pt x="98146" y="568757"/>
                  </a:lnTo>
                  <a:lnTo>
                    <a:pt x="60960" y="580949"/>
                  </a:lnTo>
                  <a:lnTo>
                    <a:pt x="0" y="591922"/>
                  </a:lnTo>
                  <a:lnTo>
                    <a:pt x="2438" y="585216"/>
                  </a:lnTo>
                  <a:lnTo>
                    <a:pt x="52426" y="568147"/>
                  </a:lnTo>
                  <a:lnTo>
                    <a:pt x="92659" y="556565"/>
                  </a:lnTo>
                  <a:lnTo>
                    <a:pt x="145085" y="536448"/>
                  </a:lnTo>
                  <a:lnTo>
                    <a:pt x="184709" y="532790"/>
                  </a:lnTo>
                  <a:lnTo>
                    <a:pt x="215189" y="517550"/>
                  </a:lnTo>
                  <a:lnTo>
                    <a:pt x="278587" y="495605"/>
                  </a:lnTo>
                  <a:lnTo>
                    <a:pt x="292608" y="488290"/>
                  </a:lnTo>
                  <a:lnTo>
                    <a:pt x="327355" y="475488"/>
                  </a:lnTo>
                  <a:lnTo>
                    <a:pt x="362712" y="448056"/>
                  </a:lnTo>
                  <a:lnTo>
                    <a:pt x="400507" y="426720"/>
                  </a:lnTo>
                  <a:lnTo>
                    <a:pt x="356006" y="437693"/>
                  </a:lnTo>
                  <a:lnTo>
                    <a:pt x="354178" y="430987"/>
                  </a:lnTo>
                  <a:lnTo>
                    <a:pt x="324307" y="444398"/>
                  </a:lnTo>
                  <a:lnTo>
                    <a:pt x="326746" y="426110"/>
                  </a:lnTo>
                  <a:lnTo>
                    <a:pt x="304800" y="438912"/>
                  </a:lnTo>
                  <a:lnTo>
                    <a:pt x="314554" y="421234"/>
                  </a:lnTo>
                  <a:lnTo>
                    <a:pt x="270053" y="435254"/>
                  </a:lnTo>
                  <a:lnTo>
                    <a:pt x="252984" y="435254"/>
                  </a:lnTo>
                  <a:lnTo>
                    <a:pt x="275539" y="413918"/>
                  </a:lnTo>
                  <a:lnTo>
                    <a:pt x="295656" y="400507"/>
                  </a:lnTo>
                  <a:lnTo>
                    <a:pt x="293218" y="387706"/>
                  </a:lnTo>
                  <a:lnTo>
                    <a:pt x="249326" y="395021"/>
                  </a:lnTo>
                  <a:lnTo>
                    <a:pt x="245669" y="377952"/>
                  </a:lnTo>
                  <a:lnTo>
                    <a:pt x="237744" y="369418"/>
                  </a:lnTo>
                  <a:lnTo>
                    <a:pt x="262128" y="349301"/>
                  </a:lnTo>
                  <a:lnTo>
                    <a:pt x="259690" y="334061"/>
                  </a:lnTo>
                  <a:lnTo>
                    <a:pt x="295656" y="313944"/>
                  </a:lnTo>
                  <a:lnTo>
                    <a:pt x="342595" y="293827"/>
                  </a:lnTo>
                  <a:lnTo>
                    <a:pt x="374904" y="276149"/>
                  </a:lnTo>
                  <a:lnTo>
                    <a:pt x="399898" y="273710"/>
                  </a:lnTo>
                  <a:lnTo>
                    <a:pt x="410870" y="279197"/>
                  </a:lnTo>
                  <a:lnTo>
                    <a:pt x="454152" y="262128"/>
                  </a:lnTo>
                  <a:lnTo>
                    <a:pt x="469392" y="265176"/>
                  </a:lnTo>
                  <a:lnTo>
                    <a:pt x="503530" y="254203"/>
                  </a:lnTo>
                  <a:lnTo>
                    <a:pt x="518770" y="238354"/>
                  </a:lnTo>
                  <a:lnTo>
                    <a:pt x="512064" y="232258"/>
                  </a:lnTo>
                  <a:lnTo>
                    <a:pt x="548640" y="218846"/>
                  </a:lnTo>
                  <a:lnTo>
                    <a:pt x="531571" y="219456"/>
                  </a:lnTo>
                  <a:lnTo>
                    <a:pt x="493776" y="226771"/>
                  </a:lnTo>
                  <a:lnTo>
                    <a:pt x="476098" y="234696"/>
                  </a:lnTo>
                  <a:lnTo>
                    <a:pt x="465125" y="226771"/>
                  </a:lnTo>
                  <a:lnTo>
                    <a:pt x="423062" y="231038"/>
                  </a:lnTo>
                  <a:lnTo>
                    <a:pt x="395021" y="222504"/>
                  </a:lnTo>
                  <a:lnTo>
                    <a:pt x="402336" y="208483"/>
                  </a:lnTo>
                  <a:lnTo>
                    <a:pt x="396240" y="188976"/>
                  </a:lnTo>
                  <a:lnTo>
                    <a:pt x="452323" y="174346"/>
                  </a:lnTo>
                  <a:lnTo>
                    <a:pt x="532790" y="157886"/>
                  </a:lnTo>
                  <a:lnTo>
                    <a:pt x="554126" y="157886"/>
                  </a:lnTo>
                  <a:lnTo>
                    <a:pt x="527914" y="174955"/>
                  </a:lnTo>
                  <a:lnTo>
                    <a:pt x="583997" y="173736"/>
                  </a:lnTo>
                  <a:lnTo>
                    <a:pt x="591312" y="152400"/>
                  </a:lnTo>
                  <a:lnTo>
                    <a:pt x="577291" y="139598"/>
                  </a:lnTo>
                  <a:lnTo>
                    <a:pt x="582168" y="122530"/>
                  </a:lnTo>
                  <a:lnTo>
                    <a:pt x="577901" y="108509"/>
                  </a:lnTo>
                  <a:lnTo>
                    <a:pt x="557784" y="98146"/>
                  </a:lnTo>
                  <a:lnTo>
                    <a:pt x="597408" y="80467"/>
                  </a:lnTo>
                  <a:lnTo>
                    <a:pt x="643128" y="79248"/>
                  </a:lnTo>
                  <a:lnTo>
                    <a:pt x="696773" y="64618"/>
                  </a:lnTo>
                  <a:lnTo>
                    <a:pt x="726034" y="48768"/>
                  </a:lnTo>
                  <a:lnTo>
                    <a:pt x="774192" y="32918"/>
                  </a:lnTo>
                  <a:lnTo>
                    <a:pt x="803453" y="29261"/>
                  </a:lnTo>
                  <a:lnTo>
                    <a:pt x="871728" y="14630"/>
                  </a:lnTo>
                  <a:lnTo>
                    <a:pt x="890626" y="17069"/>
                  </a:lnTo>
                  <a:lnTo>
                    <a:pt x="954024" y="0"/>
                  </a:lnTo>
                  <a:lnTo>
                    <a:pt x="980846" y="6706"/>
                  </a:lnTo>
                  <a:lnTo>
                    <a:pt x="977798" y="21336"/>
                  </a:lnTo>
                  <a:lnTo>
                    <a:pt x="997915" y="15240"/>
                  </a:lnTo>
                  <a:lnTo>
                    <a:pt x="1036320" y="17069"/>
                  </a:lnTo>
                  <a:lnTo>
                    <a:pt x="1024738" y="24384"/>
                  </a:lnTo>
                  <a:lnTo>
                    <a:pt x="1054608" y="29870"/>
                  </a:lnTo>
                  <a:lnTo>
                    <a:pt x="1084479" y="26822"/>
                  </a:lnTo>
                  <a:lnTo>
                    <a:pt x="1122274" y="36576"/>
                  </a:lnTo>
                  <a:lnTo>
                    <a:pt x="1166165" y="40234"/>
                  </a:lnTo>
                  <a:lnTo>
                    <a:pt x="1179576" y="43891"/>
                  </a:lnTo>
                  <a:lnTo>
                    <a:pt x="1219810" y="39014"/>
                  </a:lnTo>
                  <a:lnTo>
                    <a:pt x="1244803" y="48768"/>
                  </a:lnTo>
                  <a:lnTo>
                    <a:pt x="1266139" y="53035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7" name="Freihandform: Form 266">
              <a:extLst>
                <a:ext uri="{FF2B5EF4-FFF2-40B4-BE49-F238E27FC236}">
                  <a16:creationId xmlns:a16="http://schemas.microsoft.com/office/drawing/2014/main" id="{A276F61E-97C4-7F2D-B11E-921F938D964D}"/>
                </a:ext>
              </a:extLst>
            </p:cNvPr>
            <p:cNvSpPr/>
            <p:nvPr/>
          </p:nvSpPr>
          <p:spPr>
            <a:xfrm>
              <a:off x="3720832" y="4292733"/>
              <a:ext cx="99974" cy="144475"/>
            </a:xfrm>
            <a:custGeom>
              <a:avLst/>
              <a:gdLst>
                <a:gd name="connsiteX0" fmla="*/ 0 w 99974"/>
                <a:gd name="connsiteY0" fmla="*/ 134722 h 144475"/>
                <a:gd name="connsiteX1" fmla="*/ 9144 w 99974"/>
                <a:gd name="connsiteY1" fmla="*/ 117653 h 144475"/>
                <a:gd name="connsiteX2" fmla="*/ 12192 w 99974"/>
                <a:gd name="connsiteY2" fmla="*/ 99974 h 144475"/>
                <a:gd name="connsiteX3" fmla="*/ 18288 w 99974"/>
                <a:gd name="connsiteY3" fmla="*/ 83515 h 144475"/>
                <a:gd name="connsiteX4" fmla="*/ 5487 w 99974"/>
                <a:gd name="connsiteY4" fmla="*/ 60350 h 144475"/>
                <a:gd name="connsiteX5" fmla="*/ 3658 w 99974"/>
                <a:gd name="connsiteY5" fmla="*/ 33528 h 144475"/>
                <a:gd name="connsiteX6" fmla="*/ 22555 w 99974"/>
                <a:gd name="connsiteY6" fmla="*/ 0 h 144475"/>
                <a:gd name="connsiteX7" fmla="*/ 34138 w 99974"/>
                <a:gd name="connsiteY7" fmla="*/ 4267 h 144475"/>
                <a:gd name="connsiteX8" fmla="*/ 59131 w 99974"/>
                <a:gd name="connsiteY8" fmla="*/ 13411 h 144475"/>
                <a:gd name="connsiteX9" fmla="*/ 95098 w 99974"/>
                <a:gd name="connsiteY9" fmla="*/ 46330 h 144475"/>
                <a:gd name="connsiteX10" fmla="*/ 99975 w 99974"/>
                <a:gd name="connsiteY10" fmla="*/ 62179 h 144475"/>
                <a:gd name="connsiteX11" fmla="*/ 79248 w 99974"/>
                <a:gd name="connsiteY11" fmla="*/ 98146 h 144475"/>
                <a:gd name="connsiteX12" fmla="*/ 68275 w 99974"/>
                <a:gd name="connsiteY12" fmla="*/ 126797 h 144475"/>
                <a:gd name="connsiteX13" fmla="*/ 54864 w 99974"/>
                <a:gd name="connsiteY13" fmla="*/ 142037 h 144475"/>
                <a:gd name="connsiteX14" fmla="*/ 38405 w 99974"/>
                <a:gd name="connsiteY14" fmla="*/ 144475 h 144475"/>
                <a:gd name="connsiteX15" fmla="*/ 33528 w 99974"/>
                <a:gd name="connsiteY15" fmla="*/ 133502 h 144475"/>
                <a:gd name="connsiteX16" fmla="*/ 25603 w 99974"/>
                <a:gd name="connsiteY16" fmla="*/ 132283 h 144475"/>
                <a:gd name="connsiteX17" fmla="*/ 15240 w 99974"/>
                <a:gd name="connsiteY17" fmla="*/ 142646 h 144475"/>
                <a:gd name="connsiteX18" fmla="*/ 0 w 99974"/>
                <a:gd name="connsiteY18" fmla="*/ 134722 h 1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9974" h="144475">
                  <a:moveTo>
                    <a:pt x="0" y="134722"/>
                  </a:moveTo>
                  <a:lnTo>
                    <a:pt x="9144" y="117653"/>
                  </a:lnTo>
                  <a:lnTo>
                    <a:pt x="12192" y="99974"/>
                  </a:lnTo>
                  <a:lnTo>
                    <a:pt x="18288" y="83515"/>
                  </a:lnTo>
                  <a:lnTo>
                    <a:pt x="5487" y="60350"/>
                  </a:lnTo>
                  <a:lnTo>
                    <a:pt x="3658" y="33528"/>
                  </a:lnTo>
                  <a:lnTo>
                    <a:pt x="22555" y="0"/>
                  </a:lnTo>
                  <a:lnTo>
                    <a:pt x="34138" y="4267"/>
                  </a:lnTo>
                  <a:lnTo>
                    <a:pt x="59131" y="13411"/>
                  </a:lnTo>
                  <a:lnTo>
                    <a:pt x="95098" y="46330"/>
                  </a:lnTo>
                  <a:lnTo>
                    <a:pt x="99975" y="62179"/>
                  </a:lnTo>
                  <a:lnTo>
                    <a:pt x="79248" y="98146"/>
                  </a:lnTo>
                  <a:lnTo>
                    <a:pt x="68275" y="126797"/>
                  </a:lnTo>
                  <a:lnTo>
                    <a:pt x="54864" y="142037"/>
                  </a:lnTo>
                  <a:lnTo>
                    <a:pt x="38405" y="144475"/>
                  </a:lnTo>
                  <a:lnTo>
                    <a:pt x="33528" y="133502"/>
                  </a:lnTo>
                  <a:lnTo>
                    <a:pt x="25603" y="132283"/>
                  </a:lnTo>
                  <a:lnTo>
                    <a:pt x="15240" y="142646"/>
                  </a:lnTo>
                  <a:lnTo>
                    <a:pt x="0" y="134722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8" name="Freihandform: Form 267">
              <a:extLst>
                <a:ext uri="{FF2B5EF4-FFF2-40B4-BE49-F238E27FC236}">
                  <a16:creationId xmlns:a16="http://schemas.microsoft.com/office/drawing/2014/main" id="{C51BB3AE-600E-0C95-3A74-608D4A24EE3F}"/>
                </a:ext>
              </a:extLst>
            </p:cNvPr>
            <p:cNvSpPr/>
            <p:nvPr/>
          </p:nvSpPr>
          <p:spPr>
            <a:xfrm>
              <a:off x="3200234" y="4023290"/>
              <a:ext cx="6096" cy="7924"/>
            </a:xfrm>
            <a:custGeom>
              <a:avLst/>
              <a:gdLst>
                <a:gd name="connsiteX0" fmla="*/ 6096 w 6096"/>
                <a:gd name="connsiteY0" fmla="*/ 7925 h 7924"/>
                <a:gd name="connsiteX1" fmla="*/ 3048 w 6096"/>
                <a:gd name="connsiteY1" fmla="*/ 6705 h 7924"/>
                <a:gd name="connsiteX2" fmla="*/ 0 w 6096"/>
                <a:gd name="connsiteY2" fmla="*/ 3657 h 7924"/>
                <a:gd name="connsiteX3" fmla="*/ 609 w 6096"/>
                <a:gd name="connsiteY3" fmla="*/ 0 h 7924"/>
                <a:gd name="connsiteX4" fmla="*/ 1829 w 6096"/>
                <a:gd name="connsiteY4" fmla="*/ 1829 h 7924"/>
                <a:gd name="connsiteX5" fmla="*/ 4267 w 6096"/>
                <a:gd name="connsiteY5" fmla="*/ 4267 h 7924"/>
                <a:gd name="connsiteX6" fmla="*/ 6096 w 6096"/>
                <a:gd name="connsiteY6" fmla="*/ 7315 h 7924"/>
                <a:gd name="connsiteX7" fmla="*/ 6096 w 6096"/>
                <a:gd name="connsiteY7" fmla="*/ 7925 h 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96" h="7924">
                  <a:moveTo>
                    <a:pt x="6096" y="7925"/>
                  </a:moveTo>
                  <a:lnTo>
                    <a:pt x="3048" y="6705"/>
                  </a:lnTo>
                  <a:lnTo>
                    <a:pt x="0" y="3657"/>
                  </a:lnTo>
                  <a:lnTo>
                    <a:pt x="609" y="0"/>
                  </a:lnTo>
                  <a:lnTo>
                    <a:pt x="1829" y="1829"/>
                  </a:lnTo>
                  <a:lnTo>
                    <a:pt x="4267" y="4267"/>
                  </a:lnTo>
                  <a:lnTo>
                    <a:pt x="6096" y="7315"/>
                  </a:lnTo>
                  <a:lnTo>
                    <a:pt x="6096" y="7925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9" name="Freihandform: Form 268">
              <a:extLst>
                <a:ext uri="{FF2B5EF4-FFF2-40B4-BE49-F238E27FC236}">
                  <a16:creationId xmlns:a16="http://schemas.microsoft.com/office/drawing/2014/main" id="{B8AA9ED3-A30F-25BB-961F-684532BCC79B}"/>
                </a:ext>
              </a:extLst>
            </p:cNvPr>
            <p:cNvSpPr/>
            <p:nvPr/>
          </p:nvSpPr>
          <p:spPr>
            <a:xfrm>
              <a:off x="3456876" y="3802615"/>
              <a:ext cx="3657" cy="2438"/>
            </a:xfrm>
            <a:custGeom>
              <a:avLst/>
              <a:gdLst>
                <a:gd name="connsiteX0" fmla="*/ 1219 w 3657"/>
                <a:gd name="connsiteY0" fmla="*/ 2438 h 2438"/>
                <a:gd name="connsiteX1" fmla="*/ 0 w 3657"/>
                <a:gd name="connsiteY1" fmla="*/ 2438 h 2438"/>
                <a:gd name="connsiteX2" fmla="*/ 1829 w 3657"/>
                <a:gd name="connsiteY2" fmla="*/ 0 h 2438"/>
                <a:gd name="connsiteX3" fmla="*/ 3657 w 3657"/>
                <a:gd name="connsiteY3" fmla="*/ 0 h 2438"/>
                <a:gd name="connsiteX4" fmla="*/ 2439 w 3657"/>
                <a:gd name="connsiteY4" fmla="*/ 1829 h 2438"/>
                <a:gd name="connsiteX5" fmla="*/ 1219 w 3657"/>
                <a:gd name="connsiteY5" fmla="*/ 2438 h 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" h="2438">
                  <a:moveTo>
                    <a:pt x="1219" y="2438"/>
                  </a:moveTo>
                  <a:lnTo>
                    <a:pt x="0" y="2438"/>
                  </a:lnTo>
                  <a:lnTo>
                    <a:pt x="1829" y="0"/>
                  </a:lnTo>
                  <a:lnTo>
                    <a:pt x="3657" y="0"/>
                  </a:lnTo>
                  <a:lnTo>
                    <a:pt x="2439" y="1829"/>
                  </a:lnTo>
                  <a:lnTo>
                    <a:pt x="1219" y="243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2" name="Freihandform: Form 271">
              <a:extLst>
                <a:ext uri="{FF2B5EF4-FFF2-40B4-BE49-F238E27FC236}">
                  <a16:creationId xmlns:a16="http://schemas.microsoft.com/office/drawing/2014/main" id="{6721D7C7-32C8-CAD2-B017-58A913650613}"/>
                </a:ext>
              </a:extLst>
            </p:cNvPr>
            <p:cNvSpPr/>
            <p:nvPr/>
          </p:nvSpPr>
          <p:spPr>
            <a:xfrm>
              <a:off x="3493452" y="3845896"/>
              <a:ext cx="7924" cy="6096"/>
            </a:xfrm>
            <a:custGeom>
              <a:avLst/>
              <a:gdLst>
                <a:gd name="connsiteX0" fmla="*/ 4267 w 7924"/>
                <a:gd name="connsiteY0" fmla="*/ 1829 h 6096"/>
                <a:gd name="connsiteX1" fmla="*/ 7925 w 7924"/>
                <a:gd name="connsiteY1" fmla="*/ 3658 h 6096"/>
                <a:gd name="connsiteX2" fmla="*/ 6705 w 7924"/>
                <a:gd name="connsiteY2" fmla="*/ 5486 h 6096"/>
                <a:gd name="connsiteX3" fmla="*/ 5487 w 7924"/>
                <a:gd name="connsiteY3" fmla="*/ 5486 h 6096"/>
                <a:gd name="connsiteX4" fmla="*/ 1219 w 7924"/>
                <a:gd name="connsiteY4" fmla="*/ 6096 h 6096"/>
                <a:gd name="connsiteX5" fmla="*/ 0 w 7924"/>
                <a:gd name="connsiteY5" fmla="*/ 5486 h 6096"/>
                <a:gd name="connsiteX6" fmla="*/ 0 w 7924"/>
                <a:gd name="connsiteY6" fmla="*/ 2438 h 6096"/>
                <a:gd name="connsiteX7" fmla="*/ 1829 w 7924"/>
                <a:gd name="connsiteY7" fmla="*/ 1829 h 6096"/>
                <a:gd name="connsiteX8" fmla="*/ 2439 w 7924"/>
                <a:gd name="connsiteY8" fmla="*/ 0 h 6096"/>
                <a:gd name="connsiteX9" fmla="*/ 3657 w 7924"/>
                <a:gd name="connsiteY9" fmla="*/ 0 h 6096"/>
                <a:gd name="connsiteX10" fmla="*/ 4267 w 7924"/>
                <a:gd name="connsiteY10" fmla="*/ 1829 h 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24" h="6096">
                  <a:moveTo>
                    <a:pt x="4267" y="1829"/>
                  </a:moveTo>
                  <a:lnTo>
                    <a:pt x="7925" y="3658"/>
                  </a:lnTo>
                  <a:lnTo>
                    <a:pt x="6705" y="5486"/>
                  </a:lnTo>
                  <a:lnTo>
                    <a:pt x="5487" y="5486"/>
                  </a:lnTo>
                  <a:lnTo>
                    <a:pt x="1219" y="6096"/>
                  </a:lnTo>
                  <a:lnTo>
                    <a:pt x="0" y="5486"/>
                  </a:lnTo>
                  <a:lnTo>
                    <a:pt x="0" y="2438"/>
                  </a:lnTo>
                  <a:lnTo>
                    <a:pt x="1829" y="1829"/>
                  </a:lnTo>
                  <a:lnTo>
                    <a:pt x="2439" y="0"/>
                  </a:lnTo>
                  <a:lnTo>
                    <a:pt x="3657" y="0"/>
                  </a:lnTo>
                  <a:lnTo>
                    <a:pt x="4267" y="182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3" name="Freihandform: Form 272">
              <a:extLst>
                <a:ext uri="{FF2B5EF4-FFF2-40B4-BE49-F238E27FC236}">
                  <a16:creationId xmlns:a16="http://schemas.microsoft.com/office/drawing/2014/main" id="{955B37A6-3D44-3BE1-3A84-AEACB826F5EF}"/>
                </a:ext>
              </a:extLst>
            </p:cNvPr>
            <p:cNvSpPr/>
            <p:nvPr/>
          </p:nvSpPr>
          <p:spPr>
            <a:xfrm>
              <a:off x="3496500" y="3825170"/>
              <a:ext cx="4267" cy="6096"/>
            </a:xfrm>
            <a:custGeom>
              <a:avLst/>
              <a:gdLst>
                <a:gd name="connsiteX0" fmla="*/ 1219 w 4267"/>
                <a:gd name="connsiteY0" fmla="*/ 0 h 6096"/>
                <a:gd name="connsiteX1" fmla="*/ 2439 w 4267"/>
                <a:gd name="connsiteY1" fmla="*/ 0 h 6096"/>
                <a:gd name="connsiteX2" fmla="*/ 3657 w 4267"/>
                <a:gd name="connsiteY2" fmla="*/ 1219 h 6096"/>
                <a:gd name="connsiteX3" fmla="*/ 4267 w 4267"/>
                <a:gd name="connsiteY3" fmla="*/ 3657 h 6096"/>
                <a:gd name="connsiteX4" fmla="*/ 3657 w 4267"/>
                <a:gd name="connsiteY4" fmla="*/ 5486 h 6096"/>
                <a:gd name="connsiteX5" fmla="*/ 2439 w 4267"/>
                <a:gd name="connsiteY5" fmla="*/ 6096 h 6096"/>
                <a:gd name="connsiteX6" fmla="*/ 1829 w 4267"/>
                <a:gd name="connsiteY6" fmla="*/ 4877 h 6096"/>
                <a:gd name="connsiteX7" fmla="*/ 0 w 4267"/>
                <a:gd name="connsiteY7" fmla="*/ 3657 h 6096"/>
                <a:gd name="connsiteX8" fmla="*/ 0 w 4267"/>
                <a:gd name="connsiteY8" fmla="*/ 609 h 6096"/>
                <a:gd name="connsiteX9" fmla="*/ 1219 w 4267"/>
                <a:gd name="connsiteY9" fmla="*/ 0 h 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67" h="6096">
                  <a:moveTo>
                    <a:pt x="1219" y="0"/>
                  </a:moveTo>
                  <a:lnTo>
                    <a:pt x="2439" y="0"/>
                  </a:lnTo>
                  <a:lnTo>
                    <a:pt x="3657" y="1219"/>
                  </a:lnTo>
                  <a:lnTo>
                    <a:pt x="4267" y="3657"/>
                  </a:lnTo>
                  <a:lnTo>
                    <a:pt x="3657" y="5486"/>
                  </a:lnTo>
                  <a:lnTo>
                    <a:pt x="2439" y="6096"/>
                  </a:lnTo>
                  <a:lnTo>
                    <a:pt x="1829" y="4877"/>
                  </a:lnTo>
                  <a:lnTo>
                    <a:pt x="0" y="3657"/>
                  </a:lnTo>
                  <a:lnTo>
                    <a:pt x="0" y="609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4" name="Freihandform: Form 273">
              <a:extLst>
                <a:ext uri="{FF2B5EF4-FFF2-40B4-BE49-F238E27FC236}">
                  <a16:creationId xmlns:a16="http://schemas.microsoft.com/office/drawing/2014/main" id="{158F455C-75CB-EBB0-170C-3982768BABE9}"/>
                </a:ext>
              </a:extLst>
            </p:cNvPr>
            <p:cNvSpPr/>
            <p:nvPr/>
          </p:nvSpPr>
          <p:spPr>
            <a:xfrm>
              <a:off x="7297356" y="3490499"/>
              <a:ext cx="6096" cy="17678"/>
            </a:xfrm>
            <a:custGeom>
              <a:avLst/>
              <a:gdLst>
                <a:gd name="connsiteX0" fmla="*/ 609 w 6096"/>
                <a:gd name="connsiteY0" fmla="*/ 0 h 17678"/>
                <a:gd name="connsiteX1" fmla="*/ 2439 w 6096"/>
                <a:gd name="connsiteY1" fmla="*/ 610 h 17678"/>
                <a:gd name="connsiteX2" fmla="*/ 3657 w 6096"/>
                <a:gd name="connsiteY2" fmla="*/ 0 h 17678"/>
                <a:gd name="connsiteX3" fmla="*/ 6096 w 6096"/>
                <a:gd name="connsiteY3" fmla="*/ 4267 h 17678"/>
                <a:gd name="connsiteX4" fmla="*/ 5487 w 6096"/>
                <a:gd name="connsiteY4" fmla="*/ 5487 h 17678"/>
                <a:gd name="connsiteX5" fmla="*/ 6096 w 6096"/>
                <a:gd name="connsiteY5" fmla="*/ 10973 h 17678"/>
                <a:gd name="connsiteX6" fmla="*/ 6096 w 6096"/>
                <a:gd name="connsiteY6" fmla="*/ 15240 h 17678"/>
                <a:gd name="connsiteX7" fmla="*/ 4877 w 6096"/>
                <a:gd name="connsiteY7" fmla="*/ 17679 h 17678"/>
                <a:gd name="connsiteX8" fmla="*/ 4267 w 6096"/>
                <a:gd name="connsiteY8" fmla="*/ 15240 h 17678"/>
                <a:gd name="connsiteX9" fmla="*/ 609 w 6096"/>
                <a:gd name="connsiteY9" fmla="*/ 10363 h 17678"/>
                <a:gd name="connsiteX10" fmla="*/ 1219 w 6096"/>
                <a:gd name="connsiteY10" fmla="*/ 7925 h 17678"/>
                <a:gd name="connsiteX11" fmla="*/ 0 w 6096"/>
                <a:gd name="connsiteY11" fmla="*/ 3658 h 17678"/>
                <a:gd name="connsiteX12" fmla="*/ 0 w 6096"/>
                <a:gd name="connsiteY12" fmla="*/ 1219 h 17678"/>
                <a:gd name="connsiteX13" fmla="*/ 609 w 6096"/>
                <a:gd name="connsiteY13" fmla="*/ 0 h 17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96" h="17678">
                  <a:moveTo>
                    <a:pt x="609" y="0"/>
                  </a:moveTo>
                  <a:lnTo>
                    <a:pt x="2439" y="610"/>
                  </a:lnTo>
                  <a:lnTo>
                    <a:pt x="3657" y="0"/>
                  </a:lnTo>
                  <a:lnTo>
                    <a:pt x="6096" y="4267"/>
                  </a:lnTo>
                  <a:lnTo>
                    <a:pt x="5487" y="5487"/>
                  </a:lnTo>
                  <a:lnTo>
                    <a:pt x="6096" y="10973"/>
                  </a:lnTo>
                  <a:lnTo>
                    <a:pt x="6096" y="15240"/>
                  </a:lnTo>
                  <a:lnTo>
                    <a:pt x="4877" y="17679"/>
                  </a:lnTo>
                  <a:lnTo>
                    <a:pt x="4267" y="15240"/>
                  </a:lnTo>
                  <a:lnTo>
                    <a:pt x="609" y="10363"/>
                  </a:lnTo>
                  <a:lnTo>
                    <a:pt x="1219" y="7925"/>
                  </a:lnTo>
                  <a:lnTo>
                    <a:pt x="0" y="3658"/>
                  </a:lnTo>
                  <a:lnTo>
                    <a:pt x="0" y="1219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5" name="Freihandform: Form 274">
              <a:extLst>
                <a:ext uri="{FF2B5EF4-FFF2-40B4-BE49-F238E27FC236}">
                  <a16:creationId xmlns:a16="http://schemas.microsoft.com/office/drawing/2014/main" id="{0C51DD82-D9F7-4F95-34FA-AD7B71018A19}"/>
                </a:ext>
              </a:extLst>
            </p:cNvPr>
            <p:cNvSpPr/>
            <p:nvPr/>
          </p:nvSpPr>
          <p:spPr>
            <a:xfrm>
              <a:off x="3106965" y="3683133"/>
              <a:ext cx="24993" cy="15849"/>
            </a:xfrm>
            <a:custGeom>
              <a:avLst/>
              <a:gdLst>
                <a:gd name="connsiteX0" fmla="*/ 23165 w 24993"/>
                <a:gd name="connsiteY0" fmla="*/ 6706 h 15849"/>
                <a:gd name="connsiteX1" fmla="*/ 20727 w 24993"/>
                <a:gd name="connsiteY1" fmla="*/ 9754 h 15849"/>
                <a:gd name="connsiteX2" fmla="*/ 19507 w 24993"/>
                <a:gd name="connsiteY2" fmla="*/ 12802 h 15849"/>
                <a:gd name="connsiteX3" fmla="*/ 15850 w 24993"/>
                <a:gd name="connsiteY3" fmla="*/ 14630 h 15849"/>
                <a:gd name="connsiteX4" fmla="*/ 12802 w 24993"/>
                <a:gd name="connsiteY4" fmla="*/ 14630 h 15849"/>
                <a:gd name="connsiteX5" fmla="*/ 12192 w 24993"/>
                <a:gd name="connsiteY5" fmla="*/ 14021 h 15849"/>
                <a:gd name="connsiteX6" fmla="*/ 9754 w 24993"/>
                <a:gd name="connsiteY6" fmla="*/ 15240 h 15849"/>
                <a:gd name="connsiteX7" fmla="*/ 6706 w 24993"/>
                <a:gd name="connsiteY7" fmla="*/ 15850 h 15849"/>
                <a:gd name="connsiteX8" fmla="*/ 3048 w 24993"/>
                <a:gd name="connsiteY8" fmla="*/ 14630 h 15849"/>
                <a:gd name="connsiteX9" fmla="*/ 610 w 24993"/>
                <a:gd name="connsiteY9" fmla="*/ 15240 h 15849"/>
                <a:gd name="connsiteX10" fmla="*/ 0 w 24993"/>
                <a:gd name="connsiteY10" fmla="*/ 12192 h 15849"/>
                <a:gd name="connsiteX11" fmla="*/ 1829 w 24993"/>
                <a:gd name="connsiteY11" fmla="*/ 10973 h 15849"/>
                <a:gd name="connsiteX12" fmla="*/ 3048 w 24993"/>
                <a:gd name="connsiteY12" fmla="*/ 9144 h 15849"/>
                <a:gd name="connsiteX13" fmla="*/ 5487 w 24993"/>
                <a:gd name="connsiteY13" fmla="*/ 7925 h 15849"/>
                <a:gd name="connsiteX14" fmla="*/ 7315 w 24993"/>
                <a:gd name="connsiteY14" fmla="*/ 5486 h 15849"/>
                <a:gd name="connsiteX15" fmla="*/ 9754 w 24993"/>
                <a:gd name="connsiteY15" fmla="*/ 5486 h 15849"/>
                <a:gd name="connsiteX16" fmla="*/ 11583 w 24993"/>
                <a:gd name="connsiteY16" fmla="*/ 4267 h 15849"/>
                <a:gd name="connsiteX17" fmla="*/ 12802 w 24993"/>
                <a:gd name="connsiteY17" fmla="*/ 6096 h 15849"/>
                <a:gd name="connsiteX18" fmla="*/ 15850 w 24993"/>
                <a:gd name="connsiteY18" fmla="*/ 7315 h 15849"/>
                <a:gd name="connsiteX19" fmla="*/ 18898 w 24993"/>
                <a:gd name="connsiteY19" fmla="*/ 6096 h 15849"/>
                <a:gd name="connsiteX20" fmla="*/ 23165 w 24993"/>
                <a:gd name="connsiteY20" fmla="*/ 0 h 15849"/>
                <a:gd name="connsiteX21" fmla="*/ 24994 w 24993"/>
                <a:gd name="connsiteY21" fmla="*/ 0 h 15849"/>
                <a:gd name="connsiteX22" fmla="*/ 24994 w 24993"/>
                <a:gd name="connsiteY22" fmla="*/ 1219 h 15849"/>
                <a:gd name="connsiteX23" fmla="*/ 23165 w 24993"/>
                <a:gd name="connsiteY23" fmla="*/ 6706 h 1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993" h="15849">
                  <a:moveTo>
                    <a:pt x="23165" y="6706"/>
                  </a:moveTo>
                  <a:lnTo>
                    <a:pt x="20727" y="9754"/>
                  </a:lnTo>
                  <a:lnTo>
                    <a:pt x="19507" y="12802"/>
                  </a:lnTo>
                  <a:lnTo>
                    <a:pt x="15850" y="14630"/>
                  </a:lnTo>
                  <a:lnTo>
                    <a:pt x="12802" y="14630"/>
                  </a:lnTo>
                  <a:lnTo>
                    <a:pt x="12192" y="14021"/>
                  </a:lnTo>
                  <a:lnTo>
                    <a:pt x="9754" y="15240"/>
                  </a:lnTo>
                  <a:lnTo>
                    <a:pt x="6706" y="15850"/>
                  </a:lnTo>
                  <a:lnTo>
                    <a:pt x="3048" y="14630"/>
                  </a:lnTo>
                  <a:lnTo>
                    <a:pt x="610" y="15240"/>
                  </a:lnTo>
                  <a:lnTo>
                    <a:pt x="0" y="12192"/>
                  </a:lnTo>
                  <a:lnTo>
                    <a:pt x="1829" y="10973"/>
                  </a:lnTo>
                  <a:lnTo>
                    <a:pt x="3048" y="9144"/>
                  </a:lnTo>
                  <a:lnTo>
                    <a:pt x="5487" y="7925"/>
                  </a:lnTo>
                  <a:lnTo>
                    <a:pt x="7315" y="5486"/>
                  </a:lnTo>
                  <a:lnTo>
                    <a:pt x="9754" y="5486"/>
                  </a:lnTo>
                  <a:lnTo>
                    <a:pt x="11583" y="4267"/>
                  </a:lnTo>
                  <a:lnTo>
                    <a:pt x="12802" y="6096"/>
                  </a:lnTo>
                  <a:lnTo>
                    <a:pt x="15850" y="7315"/>
                  </a:lnTo>
                  <a:lnTo>
                    <a:pt x="18898" y="6096"/>
                  </a:lnTo>
                  <a:lnTo>
                    <a:pt x="23165" y="0"/>
                  </a:lnTo>
                  <a:lnTo>
                    <a:pt x="24994" y="0"/>
                  </a:lnTo>
                  <a:lnTo>
                    <a:pt x="24994" y="1219"/>
                  </a:lnTo>
                  <a:lnTo>
                    <a:pt x="23165" y="6706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6" name="Freihandform: Form 275">
              <a:extLst>
                <a:ext uri="{FF2B5EF4-FFF2-40B4-BE49-F238E27FC236}">
                  <a16:creationId xmlns:a16="http://schemas.microsoft.com/office/drawing/2014/main" id="{71D67555-01D1-CFCA-B92A-311D1760CEB6}"/>
                </a:ext>
              </a:extLst>
            </p:cNvPr>
            <p:cNvSpPr/>
            <p:nvPr/>
          </p:nvSpPr>
          <p:spPr>
            <a:xfrm>
              <a:off x="3130130" y="3673989"/>
              <a:ext cx="5486" cy="5486"/>
            </a:xfrm>
            <a:custGeom>
              <a:avLst/>
              <a:gdLst>
                <a:gd name="connsiteX0" fmla="*/ 1219 w 5486"/>
                <a:gd name="connsiteY0" fmla="*/ 5486 h 5486"/>
                <a:gd name="connsiteX1" fmla="*/ 0 w 5486"/>
                <a:gd name="connsiteY1" fmla="*/ 1829 h 5486"/>
                <a:gd name="connsiteX2" fmla="*/ 3657 w 5486"/>
                <a:gd name="connsiteY2" fmla="*/ 0 h 5486"/>
                <a:gd name="connsiteX3" fmla="*/ 5486 w 5486"/>
                <a:gd name="connsiteY3" fmla="*/ 1829 h 5486"/>
                <a:gd name="connsiteX4" fmla="*/ 5486 w 5486"/>
                <a:gd name="connsiteY4" fmla="*/ 3048 h 5486"/>
                <a:gd name="connsiteX5" fmla="*/ 3657 w 5486"/>
                <a:gd name="connsiteY5" fmla="*/ 3658 h 5486"/>
                <a:gd name="connsiteX6" fmla="*/ 1219 w 5486"/>
                <a:gd name="connsiteY6" fmla="*/ 5486 h 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6" h="5486">
                  <a:moveTo>
                    <a:pt x="1219" y="5486"/>
                  </a:moveTo>
                  <a:lnTo>
                    <a:pt x="0" y="1829"/>
                  </a:lnTo>
                  <a:lnTo>
                    <a:pt x="3657" y="0"/>
                  </a:lnTo>
                  <a:lnTo>
                    <a:pt x="5486" y="1829"/>
                  </a:lnTo>
                  <a:lnTo>
                    <a:pt x="5486" y="3048"/>
                  </a:lnTo>
                  <a:lnTo>
                    <a:pt x="3657" y="3658"/>
                  </a:lnTo>
                  <a:lnTo>
                    <a:pt x="1219" y="5486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7" name="Freihandform: Form 276">
              <a:extLst>
                <a:ext uri="{FF2B5EF4-FFF2-40B4-BE49-F238E27FC236}">
                  <a16:creationId xmlns:a16="http://schemas.microsoft.com/office/drawing/2014/main" id="{EA7EB1E6-1327-C6D6-72F1-91560E6C93F3}"/>
                </a:ext>
              </a:extLst>
            </p:cNvPr>
            <p:cNvSpPr/>
            <p:nvPr/>
          </p:nvSpPr>
          <p:spPr>
            <a:xfrm>
              <a:off x="3131349" y="3638632"/>
              <a:ext cx="13411" cy="6705"/>
            </a:xfrm>
            <a:custGeom>
              <a:avLst/>
              <a:gdLst>
                <a:gd name="connsiteX0" fmla="*/ 2439 w 13411"/>
                <a:gd name="connsiteY0" fmla="*/ 1219 h 6705"/>
                <a:gd name="connsiteX1" fmla="*/ 3658 w 13411"/>
                <a:gd name="connsiteY1" fmla="*/ 610 h 6705"/>
                <a:gd name="connsiteX2" fmla="*/ 6706 w 13411"/>
                <a:gd name="connsiteY2" fmla="*/ 2438 h 6705"/>
                <a:gd name="connsiteX3" fmla="*/ 9144 w 13411"/>
                <a:gd name="connsiteY3" fmla="*/ 2438 h 6705"/>
                <a:gd name="connsiteX4" fmla="*/ 11583 w 13411"/>
                <a:gd name="connsiteY4" fmla="*/ 3048 h 6705"/>
                <a:gd name="connsiteX5" fmla="*/ 13411 w 13411"/>
                <a:gd name="connsiteY5" fmla="*/ 4267 h 6705"/>
                <a:gd name="connsiteX6" fmla="*/ 13411 w 13411"/>
                <a:gd name="connsiteY6" fmla="*/ 6096 h 6705"/>
                <a:gd name="connsiteX7" fmla="*/ 12192 w 13411"/>
                <a:gd name="connsiteY7" fmla="*/ 6706 h 6705"/>
                <a:gd name="connsiteX8" fmla="*/ 9144 w 13411"/>
                <a:gd name="connsiteY8" fmla="*/ 4267 h 6705"/>
                <a:gd name="connsiteX9" fmla="*/ 6706 w 13411"/>
                <a:gd name="connsiteY9" fmla="*/ 4267 h 6705"/>
                <a:gd name="connsiteX10" fmla="*/ 6096 w 13411"/>
                <a:gd name="connsiteY10" fmla="*/ 3658 h 6705"/>
                <a:gd name="connsiteX11" fmla="*/ 3048 w 13411"/>
                <a:gd name="connsiteY11" fmla="*/ 4877 h 6705"/>
                <a:gd name="connsiteX12" fmla="*/ 0 w 13411"/>
                <a:gd name="connsiteY12" fmla="*/ 3658 h 6705"/>
                <a:gd name="connsiteX13" fmla="*/ 0 w 13411"/>
                <a:gd name="connsiteY13" fmla="*/ 3048 h 6705"/>
                <a:gd name="connsiteX14" fmla="*/ 1219 w 13411"/>
                <a:gd name="connsiteY14" fmla="*/ 0 h 6705"/>
                <a:gd name="connsiteX15" fmla="*/ 2439 w 13411"/>
                <a:gd name="connsiteY15" fmla="*/ 1219 h 6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11" h="6705">
                  <a:moveTo>
                    <a:pt x="2439" y="1219"/>
                  </a:moveTo>
                  <a:lnTo>
                    <a:pt x="3658" y="610"/>
                  </a:lnTo>
                  <a:lnTo>
                    <a:pt x="6706" y="2438"/>
                  </a:lnTo>
                  <a:lnTo>
                    <a:pt x="9144" y="2438"/>
                  </a:lnTo>
                  <a:lnTo>
                    <a:pt x="11583" y="3048"/>
                  </a:lnTo>
                  <a:lnTo>
                    <a:pt x="13411" y="4267"/>
                  </a:lnTo>
                  <a:lnTo>
                    <a:pt x="13411" y="6096"/>
                  </a:lnTo>
                  <a:lnTo>
                    <a:pt x="12192" y="6706"/>
                  </a:lnTo>
                  <a:lnTo>
                    <a:pt x="9144" y="4267"/>
                  </a:lnTo>
                  <a:lnTo>
                    <a:pt x="6706" y="4267"/>
                  </a:lnTo>
                  <a:lnTo>
                    <a:pt x="6096" y="3658"/>
                  </a:lnTo>
                  <a:lnTo>
                    <a:pt x="3048" y="4877"/>
                  </a:lnTo>
                  <a:lnTo>
                    <a:pt x="0" y="3658"/>
                  </a:lnTo>
                  <a:lnTo>
                    <a:pt x="0" y="3048"/>
                  </a:lnTo>
                  <a:lnTo>
                    <a:pt x="1219" y="0"/>
                  </a:lnTo>
                  <a:lnTo>
                    <a:pt x="2439" y="121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8" name="Freihandform: Form 277">
              <a:extLst>
                <a:ext uri="{FF2B5EF4-FFF2-40B4-BE49-F238E27FC236}">
                  <a16:creationId xmlns:a16="http://schemas.microsoft.com/office/drawing/2014/main" id="{70E4D643-D2B7-0958-CF44-26AE0FA0DC6B}"/>
                </a:ext>
              </a:extLst>
            </p:cNvPr>
            <p:cNvSpPr/>
            <p:nvPr/>
          </p:nvSpPr>
          <p:spPr>
            <a:xfrm>
              <a:off x="3095992" y="3628879"/>
              <a:ext cx="14020" cy="18288"/>
            </a:xfrm>
            <a:custGeom>
              <a:avLst/>
              <a:gdLst>
                <a:gd name="connsiteX0" fmla="*/ 14021 w 14020"/>
                <a:gd name="connsiteY0" fmla="*/ 0 h 18288"/>
                <a:gd name="connsiteX1" fmla="*/ 12802 w 14020"/>
                <a:gd name="connsiteY1" fmla="*/ 2438 h 18288"/>
                <a:gd name="connsiteX2" fmla="*/ 12802 w 14020"/>
                <a:gd name="connsiteY2" fmla="*/ 6706 h 18288"/>
                <a:gd name="connsiteX3" fmla="*/ 12192 w 14020"/>
                <a:gd name="connsiteY3" fmla="*/ 9144 h 18288"/>
                <a:gd name="connsiteX4" fmla="*/ 9754 w 14020"/>
                <a:gd name="connsiteY4" fmla="*/ 10973 h 18288"/>
                <a:gd name="connsiteX5" fmla="*/ 8535 w 14020"/>
                <a:gd name="connsiteY5" fmla="*/ 13411 h 18288"/>
                <a:gd name="connsiteX6" fmla="*/ 6096 w 14020"/>
                <a:gd name="connsiteY6" fmla="*/ 15240 h 18288"/>
                <a:gd name="connsiteX7" fmla="*/ 1829 w 14020"/>
                <a:gd name="connsiteY7" fmla="*/ 17069 h 18288"/>
                <a:gd name="connsiteX8" fmla="*/ 1219 w 14020"/>
                <a:gd name="connsiteY8" fmla="*/ 18288 h 18288"/>
                <a:gd name="connsiteX9" fmla="*/ 0 w 14020"/>
                <a:gd name="connsiteY9" fmla="*/ 17069 h 18288"/>
                <a:gd name="connsiteX10" fmla="*/ 610 w 14020"/>
                <a:gd name="connsiteY10" fmla="*/ 15850 h 18288"/>
                <a:gd name="connsiteX11" fmla="*/ 3048 w 14020"/>
                <a:gd name="connsiteY11" fmla="*/ 15240 h 18288"/>
                <a:gd name="connsiteX12" fmla="*/ 4267 w 14020"/>
                <a:gd name="connsiteY12" fmla="*/ 14021 h 18288"/>
                <a:gd name="connsiteX13" fmla="*/ 4267 w 14020"/>
                <a:gd name="connsiteY13" fmla="*/ 12802 h 18288"/>
                <a:gd name="connsiteX14" fmla="*/ 6706 w 14020"/>
                <a:gd name="connsiteY14" fmla="*/ 12192 h 18288"/>
                <a:gd name="connsiteX15" fmla="*/ 7925 w 14020"/>
                <a:gd name="connsiteY15" fmla="*/ 9754 h 18288"/>
                <a:gd name="connsiteX16" fmla="*/ 10363 w 14020"/>
                <a:gd name="connsiteY16" fmla="*/ 9144 h 18288"/>
                <a:gd name="connsiteX17" fmla="*/ 12192 w 14020"/>
                <a:gd name="connsiteY17" fmla="*/ 6706 h 18288"/>
                <a:gd name="connsiteX18" fmla="*/ 10973 w 14020"/>
                <a:gd name="connsiteY18" fmla="*/ 4877 h 18288"/>
                <a:gd name="connsiteX19" fmla="*/ 8535 w 14020"/>
                <a:gd name="connsiteY19" fmla="*/ 4877 h 18288"/>
                <a:gd name="connsiteX20" fmla="*/ 7315 w 14020"/>
                <a:gd name="connsiteY20" fmla="*/ 3658 h 18288"/>
                <a:gd name="connsiteX21" fmla="*/ 9754 w 14020"/>
                <a:gd name="connsiteY21" fmla="*/ 610 h 18288"/>
                <a:gd name="connsiteX22" fmla="*/ 10363 w 14020"/>
                <a:gd name="connsiteY22" fmla="*/ 0 h 18288"/>
                <a:gd name="connsiteX23" fmla="*/ 14021 w 14020"/>
                <a:gd name="connsiteY23" fmla="*/ 0 h 1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020" h="18288">
                  <a:moveTo>
                    <a:pt x="14021" y="0"/>
                  </a:moveTo>
                  <a:lnTo>
                    <a:pt x="12802" y="2438"/>
                  </a:lnTo>
                  <a:lnTo>
                    <a:pt x="12802" y="6706"/>
                  </a:lnTo>
                  <a:lnTo>
                    <a:pt x="12192" y="9144"/>
                  </a:lnTo>
                  <a:lnTo>
                    <a:pt x="9754" y="10973"/>
                  </a:lnTo>
                  <a:lnTo>
                    <a:pt x="8535" y="13411"/>
                  </a:lnTo>
                  <a:lnTo>
                    <a:pt x="6096" y="15240"/>
                  </a:lnTo>
                  <a:lnTo>
                    <a:pt x="1829" y="17069"/>
                  </a:lnTo>
                  <a:lnTo>
                    <a:pt x="1219" y="18288"/>
                  </a:lnTo>
                  <a:lnTo>
                    <a:pt x="0" y="17069"/>
                  </a:lnTo>
                  <a:lnTo>
                    <a:pt x="610" y="15850"/>
                  </a:lnTo>
                  <a:lnTo>
                    <a:pt x="3048" y="15240"/>
                  </a:lnTo>
                  <a:lnTo>
                    <a:pt x="4267" y="14021"/>
                  </a:lnTo>
                  <a:lnTo>
                    <a:pt x="4267" y="12802"/>
                  </a:lnTo>
                  <a:lnTo>
                    <a:pt x="6706" y="12192"/>
                  </a:lnTo>
                  <a:lnTo>
                    <a:pt x="7925" y="9754"/>
                  </a:lnTo>
                  <a:lnTo>
                    <a:pt x="10363" y="9144"/>
                  </a:lnTo>
                  <a:lnTo>
                    <a:pt x="12192" y="6706"/>
                  </a:lnTo>
                  <a:lnTo>
                    <a:pt x="10973" y="4877"/>
                  </a:lnTo>
                  <a:lnTo>
                    <a:pt x="8535" y="4877"/>
                  </a:lnTo>
                  <a:lnTo>
                    <a:pt x="7315" y="3658"/>
                  </a:lnTo>
                  <a:lnTo>
                    <a:pt x="9754" y="610"/>
                  </a:lnTo>
                  <a:lnTo>
                    <a:pt x="10363" y="0"/>
                  </a:lnTo>
                  <a:lnTo>
                    <a:pt x="14021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9" name="Freihandform: Form 278">
              <a:extLst>
                <a:ext uri="{FF2B5EF4-FFF2-40B4-BE49-F238E27FC236}">
                  <a16:creationId xmlns:a16="http://schemas.microsoft.com/office/drawing/2014/main" id="{D28D26DC-E712-65E8-A40D-89A468185A01}"/>
                </a:ext>
              </a:extLst>
            </p:cNvPr>
            <p:cNvSpPr/>
            <p:nvPr/>
          </p:nvSpPr>
          <p:spPr>
            <a:xfrm>
              <a:off x="3092944" y="3624002"/>
              <a:ext cx="10972" cy="7315"/>
            </a:xfrm>
            <a:custGeom>
              <a:avLst/>
              <a:gdLst>
                <a:gd name="connsiteX0" fmla="*/ 5487 w 10972"/>
                <a:gd name="connsiteY0" fmla="*/ 3048 h 7315"/>
                <a:gd name="connsiteX1" fmla="*/ 6096 w 10972"/>
                <a:gd name="connsiteY1" fmla="*/ 3657 h 7315"/>
                <a:gd name="connsiteX2" fmla="*/ 8535 w 10972"/>
                <a:gd name="connsiteY2" fmla="*/ 3657 h 7315"/>
                <a:gd name="connsiteX3" fmla="*/ 10973 w 10972"/>
                <a:gd name="connsiteY3" fmla="*/ 4877 h 7315"/>
                <a:gd name="connsiteX4" fmla="*/ 8535 w 10972"/>
                <a:gd name="connsiteY4" fmla="*/ 7315 h 7315"/>
                <a:gd name="connsiteX5" fmla="*/ 7925 w 10972"/>
                <a:gd name="connsiteY5" fmla="*/ 6096 h 7315"/>
                <a:gd name="connsiteX6" fmla="*/ 6706 w 10972"/>
                <a:gd name="connsiteY6" fmla="*/ 6096 h 7315"/>
                <a:gd name="connsiteX7" fmla="*/ 4267 w 10972"/>
                <a:gd name="connsiteY7" fmla="*/ 5486 h 7315"/>
                <a:gd name="connsiteX8" fmla="*/ 1829 w 10972"/>
                <a:gd name="connsiteY8" fmla="*/ 4267 h 7315"/>
                <a:gd name="connsiteX9" fmla="*/ 0 w 10972"/>
                <a:gd name="connsiteY9" fmla="*/ 609 h 7315"/>
                <a:gd name="connsiteX10" fmla="*/ 1829 w 10972"/>
                <a:gd name="connsiteY10" fmla="*/ 0 h 7315"/>
                <a:gd name="connsiteX11" fmla="*/ 4267 w 10972"/>
                <a:gd name="connsiteY11" fmla="*/ 609 h 7315"/>
                <a:gd name="connsiteX12" fmla="*/ 5487 w 10972"/>
                <a:gd name="connsiteY12" fmla="*/ 3048 h 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72" h="7315">
                  <a:moveTo>
                    <a:pt x="5487" y="3048"/>
                  </a:moveTo>
                  <a:lnTo>
                    <a:pt x="6096" y="3657"/>
                  </a:lnTo>
                  <a:lnTo>
                    <a:pt x="8535" y="3657"/>
                  </a:lnTo>
                  <a:lnTo>
                    <a:pt x="10973" y="4877"/>
                  </a:lnTo>
                  <a:lnTo>
                    <a:pt x="8535" y="7315"/>
                  </a:lnTo>
                  <a:lnTo>
                    <a:pt x="7925" y="6096"/>
                  </a:lnTo>
                  <a:lnTo>
                    <a:pt x="6706" y="6096"/>
                  </a:lnTo>
                  <a:lnTo>
                    <a:pt x="4267" y="5486"/>
                  </a:lnTo>
                  <a:lnTo>
                    <a:pt x="1829" y="4267"/>
                  </a:lnTo>
                  <a:lnTo>
                    <a:pt x="0" y="609"/>
                  </a:lnTo>
                  <a:lnTo>
                    <a:pt x="1829" y="0"/>
                  </a:lnTo>
                  <a:lnTo>
                    <a:pt x="4267" y="609"/>
                  </a:lnTo>
                  <a:lnTo>
                    <a:pt x="5487" y="304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0" name="Freihandform: Form 279">
              <a:extLst>
                <a:ext uri="{FF2B5EF4-FFF2-40B4-BE49-F238E27FC236}">
                  <a16:creationId xmlns:a16="http://schemas.microsoft.com/office/drawing/2014/main" id="{48911036-17BC-E7D9-53F6-94A931BBA061}"/>
                </a:ext>
              </a:extLst>
            </p:cNvPr>
            <p:cNvSpPr/>
            <p:nvPr/>
          </p:nvSpPr>
          <p:spPr>
            <a:xfrm>
              <a:off x="3040519" y="3591083"/>
              <a:ext cx="9144" cy="8534"/>
            </a:xfrm>
            <a:custGeom>
              <a:avLst/>
              <a:gdLst>
                <a:gd name="connsiteX0" fmla="*/ 1829 w 9144"/>
                <a:gd name="connsiteY0" fmla="*/ 0 h 8534"/>
                <a:gd name="connsiteX1" fmla="*/ 5486 w 9144"/>
                <a:gd name="connsiteY1" fmla="*/ 4267 h 8534"/>
                <a:gd name="connsiteX2" fmla="*/ 7315 w 9144"/>
                <a:gd name="connsiteY2" fmla="*/ 5487 h 8534"/>
                <a:gd name="connsiteX3" fmla="*/ 9144 w 9144"/>
                <a:gd name="connsiteY3" fmla="*/ 8535 h 8534"/>
                <a:gd name="connsiteX4" fmla="*/ 7315 w 9144"/>
                <a:gd name="connsiteY4" fmla="*/ 7925 h 8534"/>
                <a:gd name="connsiteX5" fmla="*/ 6705 w 9144"/>
                <a:gd name="connsiteY5" fmla="*/ 6706 h 8534"/>
                <a:gd name="connsiteX6" fmla="*/ 4877 w 9144"/>
                <a:gd name="connsiteY6" fmla="*/ 6096 h 8534"/>
                <a:gd name="connsiteX7" fmla="*/ 2438 w 9144"/>
                <a:gd name="connsiteY7" fmla="*/ 3658 h 8534"/>
                <a:gd name="connsiteX8" fmla="*/ 1219 w 9144"/>
                <a:gd name="connsiteY8" fmla="*/ 3048 h 8534"/>
                <a:gd name="connsiteX9" fmla="*/ 0 w 9144"/>
                <a:gd name="connsiteY9" fmla="*/ 610 h 8534"/>
                <a:gd name="connsiteX10" fmla="*/ 1829 w 9144"/>
                <a:gd name="connsiteY10" fmla="*/ 0 h 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" h="8534">
                  <a:moveTo>
                    <a:pt x="1829" y="0"/>
                  </a:moveTo>
                  <a:lnTo>
                    <a:pt x="5486" y="4267"/>
                  </a:lnTo>
                  <a:lnTo>
                    <a:pt x="7315" y="5487"/>
                  </a:lnTo>
                  <a:lnTo>
                    <a:pt x="9144" y="8535"/>
                  </a:lnTo>
                  <a:lnTo>
                    <a:pt x="7315" y="7925"/>
                  </a:lnTo>
                  <a:lnTo>
                    <a:pt x="6705" y="6706"/>
                  </a:lnTo>
                  <a:lnTo>
                    <a:pt x="4877" y="6096"/>
                  </a:lnTo>
                  <a:lnTo>
                    <a:pt x="2438" y="3658"/>
                  </a:lnTo>
                  <a:lnTo>
                    <a:pt x="1219" y="3048"/>
                  </a:lnTo>
                  <a:lnTo>
                    <a:pt x="0" y="610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1" name="Freihandform: Form 280">
              <a:extLst>
                <a:ext uri="{FF2B5EF4-FFF2-40B4-BE49-F238E27FC236}">
                  <a16:creationId xmlns:a16="http://schemas.microsoft.com/office/drawing/2014/main" id="{CB222E81-EDDF-9885-6C3B-CF6280FC0978}"/>
                </a:ext>
              </a:extLst>
            </p:cNvPr>
            <p:cNvSpPr/>
            <p:nvPr/>
          </p:nvSpPr>
          <p:spPr>
            <a:xfrm>
              <a:off x="3064293" y="3591083"/>
              <a:ext cx="12801" cy="31699"/>
            </a:xfrm>
            <a:custGeom>
              <a:avLst/>
              <a:gdLst>
                <a:gd name="connsiteX0" fmla="*/ 610 w 12801"/>
                <a:gd name="connsiteY0" fmla="*/ 0 h 31699"/>
                <a:gd name="connsiteX1" fmla="*/ 2439 w 12801"/>
                <a:gd name="connsiteY1" fmla="*/ 3658 h 31699"/>
                <a:gd name="connsiteX2" fmla="*/ 3658 w 12801"/>
                <a:gd name="connsiteY2" fmla="*/ 6706 h 31699"/>
                <a:gd name="connsiteX3" fmla="*/ 3658 w 12801"/>
                <a:gd name="connsiteY3" fmla="*/ 9144 h 31699"/>
                <a:gd name="connsiteX4" fmla="*/ 4877 w 12801"/>
                <a:gd name="connsiteY4" fmla="*/ 10363 h 31699"/>
                <a:gd name="connsiteX5" fmla="*/ 6096 w 12801"/>
                <a:gd name="connsiteY5" fmla="*/ 14631 h 31699"/>
                <a:gd name="connsiteX6" fmla="*/ 6096 w 12801"/>
                <a:gd name="connsiteY6" fmla="*/ 20117 h 31699"/>
                <a:gd name="connsiteX7" fmla="*/ 7315 w 12801"/>
                <a:gd name="connsiteY7" fmla="*/ 21946 h 31699"/>
                <a:gd name="connsiteX8" fmla="*/ 10363 w 12801"/>
                <a:gd name="connsiteY8" fmla="*/ 23165 h 31699"/>
                <a:gd name="connsiteX9" fmla="*/ 12802 w 12801"/>
                <a:gd name="connsiteY9" fmla="*/ 26823 h 31699"/>
                <a:gd name="connsiteX10" fmla="*/ 12802 w 12801"/>
                <a:gd name="connsiteY10" fmla="*/ 31699 h 31699"/>
                <a:gd name="connsiteX11" fmla="*/ 10363 w 12801"/>
                <a:gd name="connsiteY11" fmla="*/ 27432 h 31699"/>
                <a:gd name="connsiteX12" fmla="*/ 10363 w 12801"/>
                <a:gd name="connsiteY12" fmla="*/ 26213 h 31699"/>
                <a:gd name="connsiteX13" fmla="*/ 8535 w 12801"/>
                <a:gd name="connsiteY13" fmla="*/ 23775 h 31699"/>
                <a:gd name="connsiteX14" fmla="*/ 4877 w 12801"/>
                <a:gd name="connsiteY14" fmla="*/ 22555 h 31699"/>
                <a:gd name="connsiteX15" fmla="*/ 6096 w 12801"/>
                <a:gd name="connsiteY15" fmla="*/ 21336 h 31699"/>
                <a:gd name="connsiteX16" fmla="*/ 4267 w 12801"/>
                <a:gd name="connsiteY16" fmla="*/ 19507 h 31699"/>
                <a:gd name="connsiteX17" fmla="*/ 4267 w 12801"/>
                <a:gd name="connsiteY17" fmla="*/ 17679 h 31699"/>
                <a:gd name="connsiteX18" fmla="*/ 5487 w 12801"/>
                <a:gd name="connsiteY18" fmla="*/ 15850 h 31699"/>
                <a:gd name="connsiteX19" fmla="*/ 4877 w 12801"/>
                <a:gd name="connsiteY19" fmla="*/ 12802 h 31699"/>
                <a:gd name="connsiteX20" fmla="*/ 3048 w 12801"/>
                <a:gd name="connsiteY20" fmla="*/ 10363 h 31699"/>
                <a:gd name="connsiteX21" fmla="*/ 3658 w 12801"/>
                <a:gd name="connsiteY21" fmla="*/ 9754 h 31699"/>
                <a:gd name="connsiteX22" fmla="*/ 1829 w 12801"/>
                <a:gd name="connsiteY22" fmla="*/ 7315 h 31699"/>
                <a:gd name="connsiteX23" fmla="*/ 1219 w 12801"/>
                <a:gd name="connsiteY23" fmla="*/ 3658 h 31699"/>
                <a:gd name="connsiteX24" fmla="*/ 0 w 12801"/>
                <a:gd name="connsiteY24" fmla="*/ 4267 h 31699"/>
                <a:gd name="connsiteX25" fmla="*/ 610 w 12801"/>
                <a:gd name="connsiteY25" fmla="*/ 0 h 3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01" h="31699">
                  <a:moveTo>
                    <a:pt x="610" y="0"/>
                  </a:moveTo>
                  <a:lnTo>
                    <a:pt x="2439" y="3658"/>
                  </a:lnTo>
                  <a:lnTo>
                    <a:pt x="3658" y="6706"/>
                  </a:lnTo>
                  <a:lnTo>
                    <a:pt x="3658" y="9144"/>
                  </a:lnTo>
                  <a:lnTo>
                    <a:pt x="4877" y="10363"/>
                  </a:lnTo>
                  <a:lnTo>
                    <a:pt x="6096" y="14631"/>
                  </a:lnTo>
                  <a:lnTo>
                    <a:pt x="6096" y="20117"/>
                  </a:lnTo>
                  <a:lnTo>
                    <a:pt x="7315" y="21946"/>
                  </a:lnTo>
                  <a:lnTo>
                    <a:pt x="10363" y="23165"/>
                  </a:lnTo>
                  <a:lnTo>
                    <a:pt x="12802" y="26823"/>
                  </a:lnTo>
                  <a:lnTo>
                    <a:pt x="12802" y="31699"/>
                  </a:lnTo>
                  <a:lnTo>
                    <a:pt x="10363" y="27432"/>
                  </a:lnTo>
                  <a:lnTo>
                    <a:pt x="10363" y="26213"/>
                  </a:lnTo>
                  <a:lnTo>
                    <a:pt x="8535" y="23775"/>
                  </a:lnTo>
                  <a:lnTo>
                    <a:pt x="4877" y="22555"/>
                  </a:lnTo>
                  <a:lnTo>
                    <a:pt x="6096" y="21336"/>
                  </a:lnTo>
                  <a:lnTo>
                    <a:pt x="4267" y="19507"/>
                  </a:lnTo>
                  <a:lnTo>
                    <a:pt x="4267" y="17679"/>
                  </a:lnTo>
                  <a:lnTo>
                    <a:pt x="5487" y="15850"/>
                  </a:lnTo>
                  <a:lnTo>
                    <a:pt x="4877" y="12802"/>
                  </a:lnTo>
                  <a:lnTo>
                    <a:pt x="3048" y="10363"/>
                  </a:lnTo>
                  <a:lnTo>
                    <a:pt x="3658" y="9754"/>
                  </a:lnTo>
                  <a:lnTo>
                    <a:pt x="1829" y="7315"/>
                  </a:lnTo>
                  <a:lnTo>
                    <a:pt x="1219" y="3658"/>
                  </a:lnTo>
                  <a:lnTo>
                    <a:pt x="0" y="4267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2" name="Freihandform: Form 281">
              <a:extLst>
                <a:ext uri="{FF2B5EF4-FFF2-40B4-BE49-F238E27FC236}">
                  <a16:creationId xmlns:a16="http://schemas.microsoft.com/office/drawing/2014/main" id="{E4862B77-FADB-AAEA-D71A-4665D5E26E73}"/>
                </a:ext>
              </a:extLst>
            </p:cNvPr>
            <p:cNvSpPr/>
            <p:nvPr/>
          </p:nvSpPr>
          <p:spPr>
            <a:xfrm>
              <a:off x="3078314" y="3589255"/>
              <a:ext cx="4266" cy="3048"/>
            </a:xfrm>
            <a:custGeom>
              <a:avLst/>
              <a:gdLst>
                <a:gd name="connsiteX0" fmla="*/ 4267 w 4266"/>
                <a:gd name="connsiteY0" fmla="*/ 1829 h 3048"/>
                <a:gd name="connsiteX1" fmla="*/ 2438 w 4266"/>
                <a:gd name="connsiteY1" fmla="*/ 3048 h 3048"/>
                <a:gd name="connsiteX2" fmla="*/ 609 w 4266"/>
                <a:gd name="connsiteY2" fmla="*/ 2438 h 3048"/>
                <a:gd name="connsiteX3" fmla="*/ 0 w 4266"/>
                <a:gd name="connsiteY3" fmla="*/ 1219 h 3048"/>
                <a:gd name="connsiteX4" fmla="*/ 3657 w 4266"/>
                <a:gd name="connsiteY4" fmla="*/ 0 h 3048"/>
                <a:gd name="connsiteX5" fmla="*/ 4267 w 4266"/>
                <a:gd name="connsiteY5" fmla="*/ 1829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6" h="3048">
                  <a:moveTo>
                    <a:pt x="4267" y="1829"/>
                  </a:moveTo>
                  <a:lnTo>
                    <a:pt x="2438" y="3048"/>
                  </a:lnTo>
                  <a:lnTo>
                    <a:pt x="609" y="2438"/>
                  </a:lnTo>
                  <a:lnTo>
                    <a:pt x="0" y="1219"/>
                  </a:lnTo>
                  <a:lnTo>
                    <a:pt x="3657" y="0"/>
                  </a:lnTo>
                  <a:lnTo>
                    <a:pt x="4267" y="182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3" name="Freihandform: Form 282">
              <a:extLst>
                <a:ext uri="{FF2B5EF4-FFF2-40B4-BE49-F238E27FC236}">
                  <a16:creationId xmlns:a16="http://schemas.microsoft.com/office/drawing/2014/main" id="{E8C0F154-DD6D-5416-F37B-F113EDEE62FF}"/>
                </a:ext>
              </a:extLst>
            </p:cNvPr>
            <p:cNvSpPr/>
            <p:nvPr/>
          </p:nvSpPr>
          <p:spPr>
            <a:xfrm>
              <a:off x="3030156" y="3574624"/>
              <a:ext cx="2438" cy="4876"/>
            </a:xfrm>
            <a:custGeom>
              <a:avLst/>
              <a:gdLst>
                <a:gd name="connsiteX0" fmla="*/ 2439 w 2438"/>
                <a:gd name="connsiteY0" fmla="*/ 4877 h 4876"/>
                <a:gd name="connsiteX1" fmla="*/ 1829 w 2438"/>
                <a:gd name="connsiteY1" fmla="*/ 4267 h 4876"/>
                <a:gd name="connsiteX2" fmla="*/ 0 w 2438"/>
                <a:gd name="connsiteY2" fmla="*/ 0 h 4876"/>
                <a:gd name="connsiteX3" fmla="*/ 1219 w 2438"/>
                <a:gd name="connsiteY3" fmla="*/ 0 h 4876"/>
                <a:gd name="connsiteX4" fmla="*/ 2439 w 2438"/>
                <a:gd name="connsiteY4" fmla="*/ 4877 h 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8" h="4876">
                  <a:moveTo>
                    <a:pt x="2439" y="4877"/>
                  </a:moveTo>
                  <a:lnTo>
                    <a:pt x="1829" y="4267"/>
                  </a:lnTo>
                  <a:lnTo>
                    <a:pt x="0" y="0"/>
                  </a:lnTo>
                  <a:lnTo>
                    <a:pt x="1219" y="0"/>
                  </a:lnTo>
                  <a:lnTo>
                    <a:pt x="2439" y="4877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4" name="Freihandform: Form 283">
              <a:extLst>
                <a:ext uri="{FF2B5EF4-FFF2-40B4-BE49-F238E27FC236}">
                  <a16:creationId xmlns:a16="http://schemas.microsoft.com/office/drawing/2014/main" id="{991C2DEF-C93F-2910-2BC5-ED785F3CCBA4}"/>
                </a:ext>
              </a:extLst>
            </p:cNvPr>
            <p:cNvSpPr/>
            <p:nvPr/>
          </p:nvSpPr>
          <p:spPr>
            <a:xfrm>
              <a:off x="3091725" y="3572795"/>
              <a:ext cx="4877" cy="7315"/>
            </a:xfrm>
            <a:custGeom>
              <a:avLst/>
              <a:gdLst>
                <a:gd name="connsiteX0" fmla="*/ 4877 w 4877"/>
                <a:gd name="connsiteY0" fmla="*/ 3658 h 7315"/>
                <a:gd name="connsiteX1" fmla="*/ 2439 w 4877"/>
                <a:gd name="connsiteY1" fmla="*/ 7315 h 7315"/>
                <a:gd name="connsiteX2" fmla="*/ 0 w 4877"/>
                <a:gd name="connsiteY2" fmla="*/ 7315 h 7315"/>
                <a:gd name="connsiteX3" fmla="*/ 1219 w 4877"/>
                <a:gd name="connsiteY3" fmla="*/ 5487 h 7315"/>
                <a:gd name="connsiteX4" fmla="*/ 1829 w 4877"/>
                <a:gd name="connsiteY4" fmla="*/ 1829 h 7315"/>
                <a:gd name="connsiteX5" fmla="*/ 4267 w 4877"/>
                <a:gd name="connsiteY5" fmla="*/ 0 h 7315"/>
                <a:gd name="connsiteX6" fmla="*/ 4877 w 4877"/>
                <a:gd name="connsiteY6" fmla="*/ 2439 h 7315"/>
                <a:gd name="connsiteX7" fmla="*/ 4877 w 4877"/>
                <a:gd name="connsiteY7" fmla="*/ 3658 h 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77" h="7315">
                  <a:moveTo>
                    <a:pt x="4877" y="3658"/>
                  </a:moveTo>
                  <a:lnTo>
                    <a:pt x="2439" y="7315"/>
                  </a:lnTo>
                  <a:lnTo>
                    <a:pt x="0" y="7315"/>
                  </a:lnTo>
                  <a:lnTo>
                    <a:pt x="1219" y="5487"/>
                  </a:lnTo>
                  <a:lnTo>
                    <a:pt x="1829" y="1829"/>
                  </a:lnTo>
                  <a:lnTo>
                    <a:pt x="4267" y="0"/>
                  </a:lnTo>
                  <a:lnTo>
                    <a:pt x="4877" y="2439"/>
                  </a:lnTo>
                  <a:lnTo>
                    <a:pt x="4877" y="365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5" name="Freihandform: Form 284">
              <a:extLst>
                <a:ext uri="{FF2B5EF4-FFF2-40B4-BE49-F238E27FC236}">
                  <a16:creationId xmlns:a16="http://schemas.microsoft.com/office/drawing/2014/main" id="{5197C695-1CEB-8CBF-E0EB-422B9F5687AD}"/>
                </a:ext>
              </a:extLst>
            </p:cNvPr>
            <p:cNvSpPr/>
            <p:nvPr/>
          </p:nvSpPr>
          <p:spPr>
            <a:xfrm>
              <a:off x="2978949" y="3568528"/>
              <a:ext cx="4877" cy="3048"/>
            </a:xfrm>
            <a:custGeom>
              <a:avLst/>
              <a:gdLst>
                <a:gd name="connsiteX0" fmla="*/ 4877 w 4877"/>
                <a:gd name="connsiteY0" fmla="*/ 610 h 3048"/>
                <a:gd name="connsiteX1" fmla="*/ 3048 w 4877"/>
                <a:gd name="connsiteY1" fmla="*/ 1219 h 3048"/>
                <a:gd name="connsiteX2" fmla="*/ 1829 w 4877"/>
                <a:gd name="connsiteY2" fmla="*/ 3048 h 3048"/>
                <a:gd name="connsiteX3" fmla="*/ 0 w 4877"/>
                <a:gd name="connsiteY3" fmla="*/ 2438 h 3048"/>
                <a:gd name="connsiteX4" fmla="*/ 3658 w 4877"/>
                <a:gd name="connsiteY4" fmla="*/ 0 h 3048"/>
                <a:gd name="connsiteX5" fmla="*/ 4877 w 4877"/>
                <a:gd name="connsiteY5" fmla="*/ 610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77" h="3048">
                  <a:moveTo>
                    <a:pt x="4877" y="610"/>
                  </a:moveTo>
                  <a:lnTo>
                    <a:pt x="3048" y="1219"/>
                  </a:lnTo>
                  <a:lnTo>
                    <a:pt x="1829" y="3048"/>
                  </a:lnTo>
                  <a:lnTo>
                    <a:pt x="0" y="2438"/>
                  </a:lnTo>
                  <a:lnTo>
                    <a:pt x="3658" y="0"/>
                  </a:lnTo>
                  <a:lnTo>
                    <a:pt x="4877" y="61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6" name="Freihandform: Form 285">
              <a:extLst>
                <a:ext uri="{FF2B5EF4-FFF2-40B4-BE49-F238E27FC236}">
                  <a16:creationId xmlns:a16="http://schemas.microsoft.com/office/drawing/2014/main" id="{EC5F333E-2592-7EE0-07DA-11A96B3EB14D}"/>
                </a:ext>
              </a:extLst>
            </p:cNvPr>
            <p:cNvSpPr/>
            <p:nvPr/>
          </p:nvSpPr>
          <p:spPr>
            <a:xfrm>
              <a:off x="2979559" y="3566699"/>
              <a:ext cx="12192" cy="22555"/>
            </a:xfrm>
            <a:custGeom>
              <a:avLst/>
              <a:gdLst>
                <a:gd name="connsiteX0" fmla="*/ 5486 w 12192"/>
                <a:gd name="connsiteY0" fmla="*/ 6706 h 22555"/>
                <a:gd name="connsiteX1" fmla="*/ 7925 w 12192"/>
                <a:gd name="connsiteY1" fmla="*/ 7925 h 22555"/>
                <a:gd name="connsiteX2" fmla="*/ 9144 w 12192"/>
                <a:gd name="connsiteY2" fmla="*/ 6706 h 22555"/>
                <a:gd name="connsiteX3" fmla="*/ 9753 w 12192"/>
                <a:gd name="connsiteY3" fmla="*/ 3658 h 22555"/>
                <a:gd name="connsiteX4" fmla="*/ 10973 w 12192"/>
                <a:gd name="connsiteY4" fmla="*/ 3048 h 22555"/>
                <a:gd name="connsiteX5" fmla="*/ 12192 w 12192"/>
                <a:gd name="connsiteY5" fmla="*/ 6706 h 22555"/>
                <a:gd name="connsiteX6" fmla="*/ 12192 w 12192"/>
                <a:gd name="connsiteY6" fmla="*/ 9754 h 22555"/>
                <a:gd name="connsiteX7" fmla="*/ 11582 w 12192"/>
                <a:gd name="connsiteY7" fmla="*/ 11583 h 22555"/>
                <a:gd name="connsiteX8" fmla="*/ 12192 w 12192"/>
                <a:gd name="connsiteY8" fmla="*/ 15240 h 22555"/>
                <a:gd name="connsiteX9" fmla="*/ 12192 w 12192"/>
                <a:gd name="connsiteY9" fmla="*/ 17069 h 22555"/>
                <a:gd name="connsiteX10" fmla="*/ 9753 w 12192"/>
                <a:gd name="connsiteY10" fmla="*/ 21946 h 22555"/>
                <a:gd name="connsiteX11" fmla="*/ 8534 w 12192"/>
                <a:gd name="connsiteY11" fmla="*/ 22555 h 22555"/>
                <a:gd name="connsiteX12" fmla="*/ 6096 w 12192"/>
                <a:gd name="connsiteY12" fmla="*/ 21336 h 22555"/>
                <a:gd name="connsiteX13" fmla="*/ 7315 w 12192"/>
                <a:gd name="connsiteY13" fmla="*/ 19507 h 22555"/>
                <a:gd name="connsiteX14" fmla="*/ 9753 w 12192"/>
                <a:gd name="connsiteY14" fmla="*/ 18288 h 22555"/>
                <a:gd name="connsiteX15" fmla="*/ 9144 w 12192"/>
                <a:gd name="connsiteY15" fmla="*/ 17679 h 22555"/>
                <a:gd name="connsiteX16" fmla="*/ 5486 w 12192"/>
                <a:gd name="connsiteY16" fmla="*/ 20117 h 22555"/>
                <a:gd name="connsiteX17" fmla="*/ 4267 w 12192"/>
                <a:gd name="connsiteY17" fmla="*/ 18898 h 22555"/>
                <a:gd name="connsiteX18" fmla="*/ 6705 w 12192"/>
                <a:gd name="connsiteY18" fmla="*/ 17069 h 22555"/>
                <a:gd name="connsiteX19" fmla="*/ 4267 w 12192"/>
                <a:gd name="connsiteY19" fmla="*/ 17069 h 22555"/>
                <a:gd name="connsiteX20" fmla="*/ 3048 w 12192"/>
                <a:gd name="connsiteY20" fmla="*/ 17679 h 22555"/>
                <a:gd name="connsiteX21" fmla="*/ 1829 w 12192"/>
                <a:gd name="connsiteY21" fmla="*/ 16459 h 22555"/>
                <a:gd name="connsiteX22" fmla="*/ 1829 w 12192"/>
                <a:gd name="connsiteY22" fmla="*/ 12192 h 22555"/>
                <a:gd name="connsiteX23" fmla="*/ 2438 w 12192"/>
                <a:gd name="connsiteY23" fmla="*/ 10973 h 22555"/>
                <a:gd name="connsiteX24" fmla="*/ 0 w 12192"/>
                <a:gd name="connsiteY24" fmla="*/ 7925 h 22555"/>
                <a:gd name="connsiteX25" fmla="*/ 0 w 12192"/>
                <a:gd name="connsiteY25" fmla="*/ 6706 h 22555"/>
                <a:gd name="connsiteX26" fmla="*/ 2438 w 12192"/>
                <a:gd name="connsiteY26" fmla="*/ 5487 h 22555"/>
                <a:gd name="connsiteX27" fmla="*/ 3048 w 12192"/>
                <a:gd name="connsiteY27" fmla="*/ 3658 h 22555"/>
                <a:gd name="connsiteX28" fmla="*/ 4877 w 12192"/>
                <a:gd name="connsiteY28" fmla="*/ 3048 h 22555"/>
                <a:gd name="connsiteX29" fmla="*/ 5486 w 12192"/>
                <a:gd name="connsiteY29" fmla="*/ 1829 h 22555"/>
                <a:gd name="connsiteX30" fmla="*/ 9144 w 12192"/>
                <a:gd name="connsiteY30" fmla="*/ 0 h 22555"/>
                <a:gd name="connsiteX31" fmla="*/ 9753 w 12192"/>
                <a:gd name="connsiteY31" fmla="*/ 2439 h 22555"/>
                <a:gd name="connsiteX32" fmla="*/ 6705 w 12192"/>
                <a:gd name="connsiteY32" fmla="*/ 4877 h 22555"/>
                <a:gd name="connsiteX33" fmla="*/ 5486 w 12192"/>
                <a:gd name="connsiteY33" fmla="*/ 6706 h 2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2192" h="22555">
                  <a:moveTo>
                    <a:pt x="5486" y="6706"/>
                  </a:moveTo>
                  <a:lnTo>
                    <a:pt x="7925" y="7925"/>
                  </a:lnTo>
                  <a:lnTo>
                    <a:pt x="9144" y="6706"/>
                  </a:lnTo>
                  <a:lnTo>
                    <a:pt x="9753" y="3658"/>
                  </a:lnTo>
                  <a:lnTo>
                    <a:pt x="10973" y="3048"/>
                  </a:lnTo>
                  <a:lnTo>
                    <a:pt x="12192" y="6706"/>
                  </a:lnTo>
                  <a:lnTo>
                    <a:pt x="12192" y="9754"/>
                  </a:lnTo>
                  <a:lnTo>
                    <a:pt x="11582" y="11583"/>
                  </a:lnTo>
                  <a:lnTo>
                    <a:pt x="12192" y="15240"/>
                  </a:lnTo>
                  <a:lnTo>
                    <a:pt x="12192" y="17069"/>
                  </a:lnTo>
                  <a:lnTo>
                    <a:pt x="9753" y="21946"/>
                  </a:lnTo>
                  <a:lnTo>
                    <a:pt x="8534" y="22555"/>
                  </a:lnTo>
                  <a:lnTo>
                    <a:pt x="6096" y="21336"/>
                  </a:lnTo>
                  <a:lnTo>
                    <a:pt x="7315" y="19507"/>
                  </a:lnTo>
                  <a:lnTo>
                    <a:pt x="9753" y="18288"/>
                  </a:lnTo>
                  <a:lnTo>
                    <a:pt x="9144" y="17679"/>
                  </a:lnTo>
                  <a:lnTo>
                    <a:pt x="5486" y="20117"/>
                  </a:lnTo>
                  <a:lnTo>
                    <a:pt x="4267" y="18898"/>
                  </a:lnTo>
                  <a:lnTo>
                    <a:pt x="6705" y="17069"/>
                  </a:lnTo>
                  <a:lnTo>
                    <a:pt x="4267" y="17069"/>
                  </a:lnTo>
                  <a:lnTo>
                    <a:pt x="3048" y="17679"/>
                  </a:lnTo>
                  <a:lnTo>
                    <a:pt x="1829" y="16459"/>
                  </a:lnTo>
                  <a:lnTo>
                    <a:pt x="1829" y="12192"/>
                  </a:lnTo>
                  <a:lnTo>
                    <a:pt x="2438" y="10973"/>
                  </a:lnTo>
                  <a:lnTo>
                    <a:pt x="0" y="7925"/>
                  </a:lnTo>
                  <a:lnTo>
                    <a:pt x="0" y="6706"/>
                  </a:lnTo>
                  <a:lnTo>
                    <a:pt x="2438" y="5487"/>
                  </a:lnTo>
                  <a:lnTo>
                    <a:pt x="3048" y="3658"/>
                  </a:lnTo>
                  <a:lnTo>
                    <a:pt x="4877" y="3048"/>
                  </a:lnTo>
                  <a:lnTo>
                    <a:pt x="5486" y="1829"/>
                  </a:lnTo>
                  <a:lnTo>
                    <a:pt x="9144" y="0"/>
                  </a:lnTo>
                  <a:lnTo>
                    <a:pt x="9753" y="2439"/>
                  </a:lnTo>
                  <a:lnTo>
                    <a:pt x="6705" y="4877"/>
                  </a:lnTo>
                  <a:lnTo>
                    <a:pt x="5486" y="6706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7" name="Freihandform: Form 286">
              <a:extLst>
                <a:ext uri="{FF2B5EF4-FFF2-40B4-BE49-F238E27FC236}">
                  <a16:creationId xmlns:a16="http://schemas.microsoft.com/office/drawing/2014/main" id="{5A112B8E-4933-C7CB-B2CD-6A9DA39FCCE4}"/>
                </a:ext>
              </a:extLst>
            </p:cNvPr>
            <p:cNvSpPr/>
            <p:nvPr/>
          </p:nvSpPr>
          <p:spPr>
            <a:xfrm>
              <a:off x="3055149" y="3550850"/>
              <a:ext cx="12801" cy="22555"/>
            </a:xfrm>
            <a:custGeom>
              <a:avLst/>
              <a:gdLst>
                <a:gd name="connsiteX0" fmla="*/ 12192 w 12801"/>
                <a:gd name="connsiteY0" fmla="*/ 18897 h 22555"/>
                <a:gd name="connsiteX1" fmla="*/ 12802 w 12801"/>
                <a:gd name="connsiteY1" fmla="*/ 21945 h 22555"/>
                <a:gd name="connsiteX2" fmla="*/ 11583 w 12801"/>
                <a:gd name="connsiteY2" fmla="*/ 21336 h 22555"/>
                <a:gd name="connsiteX3" fmla="*/ 8535 w 12801"/>
                <a:gd name="connsiteY3" fmla="*/ 21945 h 22555"/>
                <a:gd name="connsiteX4" fmla="*/ 6096 w 12801"/>
                <a:gd name="connsiteY4" fmla="*/ 22555 h 22555"/>
                <a:gd name="connsiteX5" fmla="*/ 5487 w 12801"/>
                <a:gd name="connsiteY5" fmla="*/ 21336 h 22555"/>
                <a:gd name="connsiteX6" fmla="*/ 7315 w 12801"/>
                <a:gd name="connsiteY6" fmla="*/ 20117 h 22555"/>
                <a:gd name="connsiteX7" fmla="*/ 9754 w 12801"/>
                <a:gd name="connsiteY7" fmla="*/ 18288 h 22555"/>
                <a:gd name="connsiteX8" fmla="*/ 9754 w 12801"/>
                <a:gd name="connsiteY8" fmla="*/ 17069 h 22555"/>
                <a:gd name="connsiteX9" fmla="*/ 7315 w 12801"/>
                <a:gd name="connsiteY9" fmla="*/ 15849 h 22555"/>
                <a:gd name="connsiteX10" fmla="*/ 6096 w 12801"/>
                <a:gd name="connsiteY10" fmla="*/ 12192 h 22555"/>
                <a:gd name="connsiteX11" fmla="*/ 5487 w 12801"/>
                <a:gd name="connsiteY11" fmla="*/ 8534 h 22555"/>
                <a:gd name="connsiteX12" fmla="*/ 3048 w 12801"/>
                <a:gd name="connsiteY12" fmla="*/ 6096 h 22555"/>
                <a:gd name="connsiteX13" fmla="*/ 3048 w 12801"/>
                <a:gd name="connsiteY13" fmla="*/ 4877 h 22555"/>
                <a:gd name="connsiteX14" fmla="*/ 0 w 12801"/>
                <a:gd name="connsiteY14" fmla="*/ 1829 h 22555"/>
                <a:gd name="connsiteX15" fmla="*/ 1829 w 12801"/>
                <a:gd name="connsiteY15" fmla="*/ 0 h 22555"/>
                <a:gd name="connsiteX16" fmla="*/ 4267 w 12801"/>
                <a:gd name="connsiteY16" fmla="*/ 2438 h 22555"/>
                <a:gd name="connsiteX17" fmla="*/ 4267 w 12801"/>
                <a:gd name="connsiteY17" fmla="*/ 5486 h 22555"/>
                <a:gd name="connsiteX18" fmla="*/ 5487 w 12801"/>
                <a:gd name="connsiteY18" fmla="*/ 7315 h 22555"/>
                <a:gd name="connsiteX19" fmla="*/ 6096 w 12801"/>
                <a:gd name="connsiteY19" fmla="*/ 10363 h 22555"/>
                <a:gd name="connsiteX20" fmla="*/ 7925 w 12801"/>
                <a:gd name="connsiteY20" fmla="*/ 13411 h 22555"/>
                <a:gd name="connsiteX21" fmla="*/ 10363 w 12801"/>
                <a:gd name="connsiteY21" fmla="*/ 15240 h 22555"/>
                <a:gd name="connsiteX22" fmla="*/ 10973 w 12801"/>
                <a:gd name="connsiteY22" fmla="*/ 17069 h 22555"/>
                <a:gd name="connsiteX23" fmla="*/ 12192 w 12801"/>
                <a:gd name="connsiteY23" fmla="*/ 18897 h 2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801" h="22555">
                  <a:moveTo>
                    <a:pt x="12192" y="18897"/>
                  </a:moveTo>
                  <a:lnTo>
                    <a:pt x="12802" y="21945"/>
                  </a:lnTo>
                  <a:lnTo>
                    <a:pt x="11583" y="21336"/>
                  </a:lnTo>
                  <a:lnTo>
                    <a:pt x="8535" y="21945"/>
                  </a:lnTo>
                  <a:lnTo>
                    <a:pt x="6096" y="22555"/>
                  </a:lnTo>
                  <a:lnTo>
                    <a:pt x="5487" y="21336"/>
                  </a:lnTo>
                  <a:lnTo>
                    <a:pt x="7315" y="20117"/>
                  </a:lnTo>
                  <a:lnTo>
                    <a:pt x="9754" y="18288"/>
                  </a:lnTo>
                  <a:lnTo>
                    <a:pt x="9754" y="17069"/>
                  </a:lnTo>
                  <a:lnTo>
                    <a:pt x="7315" y="15849"/>
                  </a:lnTo>
                  <a:lnTo>
                    <a:pt x="6096" y="12192"/>
                  </a:lnTo>
                  <a:lnTo>
                    <a:pt x="5487" y="8534"/>
                  </a:lnTo>
                  <a:lnTo>
                    <a:pt x="3048" y="6096"/>
                  </a:lnTo>
                  <a:lnTo>
                    <a:pt x="3048" y="4877"/>
                  </a:lnTo>
                  <a:lnTo>
                    <a:pt x="0" y="1829"/>
                  </a:lnTo>
                  <a:lnTo>
                    <a:pt x="1829" y="0"/>
                  </a:lnTo>
                  <a:lnTo>
                    <a:pt x="4267" y="2438"/>
                  </a:lnTo>
                  <a:lnTo>
                    <a:pt x="4267" y="5486"/>
                  </a:lnTo>
                  <a:lnTo>
                    <a:pt x="5487" y="7315"/>
                  </a:lnTo>
                  <a:lnTo>
                    <a:pt x="6096" y="10363"/>
                  </a:lnTo>
                  <a:lnTo>
                    <a:pt x="7925" y="13411"/>
                  </a:lnTo>
                  <a:lnTo>
                    <a:pt x="10363" y="15240"/>
                  </a:lnTo>
                  <a:lnTo>
                    <a:pt x="10973" y="17069"/>
                  </a:lnTo>
                  <a:lnTo>
                    <a:pt x="12192" y="18897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8" name="Freihandform: Form 287">
              <a:extLst>
                <a:ext uri="{FF2B5EF4-FFF2-40B4-BE49-F238E27FC236}">
                  <a16:creationId xmlns:a16="http://schemas.microsoft.com/office/drawing/2014/main" id="{5D668051-3105-CB82-01FC-2437BE843C76}"/>
                </a:ext>
              </a:extLst>
            </p:cNvPr>
            <p:cNvSpPr/>
            <p:nvPr/>
          </p:nvSpPr>
          <p:spPr>
            <a:xfrm>
              <a:off x="2996628" y="3536219"/>
              <a:ext cx="9753" cy="3657"/>
            </a:xfrm>
            <a:custGeom>
              <a:avLst/>
              <a:gdLst>
                <a:gd name="connsiteX0" fmla="*/ 7925 w 9753"/>
                <a:gd name="connsiteY0" fmla="*/ 0 h 3657"/>
                <a:gd name="connsiteX1" fmla="*/ 9753 w 9753"/>
                <a:gd name="connsiteY1" fmla="*/ 1219 h 3657"/>
                <a:gd name="connsiteX2" fmla="*/ 6096 w 9753"/>
                <a:gd name="connsiteY2" fmla="*/ 3048 h 3657"/>
                <a:gd name="connsiteX3" fmla="*/ 4267 w 9753"/>
                <a:gd name="connsiteY3" fmla="*/ 2439 h 3657"/>
                <a:gd name="connsiteX4" fmla="*/ 3048 w 9753"/>
                <a:gd name="connsiteY4" fmla="*/ 3658 h 3657"/>
                <a:gd name="connsiteX5" fmla="*/ 0 w 9753"/>
                <a:gd name="connsiteY5" fmla="*/ 3048 h 3657"/>
                <a:gd name="connsiteX6" fmla="*/ 1219 w 9753"/>
                <a:gd name="connsiteY6" fmla="*/ 1219 h 3657"/>
                <a:gd name="connsiteX7" fmla="*/ 3657 w 9753"/>
                <a:gd name="connsiteY7" fmla="*/ 0 h 3657"/>
                <a:gd name="connsiteX8" fmla="*/ 7925 w 9753"/>
                <a:gd name="connsiteY8" fmla="*/ 0 h 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53" h="3657">
                  <a:moveTo>
                    <a:pt x="7925" y="0"/>
                  </a:moveTo>
                  <a:lnTo>
                    <a:pt x="9753" y="1219"/>
                  </a:lnTo>
                  <a:lnTo>
                    <a:pt x="6096" y="3048"/>
                  </a:lnTo>
                  <a:lnTo>
                    <a:pt x="4267" y="2439"/>
                  </a:lnTo>
                  <a:lnTo>
                    <a:pt x="3048" y="3658"/>
                  </a:lnTo>
                  <a:lnTo>
                    <a:pt x="0" y="3048"/>
                  </a:lnTo>
                  <a:lnTo>
                    <a:pt x="1219" y="1219"/>
                  </a:lnTo>
                  <a:lnTo>
                    <a:pt x="3657" y="0"/>
                  </a:lnTo>
                  <a:lnTo>
                    <a:pt x="7925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9" name="Freihandform: Form 288">
              <a:extLst>
                <a:ext uri="{FF2B5EF4-FFF2-40B4-BE49-F238E27FC236}">
                  <a16:creationId xmlns:a16="http://schemas.microsoft.com/office/drawing/2014/main" id="{ED2B76C0-9123-45DF-2B17-6C9EB74DBA3D}"/>
                </a:ext>
              </a:extLst>
            </p:cNvPr>
            <p:cNvSpPr/>
            <p:nvPr/>
          </p:nvSpPr>
          <p:spPr>
            <a:xfrm>
              <a:off x="2964319" y="3531343"/>
              <a:ext cx="24384" cy="34747"/>
            </a:xfrm>
            <a:custGeom>
              <a:avLst/>
              <a:gdLst>
                <a:gd name="connsiteX0" fmla="*/ 14630 w 24384"/>
                <a:gd name="connsiteY0" fmla="*/ 1829 h 34747"/>
                <a:gd name="connsiteX1" fmla="*/ 17069 w 24384"/>
                <a:gd name="connsiteY1" fmla="*/ 610 h 34747"/>
                <a:gd name="connsiteX2" fmla="*/ 18897 w 24384"/>
                <a:gd name="connsiteY2" fmla="*/ 2438 h 34747"/>
                <a:gd name="connsiteX3" fmla="*/ 18288 w 24384"/>
                <a:gd name="connsiteY3" fmla="*/ 3658 h 34747"/>
                <a:gd name="connsiteX4" fmla="*/ 18897 w 24384"/>
                <a:gd name="connsiteY4" fmla="*/ 4877 h 34747"/>
                <a:gd name="connsiteX5" fmla="*/ 17678 w 24384"/>
                <a:gd name="connsiteY5" fmla="*/ 7315 h 34747"/>
                <a:gd name="connsiteX6" fmla="*/ 19507 w 24384"/>
                <a:gd name="connsiteY6" fmla="*/ 9144 h 34747"/>
                <a:gd name="connsiteX7" fmla="*/ 20726 w 24384"/>
                <a:gd name="connsiteY7" fmla="*/ 14630 h 34747"/>
                <a:gd name="connsiteX8" fmla="*/ 21945 w 24384"/>
                <a:gd name="connsiteY8" fmla="*/ 16459 h 34747"/>
                <a:gd name="connsiteX9" fmla="*/ 24384 w 24384"/>
                <a:gd name="connsiteY9" fmla="*/ 19507 h 34747"/>
                <a:gd name="connsiteX10" fmla="*/ 23165 w 24384"/>
                <a:gd name="connsiteY10" fmla="*/ 23774 h 34747"/>
                <a:gd name="connsiteX11" fmla="*/ 23774 w 24384"/>
                <a:gd name="connsiteY11" fmla="*/ 27432 h 34747"/>
                <a:gd name="connsiteX12" fmla="*/ 22555 w 24384"/>
                <a:gd name="connsiteY12" fmla="*/ 29261 h 34747"/>
                <a:gd name="connsiteX13" fmla="*/ 20726 w 24384"/>
                <a:gd name="connsiteY13" fmla="*/ 29870 h 34747"/>
                <a:gd name="connsiteX14" fmla="*/ 18288 w 24384"/>
                <a:gd name="connsiteY14" fmla="*/ 32309 h 34747"/>
                <a:gd name="connsiteX15" fmla="*/ 16459 w 24384"/>
                <a:gd name="connsiteY15" fmla="*/ 33528 h 34747"/>
                <a:gd name="connsiteX16" fmla="*/ 14630 w 24384"/>
                <a:gd name="connsiteY16" fmla="*/ 33528 h 34747"/>
                <a:gd name="connsiteX17" fmla="*/ 12801 w 24384"/>
                <a:gd name="connsiteY17" fmla="*/ 34747 h 34747"/>
                <a:gd name="connsiteX18" fmla="*/ 10973 w 24384"/>
                <a:gd name="connsiteY18" fmla="*/ 34747 h 34747"/>
                <a:gd name="connsiteX19" fmla="*/ 10973 w 24384"/>
                <a:gd name="connsiteY19" fmla="*/ 32309 h 34747"/>
                <a:gd name="connsiteX20" fmla="*/ 9144 w 24384"/>
                <a:gd name="connsiteY20" fmla="*/ 31090 h 34747"/>
                <a:gd name="connsiteX21" fmla="*/ 9753 w 24384"/>
                <a:gd name="connsiteY21" fmla="*/ 27432 h 34747"/>
                <a:gd name="connsiteX22" fmla="*/ 7925 w 24384"/>
                <a:gd name="connsiteY22" fmla="*/ 29261 h 34747"/>
                <a:gd name="connsiteX23" fmla="*/ 6705 w 24384"/>
                <a:gd name="connsiteY23" fmla="*/ 28651 h 34747"/>
                <a:gd name="connsiteX24" fmla="*/ 3048 w 24384"/>
                <a:gd name="connsiteY24" fmla="*/ 26213 h 34747"/>
                <a:gd name="connsiteX25" fmla="*/ 1219 w 24384"/>
                <a:gd name="connsiteY25" fmla="*/ 24384 h 34747"/>
                <a:gd name="connsiteX26" fmla="*/ 0 w 24384"/>
                <a:gd name="connsiteY26" fmla="*/ 22555 h 34747"/>
                <a:gd name="connsiteX27" fmla="*/ 4267 w 24384"/>
                <a:gd name="connsiteY27" fmla="*/ 20726 h 34747"/>
                <a:gd name="connsiteX28" fmla="*/ 7315 w 24384"/>
                <a:gd name="connsiteY28" fmla="*/ 24994 h 34747"/>
                <a:gd name="connsiteX29" fmla="*/ 7925 w 24384"/>
                <a:gd name="connsiteY29" fmla="*/ 21336 h 34747"/>
                <a:gd name="connsiteX30" fmla="*/ 6096 w 24384"/>
                <a:gd name="connsiteY30" fmla="*/ 20726 h 34747"/>
                <a:gd name="connsiteX31" fmla="*/ 5486 w 24384"/>
                <a:gd name="connsiteY31" fmla="*/ 18898 h 34747"/>
                <a:gd name="connsiteX32" fmla="*/ 6096 w 24384"/>
                <a:gd name="connsiteY32" fmla="*/ 17069 h 34747"/>
                <a:gd name="connsiteX33" fmla="*/ 9753 w 24384"/>
                <a:gd name="connsiteY33" fmla="*/ 13411 h 34747"/>
                <a:gd name="connsiteX34" fmla="*/ 10973 w 24384"/>
                <a:gd name="connsiteY34" fmla="*/ 10973 h 34747"/>
                <a:gd name="connsiteX35" fmla="*/ 10363 w 24384"/>
                <a:gd name="connsiteY35" fmla="*/ 10363 h 34747"/>
                <a:gd name="connsiteX36" fmla="*/ 12192 w 24384"/>
                <a:gd name="connsiteY36" fmla="*/ 7925 h 34747"/>
                <a:gd name="connsiteX37" fmla="*/ 12192 w 24384"/>
                <a:gd name="connsiteY37" fmla="*/ 4877 h 34747"/>
                <a:gd name="connsiteX38" fmla="*/ 10973 w 24384"/>
                <a:gd name="connsiteY38" fmla="*/ 610 h 34747"/>
                <a:gd name="connsiteX39" fmla="*/ 11582 w 24384"/>
                <a:gd name="connsiteY39" fmla="*/ 0 h 34747"/>
                <a:gd name="connsiteX40" fmla="*/ 13411 w 24384"/>
                <a:gd name="connsiteY40" fmla="*/ 0 h 34747"/>
                <a:gd name="connsiteX41" fmla="*/ 14630 w 24384"/>
                <a:gd name="connsiteY41" fmla="*/ 1829 h 3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4384" h="34747">
                  <a:moveTo>
                    <a:pt x="14630" y="1829"/>
                  </a:moveTo>
                  <a:lnTo>
                    <a:pt x="17069" y="610"/>
                  </a:lnTo>
                  <a:lnTo>
                    <a:pt x="18897" y="2438"/>
                  </a:lnTo>
                  <a:lnTo>
                    <a:pt x="18288" y="3658"/>
                  </a:lnTo>
                  <a:lnTo>
                    <a:pt x="18897" y="4877"/>
                  </a:lnTo>
                  <a:lnTo>
                    <a:pt x="17678" y="7315"/>
                  </a:lnTo>
                  <a:lnTo>
                    <a:pt x="19507" y="9144"/>
                  </a:lnTo>
                  <a:lnTo>
                    <a:pt x="20726" y="14630"/>
                  </a:lnTo>
                  <a:lnTo>
                    <a:pt x="21945" y="16459"/>
                  </a:lnTo>
                  <a:lnTo>
                    <a:pt x="24384" y="19507"/>
                  </a:lnTo>
                  <a:lnTo>
                    <a:pt x="23165" y="23774"/>
                  </a:lnTo>
                  <a:lnTo>
                    <a:pt x="23774" y="27432"/>
                  </a:lnTo>
                  <a:lnTo>
                    <a:pt x="22555" y="29261"/>
                  </a:lnTo>
                  <a:lnTo>
                    <a:pt x="20726" y="29870"/>
                  </a:lnTo>
                  <a:lnTo>
                    <a:pt x="18288" y="32309"/>
                  </a:lnTo>
                  <a:lnTo>
                    <a:pt x="16459" y="33528"/>
                  </a:lnTo>
                  <a:lnTo>
                    <a:pt x="14630" y="33528"/>
                  </a:lnTo>
                  <a:lnTo>
                    <a:pt x="12801" y="34747"/>
                  </a:lnTo>
                  <a:lnTo>
                    <a:pt x="10973" y="34747"/>
                  </a:lnTo>
                  <a:lnTo>
                    <a:pt x="10973" y="32309"/>
                  </a:lnTo>
                  <a:lnTo>
                    <a:pt x="9144" y="31090"/>
                  </a:lnTo>
                  <a:lnTo>
                    <a:pt x="9753" y="27432"/>
                  </a:lnTo>
                  <a:lnTo>
                    <a:pt x="7925" y="29261"/>
                  </a:lnTo>
                  <a:lnTo>
                    <a:pt x="6705" y="28651"/>
                  </a:lnTo>
                  <a:lnTo>
                    <a:pt x="3048" y="26213"/>
                  </a:lnTo>
                  <a:lnTo>
                    <a:pt x="1219" y="24384"/>
                  </a:lnTo>
                  <a:lnTo>
                    <a:pt x="0" y="22555"/>
                  </a:lnTo>
                  <a:lnTo>
                    <a:pt x="4267" y="20726"/>
                  </a:lnTo>
                  <a:lnTo>
                    <a:pt x="7315" y="24994"/>
                  </a:lnTo>
                  <a:lnTo>
                    <a:pt x="7925" y="21336"/>
                  </a:lnTo>
                  <a:lnTo>
                    <a:pt x="6096" y="20726"/>
                  </a:lnTo>
                  <a:lnTo>
                    <a:pt x="5486" y="18898"/>
                  </a:lnTo>
                  <a:lnTo>
                    <a:pt x="6096" y="17069"/>
                  </a:lnTo>
                  <a:lnTo>
                    <a:pt x="9753" y="13411"/>
                  </a:lnTo>
                  <a:lnTo>
                    <a:pt x="10973" y="10973"/>
                  </a:lnTo>
                  <a:lnTo>
                    <a:pt x="10363" y="10363"/>
                  </a:lnTo>
                  <a:lnTo>
                    <a:pt x="12192" y="7925"/>
                  </a:lnTo>
                  <a:lnTo>
                    <a:pt x="12192" y="4877"/>
                  </a:lnTo>
                  <a:lnTo>
                    <a:pt x="10973" y="610"/>
                  </a:lnTo>
                  <a:lnTo>
                    <a:pt x="11582" y="0"/>
                  </a:lnTo>
                  <a:lnTo>
                    <a:pt x="13411" y="0"/>
                  </a:lnTo>
                  <a:lnTo>
                    <a:pt x="14630" y="182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0" name="Freihandform: Form 289">
              <a:extLst>
                <a:ext uri="{FF2B5EF4-FFF2-40B4-BE49-F238E27FC236}">
                  <a16:creationId xmlns:a16="http://schemas.microsoft.com/office/drawing/2014/main" id="{32EB4B5A-5446-930C-364E-16D9AE26E5C2}"/>
                </a:ext>
              </a:extLst>
            </p:cNvPr>
            <p:cNvSpPr/>
            <p:nvPr/>
          </p:nvSpPr>
          <p:spPr>
            <a:xfrm>
              <a:off x="3025279" y="3517322"/>
              <a:ext cx="20116" cy="35356"/>
            </a:xfrm>
            <a:custGeom>
              <a:avLst/>
              <a:gdLst>
                <a:gd name="connsiteX0" fmla="*/ 3048 w 20116"/>
                <a:gd name="connsiteY0" fmla="*/ 0 h 35356"/>
                <a:gd name="connsiteX1" fmla="*/ 3657 w 20116"/>
                <a:gd name="connsiteY1" fmla="*/ 1219 h 35356"/>
                <a:gd name="connsiteX2" fmla="*/ 5486 w 20116"/>
                <a:gd name="connsiteY2" fmla="*/ 3657 h 35356"/>
                <a:gd name="connsiteX3" fmla="*/ 10363 w 20116"/>
                <a:gd name="connsiteY3" fmla="*/ 7925 h 35356"/>
                <a:gd name="connsiteX4" fmla="*/ 13411 w 20116"/>
                <a:gd name="connsiteY4" fmla="*/ 8534 h 35356"/>
                <a:gd name="connsiteX5" fmla="*/ 14021 w 20116"/>
                <a:gd name="connsiteY5" fmla="*/ 9144 h 35356"/>
                <a:gd name="connsiteX6" fmla="*/ 15240 w 20116"/>
                <a:gd name="connsiteY6" fmla="*/ 11582 h 35356"/>
                <a:gd name="connsiteX7" fmla="*/ 17069 w 20116"/>
                <a:gd name="connsiteY7" fmla="*/ 14021 h 35356"/>
                <a:gd name="connsiteX8" fmla="*/ 20117 w 20116"/>
                <a:gd name="connsiteY8" fmla="*/ 16459 h 35356"/>
                <a:gd name="connsiteX9" fmla="*/ 20117 w 20116"/>
                <a:gd name="connsiteY9" fmla="*/ 17678 h 35356"/>
                <a:gd name="connsiteX10" fmla="*/ 18897 w 20116"/>
                <a:gd name="connsiteY10" fmla="*/ 22555 h 35356"/>
                <a:gd name="connsiteX11" fmla="*/ 18288 w 20116"/>
                <a:gd name="connsiteY11" fmla="*/ 23774 h 35356"/>
                <a:gd name="connsiteX12" fmla="*/ 18288 w 20116"/>
                <a:gd name="connsiteY12" fmla="*/ 25603 h 35356"/>
                <a:gd name="connsiteX13" fmla="*/ 17678 w 20116"/>
                <a:gd name="connsiteY13" fmla="*/ 28651 h 35356"/>
                <a:gd name="connsiteX14" fmla="*/ 16459 w 20116"/>
                <a:gd name="connsiteY14" fmla="*/ 30480 h 35356"/>
                <a:gd name="connsiteX15" fmla="*/ 15849 w 20116"/>
                <a:gd name="connsiteY15" fmla="*/ 34747 h 35356"/>
                <a:gd name="connsiteX16" fmla="*/ 15240 w 20116"/>
                <a:gd name="connsiteY16" fmla="*/ 35357 h 35356"/>
                <a:gd name="connsiteX17" fmla="*/ 14021 w 20116"/>
                <a:gd name="connsiteY17" fmla="*/ 31699 h 35356"/>
                <a:gd name="connsiteX18" fmla="*/ 11582 w 20116"/>
                <a:gd name="connsiteY18" fmla="*/ 29870 h 35356"/>
                <a:gd name="connsiteX19" fmla="*/ 12192 w 20116"/>
                <a:gd name="connsiteY19" fmla="*/ 28651 h 35356"/>
                <a:gd name="connsiteX20" fmla="*/ 15240 w 20116"/>
                <a:gd name="connsiteY20" fmla="*/ 29261 h 35356"/>
                <a:gd name="connsiteX21" fmla="*/ 16459 w 20116"/>
                <a:gd name="connsiteY21" fmla="*/ 28041 h 35356"/>
                <a:gd name="connsiteX22" fmla="*/ 15849 w 20116"/>
                <a:gd name="connsiteY22" fmla="*/ 26822 h 35356"/>
                <a:gd name="connsiteX23" fmla="*/ 16459 w 20116"/>
                <a:gd name="connsiteY23" fmla="*/ 24384 h 35356"/>
                <a:gd name="connsiteX24" fmla="*/ 18288 w 20116"/>
                <a:gd name="connsiteY24" fmla="*/ 21945 h 35356"/>
                <a:gd name="connsiteX25" fmla="*/ 18897 w 20116"/>
                <a:gd name="connsiteY25" fmla="*/ 18897 h 35356"/>
                <a:gd name="connsiteX26" fmla="*/ 18897 w 20116"/>
                <a:gd name="connsiteY26" fmla="*/ 17069 h 35356"/>
                <a:gd name="connsiteX27" fmla="*/ 15849 w 20116"/>
                <a:gd name="connsiteY27" fmla="*/ 14630 h 35356"/>
                <a:gd name="connsiteX28" fmla="*/ 13411 w 20116"/>
                <a:gd name="connsiteY28" fmla="*/ 10363 h 35356"/>
                <a:gd name="connsiteX29" fmla="*/ 11582 w 20116"/>
                <a:gd name="connsiteY29" fmla="*/ 9144 h 35356"/>
                <a:gd name="connsiteX30" fmla="*/ 7925 w 20116"/>
                <a:gd name="connsiteY30" fmla="*/ 7315 h 35356"/>
                <a:gd name="connsiteX31" fmla="*/ 6096 w 20116"/>
                <a:gd name="connsiteY31" fmla="*/ 5486 h 35356"/>
                <a:gd name="connsiteX32" fmla="*/ 2438 w 20116"/>
                <a:gd name="connsiteY32" fmla="*/ 4267 h 35356"/>
                <a:gd name="connsiteX33" fmla="*/ 0 w 20116"/>
                <a:gd name="connsiteY33" fmla="*/ 5486 h 35356"/>
                <a:gd name="connsiteX34" fmla="*/ 2438 w 20116"/>
                <a:gd name="connsiteY34" fmla="*/ 0 h 35356"/>
                <a:gd name="connsiteX35" fmla="*/ 3048 w 20116"/>
                <a:gd name="connsiteY35" fmla="*/ 0 h 3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0116" h="35356">
                  <a:moveTo>
                    <a:pt x="3048" y="0"/>
                  </a:moveTo>
                  <a:lnTo>
                    <a:pt x="3657" y="1219"/>
                  </a:lnTo>
                  <a:lnTo>
                    <a:pt x="5486" y="3657"/>
                  </a:lnTo>
                  <a:lnTo>
                    <a:pt x="10363" y="7925"/>
                  </a:lnTo>
                  <a:lnTo>
                    <a:pt x="13411" y="8534"/>
                  </a:lnTo>
                  <a:lnTo>
                    <a:pt x="14021" y="9144"/>
                  </a:lnTo>
                  <a:lnTo>
                    <a:pt x="15240" y="11582"/>
                  </a:lnTo>
                  <a:lnTo>
                    <a:pt x="17069" y="14021"/>
                  </a:lnTo>
                  <a:lnTo>
                    <a:pt x="20117" y="16459"/>
                  </a:lnTo>
                  <a:lnTo>
                    <a:pt x="20117" y="17678"/>
                  </a:lnTo>
                  <a:lnTo>
                    <a:pt x="18897" y="22555"/>
                  </a:lnTo>
                  <a:lnTo>
                    <a:pt x="18288" y="23774"/>
                  </a:lnTo>
                  <a:lnTo>
                    <a:pt x="18288" y="25603"/>
                  </a:lnTo>
                  <a:lnTo>
                    <a:pt x="17678" y="28651"/>
                  </a:lnTo>
                  <a:lnTo>
                    <a:pt x="16459" y="30480"/>
                  </a:lnTo>
                  <a:lnTo>
                    <a:pt x="15849" y="34747"/>
                  </a:lnTo>
                  <a:lnTo>
                    <a:pt x="15240" y="35357"/>
                  </a:lnTo>
                  <a:lnTo>
                    <a:pt x="14021" y="31699"/>
                  </a:lnTo>
                  <a:lnTo>
                    <a:pt x="11582" y="29870"/>
                  </a:lnTo>
                  <a:lnTo>
                    <a:pt x="12192" y="28651"/>
                  </a:lnTo>
                  <a:lnTo>
                    <a:pt x="15240" y="29261"/>
                  </a:lnTo>
                  <a:lnTo>
                    <a:pt x="16459" y="28041"/>
                  </a:lnTo>
                  <a:lnTo>
                    <a:pt x="15849" y="26822"/>
                  </a:lnTo>
                  <a:lnTo>
                    <a:pt x="16459" y="24384"/>
                  </a:lnTo>
                  <a:lnTo>
                    <a:pt x="18288" y="21945"/>
                  </a:lnTo>
                  <a:lnTo>
                    <a:pt x="18897" y="18897"/>
                  </a:lnTo>
                  <a:lnTo>
                    <a:pt x="18897" y="17069"/>
                  </a:lnTo>
                  <a:lnTo>
                    <a:pt x="15849" y="14630"/>
                  </a:lnTo>
                  <a:lnTo>
                    <a:pt x="13411" y="10363"/>
                  </a:lnTo>
                  <a:lnTo>
                    <a:pt x="11582" y="9144"/>
                  </a:lnTo>
                  <a:lnTo>
                    <a:pt x="7925" y="7315"/>
                  </a:lnTo>
                  <a:lnTo>
                    <a:pt x="6096" y="5486"/>
                  </a:lnTo>
                  <a:lnTo>
                    <a:pt x="2438" y="4267"/>
                  </a:lnTo>
                  <a:lnTo>
                    <a:pt x="0" y="5486"/>
                  </a:lnTo>
                  <a:lnTo>
                    <a:pt x="2438" y="0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1" name="Freihandform: Form 290">
              <a:extLst>
                <a:ext uri="{FF2B5EF4-FFF2-40B4-BE49-F238E27FC236}">
                  <a16:creationId xmlns:a16="http://schemas.microsoft.com/office/drawing/2014/main" id="{1B020878-FC92-5D8B-AFC0-B03ED4939435}"/>
                </a:ext>
              </a:extLst>
            </p:cNvPr>
            <p:cNvSpPr/>
            <p:nvPr/>
          </p:nvSpPr>
          <p:spPr>
            <a:xfrm>
              <a:off x="2960052" y="3468554"/>
              <a:ext cx="35356" cy="12192"/>
            </a:xfrm>
            <a:custGeom>
              <a:avLst/>
              <a:gdLst>
                <a:gd name="connsiteX0" fmla="*/ 14631 w 35356"/>
                <a:gd name="connsiteY0" fmla="*/ 3048 h 12192"/>
                <a:gd name="connsiteX1" fmla="*/ 17679 w 35356"/>
                <a:gd name="connsiteY1" fmla="*/ 4267 h 12192"/>
                <a:gd name="connsiteX2" fmla="*/ 18288 w 35356"/>
                <a:gd name="connsiteY2" fmla="*/ 4267 h 12192"/>
                <a:gd name="connsiteX3" fmla="*/ 22555 w 35356"/>
                <a:gd name="connsiteY3" fmla="*/ 4877 h 12192"/>
                <a:gd name="connsiteX4" fmla="*/ 23775 w 35356"/>
                <a:gd name="connsiteY4" fmla="*/ 3657 h 12192"/>
                <a:gd name="connsiteX5" fmla="*/ 24993 w 35356"/>
                <a:gd name="connsiteY5" fmla="*/ 4267 h 12192"/>
                <a:gd name="connsiteX6" fmla="*/ 28041 w 35356"/>
                <a:gd name="connsiteY6" fmla="*/ 4267 h 12192"/>
                <a:gd name="connsiteX7" fmla="*/ 30480 w 35356"/>
                <a:gd name="connsiteY7" fmla="*/ 3048 h 12192"/>
                <a:gd name="connsiteX8" fmla="*/ 32919 w 35356"/>
                <a:gd name="connsiteY8" fmla="*/ 3048 h 12192"/>
                <a:gd name="connsiteX9" fmla="*/ 34747 w 35356"/>
                <a:gd name="connsiteY9" fmla="*/ 1829 h 12192"/>
                <a:gd name="connsiteX10" fmla="*/ 35357 w 35356"/>
                <a:gd name="connsiteY10" fmla="*/ 4877 h 12192"/>
                <a:gd name="connsiteX11" fmla="*/ 34747 w 35356"/>
                <a:gd name="connsiteY11" fmla="*/ 6096 h 12192"/>
                <a:gd name="connsiteX12" fmla="*/ 32919 w 35356"/>
                <a:gd name="connsiteY12" fmla="*/ 6096 h 12192"/>
                <a:gd name="connsiteX13" fmla="*/ 30480 w 35356"/>
                <a:gd name="connsiteY13" fmla="*/ 6096 h 12192"/>
                <a:gd name="connsiteX14" fmla="*/ 23775 w 35356"/>
                <a:gd name="connsiteY14" fmla="*/ 7315 h 12192"/>
                <a:gd name="connsiteX15" fmla="*/ 21945 w 35356"/>
                <a:gd name="connsiteY15" fmla="*/ 7315 h 12192"/>
                <a:gd name="connsiteX16" fmla="*/ 12801 w 35356"/>
                <a:gd name="connsiteY16" fmla="*/ 9753 h 12192"/>
                <a:gd name="connsiteX17" fmla="*/ 8535 w 35356"/>
                <a:gd name="connsiteY17" fmla="*/ 12192 h 12192"/>
                <a:gd name="connsiteX18" fmla="*/ 6096 w 35356"/>
                <a:gd name="connsiteY18" fmla="*/ 12192 h 12192"/>
                <a:gd name="connsiteX19" fmla="*/ 4877 w 35356"/>
                <a:gd name="connsiteY19" fmla="*/ 11582 h 12192"/>
                <a:gd name="connsiteX20" fmla="*/ 3048 w 35356"/>
                <a:gd name="connsiteY20" fmla="*/ 9753 h 12192"/>
                <a:gd name="connsiteX21" fmla="*/ 0 w 35356"/>
                <a:gd name="connsiteY21" fmla="*/ 6096 h 12192"/>
                <a:gd name="connsiteX22" fmla="*/ 3657 w 35356"/>
                <a:gd name="connsiteY22" fmla="*/ 7925 h 12192"/>
                <a:gd name="connsiteX23" fmla="*/ 4267 w 35356"/>
                <a:gd name="connsiteY23" fmla="*/ 9144 h 12192"/>
                <a:gd name="connsiteX24" fmla="*/ 7315 w 35356"/>
                <a:gd name="connsiteY24" fmla="*/ 9144 h 12192"/>
                <a:gd name="connsiteX25" fmla="*/ 10363 w 35356"/>
                <a:gd name="connsiteY25" fmla="*/ 7925 h 12192"/>
                <a:gd name="connsiteX26" fmla="*/ 12801 w 35356"/>
                <a:gd name="connsiteY26" fmla="*/ 4267 h 12192"/>
                <a:gd name="connsiteX27" fmla="*/ 10973 w 35356"/>
                <a:gd name="connsiteY27" fmla="*/ 3657 h 12192"/>
                <a:gd name="connsiteX28" fmla="*/ 12192 w 35356"/>
                <a:gd name="connsiteY28" fmla="*/ 1829 h 12192"/>
                <a:gd name="connsiteX29" fmla="*/ 12801 w 35356"/>
                <a:gd name="connsiteY29" fmla="*/ 0 h 12192"/>
                <a:gd name="connsiteX30" fmla="*/ 14631 w 35356"/>
                <a:gd name="connsiteY30" fmla="*/ 3048 h 1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5356" h="12192">
                  <a:moveTo>
                    <a:pt x="14631" y="3048"/>
                  </a:moveTo>
                  <a:lnTo>
                    <a:pt x="17679" y="4267"/>
                  </a:lnTo>
                  <a:lnTo>
                    <a:pt x="18288" y="4267"/>
                  </a:lnTo>
                  <a:lnTo>
                    <a:pt x="22555" y="4877"/>
                  </a:lnTo>
                  <a:lnTo>
                    <a:pt x="23775" y="3657"/>
                  </a:lnTo>
                  <a:lnTo>
                    <a:pt x="24993" y="4267"/>
                  </a:lnTo>
                  <a:lnTo>
                    <a:pt x="28041" y="4267"/>
                  </a:lnTo>
                  <a:lnTo>
                    <a:pt x="30480" y="3048"/>
                  </a:lnTo>
                  <a:lnTo>
                    <a:pt x="32919" y="3048"/>
                  </a:lnTo>
                  <a:lnTo>
                    <a:pt x="34747" y="1829"/>
                  </a:lnTo>
                  <a:lnTo>
                    <a:pt x="35357" y="4877"/>
                  </a:lnTo>
                  <a:lnTo>
                    <a:pt x="34747" y="6096"/>
                  </a:lnTo>
                  <a:lnTo>
                    <a:pt x="32919" y="6096"/>
                  </a:lnTo>
                  <a:lnTo>
                    <a:pt x="30480" y="6096"/>
                  </a:lnTo>
                  <a:lnTo>
                    <a:pt x="23775" y="7315"/>
                  </a:lnTo>
                  <a:lnTo>
                    <a:pt x="21945" y="7315"/>
                  </a:lnTo>
                  <a:lnTo>
                    <a:pt x="12801" y="9753"/>
                  </a:lnTo>
                  <a:lnTo>
                    <a:pt x="8535" y="12192"/>
                  </a:lnTo>
                  <a:lnTo>
                    <a:pt x="6096" y="12192"/>
                  </a:lnTo>
                  <a:lnTo>
                    <a:pt x="4877" y="11582"/>
                  </a:lnTo>
                  <a:lnTo>
                    <a:pt x="3048" y="9753"/>
                  </a:lnTo>
                  <a:lnTo>
                    <a:pt x="0" y="6096"/>
                  </a:lnTo>
                  <a:lnTo>
                    <a:pt x="3657" y="7925"/>
                  </a:lnTo>
                  <a:lnTo>
                    <a:pt x="4267" y="9144"/>
                  </a:lnTo>
                  <a:lnTo>
                    <a:pt x="7315" y="9144"/>
                  </a:lnTo>
                  <a:lnTo>
                    <a:pt x="10363" y="7925"/>
                  </a:lnTo>
                  <a:lnTo>
                    <a:pt x="12801" y="4267"/>
                  </a:lnTo>
                  <a:lnTo>
                    <a:pt x="10973" y="3657"/>
                  </a:lnTo>
                  <a:lnTo>
                    <a:pt x="12192" y="1829"/>
                  </a:lnTo>
                  <a:lnTo>
                    <a:pt x="12801" y="0"/>
                  </a:lnTo>
                  <a:lnTo>
                    <a:pt x="14631" y="304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2" name="Freihandform: Form 291">
              <a:extLst>
                <a:ext uri="{FF2B5EF4-FFF2-40B4-BE49-F238E27FC236}">
                  <a16:creationId xmlns:a16="http://schemas.microsoft.com/office/drawing/2014/main" id="{FA2D2D6A-9FDE-1DAF-563A-0F12B52EADF8}"/>
                </a:ext>
              </a:extLst>
            </p:cNvPr>
            <p:cNvSpPr/>
            <p:nvPr/>
          </p:nvSpPr>
          <p:spPr>
            <a:xfrm>
              <a:off x="2997847" y="3463677"/>
              <a:ext cx="24993" cy="40843"/>
            </a:xfrm>
            <a:custGeom>
              <a:avLst/>
              <a:gdLst>
                <a:gd name="connsiteX0" fmla="*/ 3048 w 24993"/>
                <a:gd name="connsiteY0" fmla="*/ 0 h 40843"/>
                <a:gd name="connsiteX1" fmla="*/ 7925 w 24993"/>
                <a:gd name="connsiteY1" fmla="*/ 1219 h 40843"/>
                <a:gd name="connsiteX2" fmla="*/ 9144 w 24993"/>
                <a:gd name="connsiteY2" fmla="*/ 610 h 40843"/>
                <a:gd name="connsiteX3" fmla="*/ 11582 w 24993"/>
                <a:gd name="connsiteY3" fmla="*/ 2438 h 40843"/>
                <a:gd name="connsiteX4" fmla="*/ 17069 w 24993"/>
                <a:gd name="connsiteY4" fmla="*/ 8534 h 40843"/>
                <a:gd name="connsiteX5" fmla="*/ 18288 w 24993"/>
                <a:gd name="connsiteY5" fmla="*/ 12192 h 40843"/>
                <a:gd name="connsiteX6" fmla="*/ 20726 w 24993"/>
                <a:gd name="connsiteY6" fmla="*/ 12802 h 40843"/>
                <a:gd name="connsiteX7" fmla="*/ 24993 w 24993"/>
                <a:gd name="connsiteY7" fmla="*/ 15850 h 40843"/>
                <a:gd name="connsiteX8" fmla="*/ 24993 w 24993"/>
                <a:gd name="connsiteY8" fmla="*/ 17069 h 40843"/>
                <a:gd name="connsiteX9" fmla="*/ 23774 w 24993"/>
                <a:gd name="connsiteY9" fmla="*/ 20117 h 40843"/>
                <a:gd name="connsiteX10" fmla="*/ 24993 w 24993"/>
                <a:gd name="connsiteY10" fmla="*/ 24384 h 40843"/>
                <a:gd name="connsiteX11" fmla="*/ 22555 w 24993"/>
                <a:gd name="connsiteY11" fmla="*/ 24384 h 40843"/>
                <a:gd name="connsiteX12" fmla="*/ 19507 w 24993"/>
                <a:gd name="connsiteY12" fmla="*/ 26822 h 40843"/>
                <a:gd name="connsiteX13" fmla="*/ 18897 w 24993"/>
                <a:gd name="connsiteY13" fmla="*/ 28042 h 40843"/>
                <a:gd name="connsiteX14" fmla="*/ 17069 w 24993"/>
                <a:gd name="connsiteY14" fmla="*/ 34138 h 40843"/>
                <a:gd name="connsiteX15" fmla="*/ 16459 w 24993"/>
                <a:gd name="connsiteY15" fmla="*/ 39624 h 40843"/>
                <a:gd name="connsiteX16" fmla="*/ 15240 w 24993"/>
                <a:gd name="connsiteY16" fmla="*/ 40843 h 40843"/>
                <a:gd name="connsiteX17" fmla="*/ 13411 w 24993"/>
                <a:gd name="connsiteY17" fmla="*/ 39624 h 40843"/>
                <a:gd name="connsiteX18" fmla="*/ 12801 w 24993"/>
                <a:gd name="connsiteY18" fmla="*/ 37186 h 40843"/>
                <a:gd name="connsiteX19" fmla="*/ 10363 w 24993"/>
                <a:gd name="connsiteY19" fmla="*/ 36576 h 40843"/>
                <a:gd name="connsiteX20" fmla="*/ 12192 w 24993"/>
                <a:gd name="connsiteY20" fmla="*/ 33528 h 40843"/>
                <a:gd name="connsiteX21" fmla="*/ 13411 w 24993"/>
                <a:gd name="connsiteY21" fmla="*/ 33528 h 40843"/>
                <a:gd name="connsiteX22" fmla="*/ 16459 w 24993"/>
                <a:gd name="connsiteY22" fmla="*/ 31090 h 40843"/>
                <a:gd name="connsiteX23" fmla="*/ 15849 w 24993"/>
                <a:gd name="connsiteY23" fmla="*/ 28651 h 40843"/>
                <a:gd name="connsiteX24" fmla="*/ 17069 w 24993"/>
                <a:gd name="connsiteY24" fmla="*/ 26213 h 40843"/>
                <a:gd name="connsiteX25" fmla="*/ 17069 w 24993"/>
                <a:gd name="connsiteY25" fmla="*/ 24384 h 40843"/>
                <a:gd name="connsiteX26" fmla="*/ 18288 w 24993"/>
                <a:gd name="connsiteY26" fmla="*/ 22555 h 40843"/>
                <a:gd name="connsiteX27" fmla="*/ 18288 w 24993"/>
                <a:gd name="connsiteY27" fmla="*/ 18898 h 40843"/>
                <a:gd name="connsiteX28" fmla="*/ 19507 w 24993"/>
                <a:gd name="connsiteY28" fmla="*/ 18288 h 40843"/>
                <a:gd name="connsiteX29" fmla="*/ 20726 w 24993"/>
                <a:gd name="connsiteY29" fmla="*/ 16459 h 40843"/>
                <a:gd name="connsiteX30" fmla="*/ 21336 w 24993"/>
                <a:gd name="connsiteY30" fmla="*/ 14630 h 40843"/>
                <a:gd name="connsiteX31" fmla="*/ 19507 w 24993"/>
                <a:gd name="connsiteY31" fmla="*/ 14021 h 40843"/>
                <a:gd name="connsiteX32" fmla="*/ 16459 w 24993"/>
                <a:gd name="connsiteY32" fmla="*/ 13411 h 40843"/>
                <a:gd name="connsiteX33" fmla="*/ 15849 w 24993"/>
                <a:gd name="connsiteY33" fmla="*/ 11582 h 40843"/>
                <a:gd name="connsiteX34" fmla="*/ 15849 w 24993"/>
                <a:gd name="connsiteY34" fmla="*/ 10363 h 40843"/>
                <a:gd name="connsiteX35" fmla="*/ 13411 w 24993"/>
                <a:gd name="connsiteY35" fmla="*/ 9144 h 40843"/>
                <a:gd name="connsiteX36" fmla="*/ 13411 w 24993"/>
                <a:gd name="connsiteY36" fmla="*/ 7315 h 40843"/>
                <a:gd name="connsiteX37" fmla="*/ 11582 w 24993"/>
                <a:gd name="connsiteY37" fmla="*/ 3048 h 40843"/>
                <a:gd name="connsiteX38" fmla="*/ 10363 w 24993"/>
                <a:gd name="connsiteY38" fmla="*/ 2438 h 40843"/>
                <a:gd name="connsiteX39" fmla="*/ 8534 w 24993"/>
                <a:gd name="connsiteY39" fmla="*/ 3048 h 40843"/>
                <a:gd name="connsiteX40" fmla="*/ 5486 w 24993"/>
                <a:gd name="connsiteY40" fmla="*/ 2438 h 40843"/>
                <a:gd name="connsiteX41" fmla="*/ 3657 w 24993"/>
                <a:gd name="connsiteY41" fmla="*/ 2438 h 40843"/>
                <a:gd name="connsiteX42" fmla="*/ 0 w 24993"/>
                <a:gd name="connsiteY42" fmla="*/ 0 h 40843"/>
                <a:gd name="connsiteX43" fmla="*/ 3048 w 24993"/>
                <a:gd name="connsiteY43" fmla="*/ 0 h 4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4993" h="40843">
                  <a:moveTo>
                    <a:pt x="3048" y="0"/>
                  </a:moveTo>
                  <a:lnTo>
                    <a:pt x="7925" y="1219"/>
                  </a:lnTo>
                  <a:lnTo>
                    <a:pt x="9144" y="610"/>
                  </a:lnTo>
                  <a:lnTo>
                    <a:pt x="11582" y="2438"/>
                  </a:lnTo>
                  <a:lnTo>
                    <a:pt x="17069" y="8534"/>
                  </a:lnTo>
                  <a:lnTo>
                    <a:pt x="18288" y="12192"/>
                  </a:lnTo>
                  <a:lnTo>
                    <a:pt x="20726" y="12802"/>
                  </a:lnTo>
                  <a:lnTo>
                    <a:pt x="24993" y="15850"/>
                  </a:lnTo>
                  <a:lnTo>
                    <a:pt x="24993" y="17069"/>
                  </a:lnTo>
                  <a:lnTo>
                    <a:pt x="23774" y="20117"/>
                  </a:lnTo>
                  <a:lnTo>
                    <a:pt x="24993" y="24384"/>
                  </a:lnTo>
                  <a:lnTo>
                    <a:pt x="22555" y="24384"/>
                  </a:lnTo>
                  <a:lnTo>
                    <a:pt x="19507" y="26822"/>
                  </a:lnTo>
                  <a:lnTo>
                    <a:pt x="18897" y="28042"/>
                  </a:lnTo>
                  <a:lnTo>
                    <a:pt x="17069" y="34138"/>
                  </a:lnTo>
                  <a:lnTo>
                    <a:pt x="16459" y="39624"/>
                  </a:lnTo>
                  <a:lnTo>
                    <a:pt x="15240" y="40843"/>
                  </a:lnTo>
                  <a:lnTo>
                    <a:pt x="13411" y="39624"/>
                  </a:lnTo>
                  <a:lnTo>
                    <a:pt x="12801" y="37186"/>
                  </a:lnTo>
                  <a:lnTo>
                    <a:pt x="10363" y="36576"/>
                  </a:lnTo>
                  <a:lnTo>
                    <a:pt x="12192" y="33528"/>
                  </a:lnTo>
                  <a:lnTo>
                    <a:pt x="13411" y="33528"/>
                  </a:lnTo>
                  <a:lnTo>
                    <a:pt x="16459" y="31090"/>
                  </a:lnTo>
                  <a:lnTo>
                    <a:pt x="15849" y="28651"/>
                  </a:lnTo>
                  <a:lnTo>
                    <a:pt x="17069" y="26213"/>
                  </a:lnTo>
                  <a:lnTo>
                    <a:pt x="17069" y="24384"/>
                  </a:lnTo>
                  <a:lnTo>
                    <a:pt x="18288" y="22555"/>
                  </a:lnTo>
                  <a:lnTo>
                    <a:pt x="18288" y="18898"/>
                  </a:lnTo>
                  <a:lnTo>
                    <a:pt x="19507" y="18288"/>
                  </a:lnTo>
                  <a:lnTo>
                    <a:pt x="20726" y="16459"/>
                  </a:lnTo>
                  <a:lnTo>
                    <a:pt x="21336" y="14630"/>
                  </a:lnTo>
                  <a:lnTo>
                    <a:pt x="19507" y="14021"/>
                  </a:lnTo>
                  <a:lnTo>
                    <a:pt x="16459" y="13411"/>
                  </a:lnTo>
                  <a:lnTo>
                    <a:pt x="15849" y="11582"/>
                  </a:lnTo>
                  <a:lnTo>
                    <a:pt x="15849" y="10363"/>
                  </a:lnTo>
                  <a:lnTo>
                    <a:pt x="13411" y="9144"/>
                  </a:lnTo>
                  <a:lnTo>
                    <a:pt x="13411" y="7315"/>
                  </a:lnTo>
                  <a:lnTo>
                    <a:pt x="11582" y="3048"/>
                  </a:lnTo>
                  <a:lnTo>
                    <a:pt x="10363" y="2438"/>
                  </a:lnTo>
                  <a:lnTo>
                    <a:pt x="8534" y="3048"/>
                  </a:lnTo>
                  <a:lnTo>
                    <a:pt x="5486" y="2438"/>
                  </a:lnTo>
                  <a:lnTo>
                    <a:pt x="3657" y="2438"/>
                  </a:lnTo>
                  <a:lnTo>
                    <a:pt x="0" y="0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3" name="Freihandform: Form 292">
              <a:extLst>
                <a:ext uri="{FF2B5EF4-FFF2-40B4-BE49-F238E27FC236}">
                  <a16:creationId xmlns:a16="http://schemas.microsoft.com/office/drawing/2014/main" id="{7D07D823-3AF9-D69A-3524-0D3BBABA8043}"/>
                </a:ext>
              </a:extLst>
            </p:cNvPr>
            <p:cNvSpPr/>
            <p:nvPr/>
          </p:nvSpPr>
          <p:spPr>
            <a:xfrm>
              <a:off x="3463581" y="3816026"/>
              <a:ext cx="1829" cy="1828"/>
            </a:xfrm>
            <a:custGeom>
              <a:avLst/>
              <a:gdLst>
                <a:gd name="connsiteX0" fmla="*/ 610 w 1829"/>
                <a:gd name="connsiteY0" fmla="*/ 1829 h 1828"/>
                <a:gd name="connsiteX1" fmla="*/ 0 w 1829"/>
                <a:gd name="connsiteY1" fmla="*/ 0 h 1828"/>
                <a:gd name="connsiteX2" fmla="*/ 1829 w 1829"/>
                <a:gd name="connsiteY2" fmla="*/ 609 h 1828"/>
                <a:gd name="connsiteX3" fmla="*/ 610 w 1829"/>
                <a:gd name="connsiteY3" fmla="*/ 1829 h 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9" h="1828">
                  <a:moveTo>
                    <a:pt x="610" y="1829"/>
                  </a:moveTo>
                  <a:lnTo>
                    <a:pt x="0" y="0"/>
                  </a:lnTo>
                  <a:lnTo>
                    <a:pt x="1829" y="609"/>
                  </a:lnTo>
                  <a:lnTo>
                    <a:pt x="610" y="182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4" name="Freihandform: Form 293">
              <a:extLst>
                <a:ext uri="{FF2B5EF4-FFF2-40B4-BE49-F238E27FC236}">
                  <a16:creationId xmlns:a16="http://schemas.microsoft.com/office/drawing/2014/main" id="{D3F5EF0E-FF5E-8568-6DA4-72B348C35206}"/>
                </a:ext>
              </a:extLst>
            </p:cNvPr>
            <p:cNvSpPr/>
            <p:nvPr/>
          </p:nvSpPr>
          <p:spPr>
            <a:xfrm>
              <a:off x="3472116" y="3250317"/>
              <a:ext cx="4876" cy="3657"/>
            </a:xfrm>
            <a:custGeom>
              <a:avLst/>
              <a:gdLst>
                <a:gd name="connsiteX0" fmla="*/ 4877 w 4876"/>
                <a:gd name="connsiteY0" fmla="*/ 610 h 3657"/>
                <a:gd name="connsiteX1" fmla="*/ 3048 w 4876"/>
                <a:gd name="connsiteY1" fmla="*/ 610 h 3657"/>
                <a:gd name="connsiteX2" fmla="*/ 2439 w 4876"/>
                <a:gd name="connsiteY2" fmla="*/ 1219 h 3657"/>
                <a:gd name="connsiteX3" fmla="*/ 3048 w 4876"/>
                <a:gd name="connsiteY3" fmla="*/ 2438 h 3657"/>
                <a:gd name="connsiteX4" fmla="*/ 609 w 4876"/>
                <a:gd name="connsiteY4" fmla="*/ 3658 h 3657"/>
                <a:gd name="connsiteX5" fmla="*/ 0 w 4876"/>
                <a:gd name="connsiteY5" fmla="*/ 3048 h 3657"/>
                <a:gd name="connsiteX6" fmla="*/ 1219 w 4876"/>
                <a:gd name="connsiteY6" fmla="*/ 2438 h 3657"/>
                <a:gd name="connsiteX7" fmla="*/ 1829 w 4876"/>
                <a:gd name="connsiteY7" fmla="*/ 2438 h 3657"/>
                <a:gd name="connsiteX8" fmla="*/ 2439 w 4876"/>
                <a:gd name="connsiteY8" fmla="*/ 610 h 3657"/>
                <a:gd name="connsiteX9" fmla="*/ 4267 w 4876"/>
                <a:gd name="connsiteY9" fmla="*/ 0 h 3657"/>
                <a:gd name="connsiteX10" fmla="*/ 4877 w 4876"/>
                <a:gd name="connsiteY10" fmla="*/ 610 h 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76" h="3657">
                  <a:moveTo>
                    <a:pt x="4877" y="610"/>
                  </a:moveTo>
                  <a:lnTo>
                    <a:pt x="3048" y="610"/>
                  </a:lnTo>
                  <a:lnTo>
                    <a:pt x="2439" y="1219"/>
                  </a:lnTo>
                  <a:lnTo>
                    <a:pt x="3048" y="2438"/>
                  </a:lnTo>
                  <a:lnTo>
                    <a:pt x="609" y="3658"/>
                  </a:lnTo>
                  <a:lnTo>
                    <a:pt x="0" y="3048"/>
                  </a:lnTo>
                  <a:lnTo>
                    <a:pt x="1219" y="2438"/>
                  </a:lnTo>
                  <a:lnTo>
                    <a:pt x="1829" y="2438"/>
                  </a:lnTo>
                  <a:lnTo>
                    <a:pt x="2439" y="610"/>
                  </a:lnTo>
                  <a:lnTo>
                    <a:pt x="4267" y="0"/>
                  </a:lnTo>
                  <a:lnTo>
                    <a:pt x="4877" y="61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5" name="Freihandform: Form 294">
              <a:extLst>
                <a:ext uri="{FF2B5EF4-FFF2-40B4-BE49-F238E27FC236}">
                  <a16:creationId xmlns:a16="http://schemas.microsoft.com/office/drawing/2014/main" id="{D1920A24-27CF-72AA-610F-2B2ED3F67868}"/>
                </a:ext>
              </a:extLst>
            </p:cNvPr>
            <p:cNvSpPr/>
            <p:nvPr/>
          </p:nvSpPr>
          <p:spPr>
            <a:xfrm>
              <a:off x="3559288" y="3995248"/>
              <a:ext cx="7315" cy="11582"/>
            </a:xfrm>
            <a:custGeom>
              <a:avLst/>
              <a:gdLst>
                <a:gd name="connsiteX0" fmla="*/ 4267 w 7315"/>
                <a:gd name="connsiteY0" fmla="*/ 11582 h 11582"/>
                <a:gd name="connsiteX1" fmla="*/ 610 w 7315"/>
                <a:gd name="connsiteY1" fmla="*/ 10363 h 11582"/>
                <a:gd name="connsiteX2" fmla="*/ 0 w 7315"/>
                <a:gd name="connsiteY2" fmla="*/ 7315 h 11582"/>
                <a:gd name="connsiteX3" fmla="*/ 0 w 7315"/>
                <a:gd name="connsiteY3" fmla="*/ 2438 h 11582"/>
                <a:gd name="connsiteX4" fmla="*/ 1219 w 7315"/>
                <a:gd name="connsiteY4" fmla="*/ 0 h 11582"/>
                <a:gd name="connsiteX5" fmla="*/ 2439 w 7315"/>
                <a:gd name="connsiteY5" fmla="*/ 1219 h 11582"/>
                <a:gd name="connsiteX6" fmla="*/ 3658 w 7315"/>
                <a:gd name="connsiteY6" fmla="*/ 4877 h 11582"/>
                <a:gd name="connsiteX7" fmla="*/ 6706 w 7315"/>
                <a:gd name="connsiteY7" fmla="*/ 6706 h 11582"/>
                <a:gd name="connsiteX8" fmla="*/ 7315 w 7315"/>
                <a:gd name="connsiteY8" fmla="*/ 9144 h 11582"/>
                <a:gd name="connsiteX9" fmla="*/ 4267 w 7315"/>
                <a:gd name="connsiteY9" fmla="*/ 11582 h 1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15" h="11582">
                  <a:moveTo>
                    <a:pt x="4267" y="11582"/>
                  </a:moveTo>
                  <a:lnTo>
                    <a:pt x="610" y="10363"/>
                  </a:lnTo>
                  <a:lnTo>
                    <a:pt x="0" y="7315"/>
                  </a:lnTo>
                  <a:lnTo>
                    <a:pt x="0" y="2438"/>
                  </a:lnTo>
                  <a:lnTo>
                    <a:pt x="1219" y="0"/>
                  </a:lnTo>
                  <a:lnTo>
                    <a:pt x="2439" y="1219"/>
                  </a:lnTo>
                  <a:lnTo>
                    <a:pt x="3658" y="4877"/>
                  </a:lnTo>
                  <a:lnTo>
                    <a:pt x="6706" y="6706"/>
                  </a:lnTo>
                  <a:lnTo>
                    <a:pt x="7315" y="9144"/>
                  </a:lnTo>
                  <a:lnTo>
                    <a:pt x="4267" y="11582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6" name="Freihandform: Form 295">
              <a:extLst>
                <a:ext uri="{FF2B5EF4-FFF2-40B4-BE49-F238E27FC236}">
                  <a16:creationId xmlns:a16="http://schemas.microsoft.com/office/drawing/2014/main" id="{150BCBDD-5E41-EE30-EFBF-44CBA0B9567D}"/>
                </a:ext>
              </a:extLst>
            </p:cNvPr>
            <p:cNvSpPr/>
            <p:nvPr/>
          </p:nvSpPr>
          <p:spPr>
            <a:xfrm>
              <a:off x="7102893" y="4997431"/>
              <a:ext cx="7315" cy="4876"/>
            </a:xfrm>
            <a:custGeom>
              <a:avLst/>
              <a:gdLst>
                <a:gd name="connsiteX0" fmla="*/ 6705 w 7315"/>
                <a:gd name="connsiteY0" fmla="*/ 4877 h 4876"/>
                <a:gd name="connsiteX1" fmla="*/ 1220 w 7315"/>
                <a:gd name="connsiteY1" fmla="*/ 4267 h 4876"/>
                <a:gd name="connsiteX2" fmla="*/ 0 w 7315"/>
                <a:gd name="connsiteY2" fmla="*/ 1829 h 4876"/>
                <a:gd name="connsiteX3" fmla="*/ 0 w 7315"/>
                <a:gd name="connsiteY3" fmla="*/ 0 h 4876"/>
                <a:gd name="connsiteX4" fmla="*/ 3048 w 7315"/>
                <a:gd name="connsiteY4" fmla="*/ 609 h 4876"/>
                <a:gd name="connsiteX5" fmla="*/ 7316 w 7315"/>
                <a:gd name="connsiteY5" fmla="*/ 3657 h 4876"/>
                <a:gd name="connsiteX6" fmla="*/ 6705 w 7315"/>
                <a:gd name="connsiteY6" fmla="*/ 4877 h 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15" h="4876">
                  <a:moveTo>
                    <a:pt x="6705" y="4877"/>
                  </a:moveTo>
                  <a:lnTo>
                    <a:pt x="1220" y="4267"/>
                  </a:lnTo>
                  <a:lnTo>
                    <a:pt x="0" y="1829"/>
                  </a:lnTo>
                  <a:lnTo>
                    <a:pt x="0" y="0"/>
                  </a:lnTo>
                  <a:lnTo>
                    <a:pt x="3048" y="609"/>
                  </a:lnTo>
                  <a:lnTo>
                    <a:pt x="7316" y="3657"/>
                  </a:lnTo>
                  <a:lnTo>
                    <a:pt x="6705" y="4877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7" name="Freihandform: Form 296">
              <a:extLst>
                <a:ext uri="{FF2B5EF4-FFF2-40B4-BE49-F238E27FC236}">
                  <a16:creationId xmlns:a16="http://schemas.microsoft.com/office/drawing/2014/main" id="{571F770C-2B3D-3E52-739E-FBF2376DD30F}"/>
                </a:ext>
              </a:extLst>
            </p:cNvPr>
            <p:cNvSpPr/>
            <p:nvPr/>
          </p:nvSpPr>
          <p:spPr>
            <a:xfrm>
              <a:off x="7123010" y="4990115"/>
              <a:ext cx="10362" cy="12192"/>
            </a:xfrm>
            <a:custGeom>
              <a:avLst/>
              <a:gdLst>
                <a:gd name="connsiteX0" fmla="*/ 9144 w 10362"/>
                <a:gd name="connsiteY0" fmla="*/ 610 h 12192"/>
                <a:gd name="connsiteX1" fmla="*/ 10363 w 10362"/>
                <a:gd name="connsiteY1" fmla="*/ 6706 h 12192"/>
                <a:gd name="connsiteX2" fmla="*/ 10363 w 10362"/>
                <a:gd name="connsiteY2" fmla="*/ 10973 h 12192"/>
                <a:gd name="connsiteX3" fmla="*/ 9753 w 10362"/>
                <a:gd name="connsiteY3" fmla="*/ 12192 h 12192"/>
                <a:gd name="connsiteX4" fmla="*/ 8535 w 10362"/>
                <a:gd name="connsiteY4" fmla="*/ 10363 h 12192"/>
                <a:gd name="connsiteX5" fmla="*/ 6096 w 10362"/>
                <a:gd name="connsiteY5" fmla="*/ 8535 h 12192"/>
                <a:gd name="connsiteX6" fmla="*/ 5487 w 10362"/>
                <a:gd name="connsiteY6" fmla="*/ 7315 h 12192"/>
                <a:gd name="connsiteX7" fmla="*/ 3657 w 10362"/>
                <a:gd name="connsiteY7" fmla="*/ 6706 h 12192"/>
                <a:gd name="connsiteX8" fmla="*/ 0 w 10362"/>
                <a:gd name="connsiteY8" fmla="*/ 4267 h 12192"/>
                <a:gd name="connsiteX9" fmla="*/ 609 w 10362"/>
                <a:gd name="connsiteY9" fmla="*/ 3658 h 12192"/>
                <a:gd name="connsiteX10" fmla="*/ 3657 w 10362"/>
                <a:gd name="connsiteY10" fmla="*/ 4877 h 12192"/>
                <a:gd name="connsiteX11" fmla="*/ 5487 w 10362"/>
                <a:gd name="connsiteY11" fmla="*/ 4267 h 12192"/>
                <a:gd name="connsiteX12" fmla="*/ 6705 w 10362"/>
                <a:gd name="connsiteY12" fmla="*/ 1829 h 12192"/>
                <a:gd name="connsiteX13" fmla="*/ 6705 w 10362"/>
                <a:gd name="connsiteY13" fmla="*/ 610 h 12192"/>
                <a:gd name="connsiteX14" fmla="*/ 8535 w 10362"/>
                <a:gd name="connsiteY14" fmla="*/ 0 h 12192"/>
                <a:gd name="connsiteX15" fmla="*/ 9144 w 10362"/>
                <a:gd name="connsiteY15" fmla="*/ 610 h 1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62" h="12192">
                  <a:moveTo>
                    <a:pt x="9144" y="610"/>
                  </a:moveTo>
                  <a:lnTo>
                    <a:pt x="10363" y="6706"/>
                  </a:lnTo>
                  <a:lnTo>
                    <a:pt x="10363" y="10973"/>
                  </a:lnTo>
                  <a:lnTo>
                    <a:pt x="9753" y="12192"/>
                  </a:lnTo>
                  <a:lnTo>
                    <a:pt x="8535" y="10363"/>
                  </a:lnTo>
                  <a:lnTo>
                    <a:pt x="6096" y="8535"/>
                  </a:lnTo>
                  <a:lnTo>
                    <a:pt x="5487" y="7315"/>
                  </a:lnTo>
                  <a:lnTo>
                    <a:pt x="3657" y="6706"/>
                  </a:lnTo>
                  <a:lnTo>
                    <a:pt x="0" y="4267"/>
                  </a:lnTo>
                  <a:lnTo>
                    <a:pt x="609" y="3658"/>
                  </a:lnTo>
                  <a:lnTo>
                    <a:pt x="3657" y="4877"/>
                  </a:lnTo>
                  <a:lnTo>
                    <a:pt x="5487" y="4267"/>
                  </a:lnTo>
                  <a:lnTo>
                    <a:pt x="6705" y="1829"/>
                  </a:lnTo>
                  <a:lnTo>
                    <a:pt x="6705" y="610"/>
                  </a:lnTo>
                  <a:lnTo>
                    <a:pt x="8535" y="0"/>
                  </a:lnTo>
                  <a:lnTo>
                    <a:pt x="9144" y="61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8" name="Freihandform: Form 297">
              <a:extLst>
                <a:ext uri="{FF2B5EF4-FFF2-40B4-BE49-F238E27FC236}">
                  <a16:creationId xmlns:a16="http://schemas.microsoft.com/office/drawing/2014/main" id="{A79C2F73-2B6A-6EA2-2F79-18FFE7BF4101}"/>
                </a:ext>
              </a:extLst>
            </p:cNvPr>
            <p:cNvSpPr/>
            <p:nvPr/>
          </p:nvSpPr>
          <p:spPr>
            <a:xfrm>
              <a:off x="7089482" y="4962683"/>
              <a:ext cx="9144" cy="21945"/>
            </a:xfrm>
            <a:custGeom>
              <a:avLst/>
              <a:gdLst>
                <a:gd name="connsiteX0" fmla="*/ 7924 w 9144"/>
                <a:gd name="connsiteY0" fmla="*/ 21946 h 21945"/>
                <a:gd name="connsiteX1" fmla="*/ 4876 w 9144"/>
                <a:gd name="connsiteY1" fmla="*/ 19507 h 21945"/>
                <a:gd name="connsiteX2" fmla="*/ 3048 w 9144"/>
                <a:gd name="connsiteY2" fmla="*/ 18898 h 21945"/>
                <a:gd name="connsiteX3" fmla="*/ 1219 w 9144"/>
                <a:gd name="connsiteY3" fmla="*/ 17679 h 21945"/>
                <a:gd name="connsiteX4" fmla="*/ 0 w 9144"/>
                <a:gd name="connsiteY4" fmla="*/ 14021 h 21945"/>
                <a:gd name="connsiteX5" fmla="*/ 609 w 9144"/>
                <a:gd name="connsiteY5" fmla="*/ 12192 h 21945"/>
                <a:gd name="connsiteX6" fmla="*/ 609 w 9144"/>
                <a:gd name="connsiteY6" fmla="*/ 10973 h 21945"/>
                <a:gd name="connsiteX7" fmla="*/ 1828 w 9144"/>
                <a:gd name="connsiteY7" fmla="*/ 3658 h 21945"/>
                <a:gd name="connsiteX8" fmla="*/ 1219 w 9144"/>
                <a:gd name="connsiteY8" fmla="*/ 3048 h 21945"/>
                <a:gd name="connsiteX9" fmla="*/ 2439 w 9144"/>
                <a:gd name="connsiteY9" fmla="*/ 610 h 21945"/>
                <a:gd name="connsiteX10" fmla="*/ 5487 w 9144"/>
                <a:gd name="connsiteY10" fmla="*/ 0 h 21945"/>
                <a:gd name="connsiteX11" fmla="*/ 6705 w 9144"/>
                <a:gd name="connsiteY11" fmla="*/ 1829 h 21945"/>
                <a:gd name="connsiteX12" fmla="*/ 5487 w 9144"/>
                <a:gd name="connsiteY12" fmla="*/ 9144 h 21945"/>
                <a:gd name="connsiteX13" fmla="*/ 6096 w 9144"/>
                <a:gd name="connsiteY13" fmla="*/ 10973 h 21945"/>
                <a:gd name="connsiteX14" fmla="*/ 7315 w 9144"/>
                <a:gd name="connsiteY14" fmla="*/ 13411 h 21945"/>
                <a:gd name="connsiteX15" fmla="*/ 7924 w 9144"/>
                <a:gd name="connsiteY15" fmla="*/ 16459 h 21945"/>
                <a:gd name="connsiteX16" fmla="*/ 9144 w 9144"/>
                <a:gd name="connsiteY16" fmla="*/ 20117 h 21945"/>
                <a:gd name="connsiteX17" fmla="*/ 7924 w 9144"/>
                <a:gd name="connsiteY17" fmla="*/ 21946 h 2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44" h="21945">
                  <a:moveTo>
                    <a:pt x="7924" y="21946"/>
                  </a:moveTo>
                  <a:lnTo>
                    <a:pt x="4876" y="19507"/>
                  </a:lnTo>
                  <a:lnTo>
                    <a:pt x="3048" y="18898"/>
                  </a:lnTo>
                  <a:lnTo>
                    <a:pt x="1219" y="17679"/>
                  </a:lnTo>
                  <a:lnTo>
                    <a:pt x="0" y="14021"/>
                  </a:lnTo>
                  <a:lnTo>
                    <a:pt x="609" y="12192"/>
                  </a:lnTo>
                  <a:lnTo>
                    <a:pt x="609" y="10973"/>
                  </a:lnTo>
                  <a:lnTo>
                    <a:pt x="1828" y="3658"/>
                  </a:lnTo>
                  <a:lnTo>
                    <a:pt x="1219" y="3048"/>
                  </a:lnTo>
                  <a:lnTo>
                    <a:pt x="2439" y="610"/>
                  </a:lnTo>
                  <a:lnTo>
                    <a:pt x="5487" y="0"/>
                  </a:lnTo>
                  <a:lnTo>
                    <a:pt x="6705" y="1829"/>
                  </a:lnTo>
                  <a:lnTo>
                    <a:pt x="5487" y="9144"/>
                  </a:lnTo>
                  <a:lnTo>
                    <a:pt x="6096" y="10973"/>
                  </a:lnTo>
                  <a:lnTo>
                    <a:pt x="7315" y="13411"/>
                  </a:lnTo>
                  <a:lnTo>
                    <a:pt x="7924" y="16459"/>
                  </a:lnTo>
                  <a:lnTo>
                    <a:pt x="9144" y="20117"/>
                  </a:lnTo>
                  <a:lnTo>
                    <a:pt x="7924" y="21946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9" name="Freihandform: Form 298">
              <a:extLst>
                <a:ext uri="{FF2B5EF4-FFF2-40B4-BE49-F238E27FC236}">
                  <a16:creationId xmlns:a16="http://schemas.microsoft.com/office/drawing/2014/main" id="{5757C52E-38C2-09F1-E19B-0A2DB6CE36DE}"/>
                </a:ext>
              </a:extLst>
            </p:cNvPr>
            <p:cNvSpPr/>
            <p:nvPr/>
          </p:nvSpPr>
          <p:spPr>
            <a:xfrm>
              <a:off x="4757762" y="3934898"/>
              <a:ext cx="2438" cy="3657"/>
            </a:xfrm>
            <a:custGeom>
              <a:avLst/>
              <a:gdLst>
                <a:gd name="connsiteX0" fmla="*/ 2438 w 2438"/>
                <a:gd name="connsiteY0" fmla="*/ 1829 h 3657"/>
                <a:gd name="connsiteX1" fmla="*/ 1219 w 2438"/>
                <a:gd name="connsiteY1" fmla="*/ 3657 h 3657"/>
                <a:gd name="connsiteX2" fmla="*/ 0 w 2438"/>
                <a:gd name="connsiteY2" fmla="*/ 2438 h 3657"/>
                <a:gd name="connsiteX3" fmla="*/ 0 w 2438"/>
                <a:gd name="connsiteY3" fmla="*/ 609 h 3657"/>
                <a:gd name="connsiteX4" fmla="*/ 1829 w 2438"/>
                <a:gd name="connsiteY4" fmla="*/ 0 h 3657"/>
                <a:gd name="connsiteX5" fmla="*/ 2438 w 2438"/>
                <a:gd name="connsiteY5" fmla="*/ 1829 h 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8" h="3657">
                  <a:moveTo>
                    <a:pt x="2438" y="1829"/>
                  </a:moveTo>
                  <a:lnTo>
                    <a:pt x="1219" y="3657"/>
                  </a:lnTo>
                  <a:lnTo>
                    <a:pt x="0" y="2438"/>
                  </a:lnTo>
                  <a:lnTo>
                    <a:pt x="0" y="609"/>
                  </a:lnTo>
                  <a:lnTo>
                    <a:pt x="1829" y="0"/>
                  </a:lnTo>
                  <a:lnTo>
                    <a:pt x="2438" y="182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0" name="Freihandform: Form 299">
              <a:extLst>
                <a:ext uri="{FF2B5EF4-FFF2-40B4-BE49-F238E27FC236}">
                  <a16:creationId xmlns:a16="http://schemas.microsoft.com/office/drawing/2014/main" id="{A4E88731-08A1-87B2-3772-6F6475DD0E97}"/>
                </a:ext>
              </a:extLst>
            </p:cNvPr>
            <p:cNvSpPr/>
            <p:nvPr/>
          </p:nvSpPr>
          <p:spPr>
            <a:xfrm>
              <a:off x="4765687" y="3929411"/>
              <a:ext cx="7924" cy="8534"/>
            </a:xfrm>
            <a:custGeom>
              <a:avLst/>
              <a:gdLst>
                <a:gd name="connsiteX0" fmla="*/ 6096 w 7924"/>
                <a:gd name="connsiteY0" fmla="*/ 7925 h 8534"/>
                <a:gd name="connsiteX1" fmla="*/ 4877 w 7924"/>
                <a:gd name="connsiteY1" fmla="*/ 8535 h 8534"/>
                <a:gd name="connsiteX2" fmla="*/ 2438 w 7924"/>
                <a:gd name="connsiteY2" fmla="*/ 7925 h 8534"/>
                <a:gd name="connsiteX3" fmla="*/ 609 w 7924"/>
                <a:gd name="connsiteY3" fmla="*/ 6096 h 8534"/>
                <a:gd name="connsiteX4" fmla="*/ 0 w 7924"/>
                <a:gd name="connsiteY4" fmla="*/ 4267 h 8534"/>
                <a:gd name="connsiteX5" fmla="*/ 1219 w 7924"/>
                <a:gd name="connsiteY5" fmla="*/ 1829 h 8534"/>
                <a:gd name="connsiteX6" fmla="*/ 4267 w 7924"/>
                <a:gd name="connsiteY6" fmla="*/ 0 h 8534"/>
                <a:gd name="connsiteX7" fmla="*/ 6705 w 7924"/>
                <a:gd name="connsiteY7" fmla="*/ 0 h 8534"/>
                <a:gd name="connsiteX8" fmla="*/ 7925 w 7924"/>
                <a:gd name="connsiteY8" fmla="*/ 4267 h 8534"/>
                <a:gd name="connsiteX9" fmla="*/ 7315 w 7924"/>
                <a:gd name="connsiteY9" fmla="*/ 6706 h 8534"/>
                <a:gd name="connsiteX10" fmla="*/ 6096 w 7924"/>
                <a:gd name="connsiteY10" fmla="*/ 7925 h 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24" h="8534">
                  <a:moveTo>
                    <a:pt x="6096" y="7925"/>
                  </a:moveTo>
                  <a:lnTo>
                    <a:pt x="4877" y="8535"/>
                  </a:lnTo>
                  <a:lnTo>
                    <a:pt x="2438" y="7925"/>
                  </a:lnTo>
                  <a:lnTo>
                    <a:pt x="609" y="6096"/>
                  </a:lnTo>
                  <a:lnTo>
                    <a:pt x="0" y="4267"/>
                  </a:lnTo>
                  <a:lnTo>
                    <a:pt x="1219" y="1829"/>
                  </a:lnTo>
                  <a:lnTo>
                    <a:pt x="4267" y="0"/>
                  </a:lnTo>
                  <a:lnTo>
                    <a:pt x="6705" y="0"/>
                  </a:lnTo>
                  <a:lnTo>
                    <a:pt x="7925" y="4267"/>
                  </a:lnTo>
                  <a:lnTo>
                    <a:pt x="7315" y="6706"/>
                  </a:lnTo>
                  <a:lnTo>
                    <a:pt x="6096" y="7925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1" name="Freihandform: Form 300">
              <a:extLst>
                <a:ext uri="{FF2B5EF4-FFF2-40B4-BE49-F238E27FC236}">
                  <a16:creationId xmlns:a16="http://schemas.microsoft.com/office/drawing/2014/main" id="{D4780D97-DA21-A0F2-99DF-A73C4837E2D2}"/>
                </a:ext>
              </a:extLst>
            </p:cNvPr>
            <p:cNvSpPr/>
            <p:nvPr/>
          </p:nvSpPr>
          <p:spPr>
            <a:xfrm>
              <a:off x="4790680" y="3918439"/>
              <a:ext cx="12192" cy="15849"/>
            </a:xfrm>
            <a:custGeom>
              <a:avLst/>
              <a:gdLst>
                <a:gd name="connsiteX0" fmla="*/ 2439 w 12192"/>
                <a:gd name="connsiteY0" fmla="*/ 0 h 15849"/>
                <a:gd name="connsiteX1" fmla="*/ 3658 w 12192"/>
                <a:gd name="connsiteY1" fmla="*/ 610 h 15849"/>
                <a:gd name="connsiteX2" fmla="*/ 3658 w 12192"/>
                <a:gd name="connsiteY2" fmla="*/ 1829 h 15849"/>
                <a:gd name="connsiteX3" fmla="*/ 4877 w 12192"/>
                <a:gd name="connsiteY3" fmla="*/ 3048 h 15849"/>
                <a:gd name="connsiteX4" fmla="*/ 7315 w 12192"/>
                <a:gd name="connsiteY4" fmla="*/ 6096 h 15849"/>
                <a:gd name="connsiteX5" fmla="*/ 8535 w 12192"/>
                <a:gd name="connsiteY5" fmla="*/ 6096 h 15849"/>
                <a:gd name="connsiteX6" fmla="*/ 9754 w 12192"/>
                <a:gd name="connsiteY6" fmla="*/ 7925 h 15849"/>
                <a:gd name="connsiteX7" fmla="*/ 10973 w 12192"/>
                <a:gd name="connsiteY7" fmla="*/ 10973 h 15849"/>
                <a:gd name="connsiteX8" fmla="*/ 12192 w 12192"/>
                <a:gd name="connsiteY8" fmla="*/ 12192 h 15849"/>
                <a:gd name="connsiteX9" fmla="*/ 10363 w 12192"/>
                <a:gd name="connsiteY9" fmla="*/ 15240 h 15849"/>
                <a:gd name="connsiteX10" fmla="*/ 8535 w 12192"/>
                <a:gd name="connsiteY10" fmla="*/ 15850 h 15849"/>
                <a:gd name="connsiteX11" fmla="*/ 5487 w 12192"/>
                <a:gd name="connsiteY11" fmla="*/ 15240 h 15849"/>
                <a:gd name="connsiteX12" fmla="*/ 3658 w 12192"/>
                <a:gd name="connsiteY12" fmla="*/ 14630 h 15849"/>
                <a:gd name="connsiteX13" fmla="*/ 1829 w 12192"/>
                <a:gd name="connsiteY13" fmla="*/ 12802 h 15849"/>
                <a:gd name="connsiteX14" fmla="*/ 1829 w 12192"/>
                <a:gd name="connsiteY14" fmla="*/ 11582 h 15849"/>
                <a:gd name="connsiteX15" fmla="*/ 610 w 12192"/>
                <a:gd name="connsiteY15" fmla="*/ 10973 h 15849"/>
                <a:gd name="connsiteX16" fmla="*/ 0 w 12192"/>
                <a:gd name="connsiteY16" fmla="*/ 8534 h 15849"/>
                <a:gd name="connsiteX17" fmla="*/ 610 w 12192"/>
                <a:gd name="connsiteY17" fmla="*/ 7315 h 15849"/>
                <a:gd name="connsiteX18" fmla="*/ 610 w 12192"/>
                <a:gd name="connsiteY18" fmla="*/ 5486 h 15849"/>
                <a:gd name="connsiteX19" fmla="*/ 1829 w 12192"/>
                <a:gd name="connsiteY19" fmla="*/ 3048 h 15849"/>
                <a:gd name="connsiteX20" fmla="*/ 610 w 12192"/>
                <a:gd name="connsiteY20" fmla="*/ 0 h 15849"/>
                <a:gd name="connsiteX21" fmla="*/ 2439 w 12192"/>
                <a:gd name="connsiteY21" fmla="*/ 0 h 1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92" h="15849">
                  <a:moveTo>
                    <a:pt x="2439" y="0"/>
                  </a:moveTo>
                  <a:lnTo>
                    <a:pt x="3658" y="610"/>
                  </a:lnTo>
                  <a:lnTo>
                    <a:pt x="3658" y="1829"/>
                  </a:lnTo>
                  <a:lnTo>
                    <a:pt x="4877" y="3048"/>
                  </a:lnTo>
                  <a:lnTo>
                    <a:pt x="7315" y="6096"/>
                  </a:lnTo>
                  <a:lnTo>
                    <a:pt x="8535" y="6096"/>
                  </a:lnTo>
                  <a:lnTo>
                    <a:pt x="9754" y="7925"/>
                  </a:lnTo>
                  <a:lnTo>
                    <a:pt x="10973" y="10973"/>
                  </a:lnTo>
                  <a:lnTo>
                    <a:pt x="12192" y="12192"/>
                  </a:lnTo>
                  <a:lnTo>
                    <a:pt x="10363" y="15240"/>
                  </a:lnTo>
                  <a:lnTo>
                    <a:pt x="8535" y="15850"/>
                  </a:lnTo>
                  <a:lnTo>
                    <a:pt x="5487" y="15240"/>
                  </a:lnTo>
                  <a:lnTo>
                    <a:pt x="3658" y="14630"/>
                  </a:lnTo>
                  <a:lnTo>
                    <a:pt x="1829" y="12802"/>
                  </a:lnTo>
                  <a:lnTo>
                    <a:pt x="1829" y="11582"/>
                  </a:lnTo>
                  <a:lnTo>
                    <a:pt x="610" y="10973"/>
                  </a:lnTo>
                  <a:lnTo>
                    <a:pt x="0" y="8534"/>
                  </a:lnTo>
                  <a:lnTo>
                    <a:pt x="610" y="7315"/>
                  </a:lnTo>
                  <a:lnTo>
                    <a:pt x="610" y="5486"/>
                  </a:lnTo>
                  <a:lnTo>
                    <a:pt x="1829" y="3048"/>
                  </a:lnTo>
                  <a:lnTo>
                    <a:pt x="610" y="0"/>
                  </a:lnTo>
                  <a:lnTo>
                    <a:pt x="2439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2" name="Freihandform: Form 301">
              <a:extLst>
                <a:ext uri="{FF2B5EF4-FFF2-40B4-BE49-F238E27FC236}">
                  <a16:creationId xmlns:a16="http://schemas.microsoft.com/office/drawing/2014/main" id="{7AC023BE-051B-6A3D-D57E-60443E6C0765}"/>
                </a:ext>
              </a:extLst>
            </p:cNvPr>
            <p:cNvSpPr/>
            <p:nvPr/>
          </p:nvSpPr>
          <p:spPr>
            <a:xfrm>
              <a:off x="4808968" y="3918439"/>
              <a:ext cx="5486" cy="7924"/>
            </a:xfrm>
            <a:custGeom>
              <a:avLst/>
              <a:gdLst>
                <a:gd name="connsiteX0" fmla="*/ 3048 w 5486"/>
                <a:gd name="connsiteY0" fmla="*/ 0 h 7924"/>
                <a:gd name="connsiteX1" fmla="*/ 4877 w 5486"/>
                <a:gd name="connsiteY1" fmla="*/ 610 h 7924"/>
                <a:gd name="connsiteX2" fmla="*/ 5487 w 5486"/>
                <a:gd name="connsiteY2" fmla="*/ 4267 h 7924"/>
                <a:gd name="connsiteX3" fmla="*/ 4877 w 5486"/>
                <a:gd name="connsiteY3" fmla="*/ 6706 h 7924"/>
                <a:gd name="connsiteX4" fmla="*/ 2439 w 5486"/>
                <a:gd name="connsiteY4" fmla="*/ 7925 h 7924"/>
                <a:gd name="connsiteX5" fmla="*/ 0 w 5486"/>
                <a:gd name="connsiteY5" fmla="*/ 5486 h 7924"/>
                <a:gd name="connsiteX6" fmla="*/ 1219 w 5486"/>
                <a:gd name="connsiteY6" fmla="*/ 3048 h 7924"/>
                <a:gd name="connsiteX7" fmla="*/ 610 w 5486"/>
                <a:gd name="connsiteY7" fmla="*/ 1829 h 7924"/>
                <a:gd name="connsiteX8" fmla="*/ 3048 w 5486"/>
                <a:gd name="connsiteY8" fmla="*/ 0 h 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86" h="7924">
                  <a:moveTo>
                    <a:pt x="3048" y="0"/>
                  </a:moveTo>
                  <a:lnTo>
                    <a:pt x="4877" y="610"/>
                  </a:lnTo>
                  <a:lnTo>
                    <a:pt x="5487" y="4267"/>
                  </a:lnTo>
                  <a:lnTo>
                    <a:pt x="4877" y="6706"/>
                  </a:lnTo>
                  <a:lnTo>
                    <a:pt x="2439" y="7925"/>
                  </a:lnTo>
                  <a:lnTo>
                    <a:pt x="0" y="5486"/>
                  </a:lnTo>
                  <a:lnTo>
                    <a:pt x="1219" y="3048"/>
                  </a:lnTo>
                  <a:lnTo>
                    <a:pt x="610" y="1829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3" name="Freihandform: Form 302">
              <a:extLst>
                <a:ext uri="{FF2B5EF4-FFF2-40B4-BE49-F238E27FC236}">
                  <a16:creationId xmlns:a16="http://schemas.microsoft.com/office/drawing/2014/main" id="{B24F79D2-6D6A-6E72-0F16-8B840E2CEA6F}"/>
                </a:ext>
              </a:extLst>
            </p:cNvPr>
            <p:cNvSpPr/>
            <p:nvPr/>
          </p:nvSpPr>
          <p:spPr>
            <a:xfrm>
              <a:off x="4820551" y="3882472"/>
              <a:ext cx="9144" cy="9753"/>
            </a:xfrm>
            <a:custGeom>
              <a:avLst/>
              <a:gdLst>
                <a:gd name="connsiteX0" fmla="*/ 3657 w 9144"/>
                <a:gd name="connsiteY0" fmla="*/ 1219 h 9753"/>
                <a:gd name="connsiteX1" fmla="*/ 5486 w 9144"/>
                <a:gd name="connsiteY1" fmla="*/ 0 h 9753"/>
                <a:gd name="connsiteX2" fmla="*/ 8534 w 9144"/>
                <a:gd name="connsiteY2" fmla="*/ 1219 h 9753"/>
                <a:gd name="connsiteX3" fmla="*/ 9144 w 9144"/>
                <a:gd name="connsiteY3" fmla="*/ 2438 h 9753"/>
                <a:gd name="connsiteX4" fmla="*/ 9144 w 9144"/>
                <a:gd name="connsiteY4" fmla="*/ 6706 h 9753"/>
                <a:gd name="connsiteX5" fmla="*/ 6705 w 9144"/>
                <a:gd name="connsiteY5" fmla="*/ 8534 h 9753"/>
                <a:gd name="connsiteX6" fmla="*/ 4877 w 9144"/>
                <a:gd name="connsiteY6" fmla="*/ 9754 h 9753"/>
                <a:gd name="connsiteX7" fmla="*/ 3048 w 9144"/>
                <a:gd name="connsiteY7" fmla="*/ 9754 h 9753"/>
                <a:gd name="connsiteX8" fmla="*/ 0 w 9144"/>
                <a:gd name="connsiteY8" fmla="*/ 8534 h 9753"/>
                <a:gd name="connsiteX9" fmla="*/ 0 w 9144"/>
                <a:gd name="connsiteY9" fmla="*/ 5486 h 9753"/>
                <a:gd name="connsiteX10" fmla="*/ 1219 w 9144"/>
                <a:gd name="connsiteY10" fmla="*/ 4267 h 9753"/>
                <a:gd name="connsiteX11" fmla="*/ 1219 w 9144"/>
                <a:gd name="connsiteY11" fmla="*/ 610 h 9753"/>
                <a:gd name="connsiteX12" fmla="*/ 1829 w 9144"/>
                <a:gd name="connsiteY12" fmla="*/ 0 h 9753"/>
                <a:gd name="connsiteX13" fmla="*/ 3657 w 9144"/>
                <a:gd name="connsiteY13" fmla="*/ 1219 h 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4" h="9753">
                  <a:moveTo>
                    <a:pt x="3657" y="1219"/>
                  </a:moveTo>
                  <a:lnTo>
                    <a:pt x="5486" y="0"/>
                  </a:lnTo>
                  <a:lnTo>
                    <a:pt x="8534" y="1219"/>
                  </a:lnTo>
                  <a:lnTo>
                    <a:pt x="9144" y="2438"/>
                  </a:lnTo>
                  <a:lnTo>
                    <a:pt x="9144" y="6706"/>
                  </a:lnTo>
                  <a:lnTo>
                    <a:pt x="6705" y="8534"/>
                  </a:lnTo>
                  <a:lnTo>
                    <a:pt x="4877" y="9754"/>
                  </a:lnTo>
                  <a:lnTo>
                    <a:pt x="3048" y="9754"/>
                  </a:lnTo>
                  <a:lnTo>
                    <a:pt x="0" y="8534"/>
                  </a:lnTo>
                  <a:lnTo>
                    <a:pt x="0" y="5486"/>
                  </a:lnTo>
                  <a:lnTo>
                    <a:pt x="1219" y="4267"/>
                  </a:lnTo>
                  <a:lnTo>
                    <a:pt x="1219" y="610"/>
                  </a:lnTo>
                  <a:lnTo>
                    <a:pt x="1829" y="0"/>
                  </a:lnTo>
                  <a:lnTo>
                    <a:pt x="3657" y="121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4" name="Freihandform: Form 303">
              <a:extLst>
                <a:ext uri="{FF2B5EF4-FFF2-40B4-BE49-F238E27FC236}">
                  <a16:creationId xmlns:a16="http://schemas.microsoft.com/office/drawing/2014/main" id="{51357138-B4FC-0F3B-E20F-95E3BAFA09DF}"/>
                </a:ext>
              </a:extLst>
            </p:cNvPr>
            <p:cNvSpPr/>
            <p:nvPr/>
          </p:nvSpPr>
          <p:spPr>
            <a:xfrm>
              <a:off x="4771173" y="3864794"/>
              <a:ext cx="13411" cy="7315"/>
            </a:xfrm>
            <a:custGeom>
              <a:avLst/>
              <a:gdLst>
                <a:gd name="connsiteX0" fmla="*/ 4267 w 13411"/>
                <a:gd name="connsiteY0" fmla="*/ 1829 h 7315"/>
                <a:gd name="connsiteX1" fmla="*/ 6706 w 13411"/>
                <a:gd name="connsiteY1" fmla="*/ 1219 h 7315"/>
                <a:gd name="connsiteX2" fmla="*/ 8535 w 13411"/>
                <a:gd name="connsiteY2" fmla="*/ 2438 h 7315"/>
                <a:gd name="connsiteX3" fmla="*/ 10973 w 13411"/>
                <a:gd name="connsiteY3" fmla="*/ 2438 h 7315"/>
                <a:gd name="connsiteX4" fmla="*/ 12802 w 13411"/>
                <a:gd name="connsiteY4" fmla="*/ 3657 h 7315"/>
                <a:gd name="connsiteX5" fmla="*/ 13411 w 13411"/>
                <a:gd name="connsiteY5" fmla="*/ 4877 h 7315"/>
                <a:gd name="connsiteX6" fmla="*/ 10363 w 13411"/>
                <a:gd name="connsiteY6" fmla="*/ 4877 h 7315"/>
                <a:gd name="connsiteX7" fmla="*/ 6096 w 13411"/>
                <a:gd name="connsiteY7" fmla="*/ 3048 h 7315"/>
                <a:gd name="connsiteX8" fmla="*/ 4877 w 13411"/>
                <a:gd name="connsiteY8" fmla="*/ 3657 h 7315"/>
                <a:gd name="connsiteX9" fmla="*/ 3048 w 13411"/>
                <a:gd name="connsiteY9" fmla="*/ 7315 h 7315"/>
                <a:gd name="connsiteX10" fmla="*/ 1219 w 13411"/>
                <a:gd name="connsiteY10" fmla="*/ 3657 h 7315"/>
                <a:gd name="connsiteX11" fmla="*/ 610 w 13411"/>
                <a:gd name="connsiteY11" fmla="*/ 3048 h 7315"/>
                <a:gd name="connsiteX12" fmla="*/ 0 w 13411"/>
                <a:gd name="connsiteY12" fmla="*/ 609 h 7315"/>
                <a:gd name="connsiteX13" fmla="*/ 1829 w 13411"/>
                <a:gd name="connsiteY13" fmla="*/ 0 h 7315"/>
                <a:gd name="connsiteX14" fmla="*/ 4267 w 13411"/>
                <a:gd name="connsiteY14" fmla="*/ 1829 h 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11" h="7315">
                  <a:moveTo>
                    <a:pt x="4267" y="1829"/>
                  </a:moveTo>
                  <a:lnTo>
                    <a:pt x="6706" y="1219"/>
                  </a:lnTo>
                  <a:lnTo>
                    <a:pt x="8535" y="2438"/>
                  </a:lnTo>
                  <a:lnTo>
                    <a:pt x="10973" y="2438"/>
                  </a:lnTo>
                  <a:lnTo>
                    <a:pt x="12802" y="3657"/>
                  </a:lnTo>
                  <a:lnTo>
                    <a:pt x="13411" y="4877"/>
                  </a:lnTo>
                  <a:lnTo>
                    <a:pt x="10363" y="4877"/>
                  </a:lnTo>
                  <a:lnTo>
                    <a:pt x="6096" y="3048"/>
                  </a:lnTo>
                  <a:lnTo>
                    <a:pt x="4877" y="3657"/>
                  </a:lnTo>
                  <a:lnTo>
                    <a:pt x="3048" y="7315"/>
                  </a:lnTo>
                  <a:lnTo>
                    <a:pt x="1219" y="3657"/>
                  </a:lnTo>
                  <a:lnTo>
                    <a:pt x="610" y="3048"/>
                  </a:lnTo>
                  <a:lnTo>
                    <a:pt x="0" y="609"/>
                  </a:lnTo>
                  <a:lnTo>
                    <a:pt x="1829" y="0"/>
                  </a:lnTo>
                  <a:lnTo>
                    <a:pt x="4267" y="182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5" name="Freihandform: Form 304">
              <a:extLst>
                <a:ext uri="{FF2B5EF4-FFF2-40B4-BE49-F238E27FC236}">
                  <a16:creationId xmlns:a16="http://schemas.microsoft.com/office/drawing/2014/main" id="{7CFF804B-DD24-9230-DC4E-64A7CCA3EB81}"/>
                </a:ext>
              </a:extLst>
            </p:cNvPr>
            <p:cNvSpPr/>
            <p:nvPr/>
          </p:nvSpPr>
          <p:spPr>
            <a:xfrm>
              <a:off x="4819941" y="3858088"/>
              <a:ext cx="3657" cy="10363"/>
            </a:xfrm>
            <a:custGeom>
              <a:avLst/>
              <a:gdLst>
                <a:gd name="connsiteX0" fmla="*/ 3048 w 3657"/>
                <a:gd name="connsiteY0" fmla="*/ 5486 h 10363"/>
                <a:gd name="connsiteX1" fmla="*/ 3658 w 3657"/>
                <a:gd name="connsiteY1" fmla="*/ 6096 h 10363"/>
                <a:gd name="connsiteX2" fmla="*/ 3048 w 3657"/>
                <a:gd name="connsiteY2" fmla="*/ 9754 h 10363"/>
                <a:gd name="connsiteX3" fmla="*/ 1829 w 3657"/>
                <a:gd name="connsiteY3" fmla="*/ 10363 h 10363"/>
                <a:gd name="connsiteX4" fmla="*/ 1829 w 3657"/>
                <a:gd name="connsiteY4" fmla="*/ 7315 h 10363"/>
                <a:gd name="connsiteX5" fmla="*/ 610 w 3657"/>
                <a:gd name="connsiteY5" fmla="*/ 5486 h 10363"/>
                <a:gd name="connsiteX6" fmla="*/ 610 w 3657"/>
                <a:gd name="connsiteY6" fmla="*/ 3658 h 10363"/>
                <a:gd name="connsiteX7" fmla="*/ 0 w 3657"/>
                <a:gd name="connsiteY7" fmla="*/ 1829 h 10363"/>
                <a:gd name="connsiteX8" fmla="*/ 2439 w 3657"/>
                <a:gd name="connsiteY8" fmla="*/ 0 h 10363"/>
                <a:gd name="connsiteX9" fmla="*/ 3658 w 3657"/>
                <a:gd name="connsiteY9" fmla="*/ 1219 h 10363"/>
                <a:gd name="connsiteX10" fmla="*/ 3048 w 3657"/>
                <a:gd name="connsiteY10" fmla="*/ 4877 h 10363"/>
                <a:gd name="connsiteX11" fmla="*/ 3048 w 3657"/>
                <a:gd name="connsiteY11" fmla="*/ 5486 h 1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57" h="10363">
                  <a:moveTo>
                    <a:pt x="3048" y="5486"/>
                  </a:moveTo>
                  <a:lnTo>
                    <a:pt x="3658" y="6096"/>
                  </a:lnTo>
                  <a:lnTo>
                    <a:pt x="3048" y="9754"/>
                  </a:lnTo>
                  <a:lnTo>
                    <a:pt x="1829" y="10363"/>
                  </a:lnTo>
                  <a:lnTo>
                    <a:pt x="1829" y="7315"/>
                  </a:lnTo>
                  <a:lnTo>
                    <a:pt x="610" y="5486"/>
                  </a:lnTo>
                  <a:lnTo>
                    <a:pt x="610" y="3658"/>
                  </a:lnTo>
                  <a:lnTo>
                    <a:pt x="0" y="1829"/>
                  </a:lnTo>
                  <a:lnTo>
                    <a:pt x="2439" y="0"/>
                  </a:lnTo>
                  <a:lnTo>
                    <a:pt x="3658" y="1219"/>
                  </a:lnTo>
                  <a:lnTo>
                    <a:pt x="3048" y="4877"/>
                  </a:lnTo>
                  <a:lnTo>
                    <a:pt x="3048" y="5486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6" name="Freihandform: Form 305">
              <a:extLst>
                <a:ext uri="{FF2B5EF4-FFF2-40B4-BE49-F238E27FC236}">
                  <a16:creationId xmlns:a16="http://schemas.microsoft.com/office/drawing/2014/main" id="{12C751A7-819B-D72B-F903-DC6B2193CED8}"/>
                </a:ext>
              </a:extLst>
            </p:cNvPr>
            <p:cNvSpPr/>
            <p:nvPr/>
          </p:nvSpPr>
          <p:spPr>
            <a:xfrm>
              <a:off x="4748618" y="3855650"/>
              <a:ext cx="7314" cy="5486"/>
            </a:xfrm>
            <a:custGeom>
              <a:avLst/>
              <a:gdLst>
                <a:gd name="connsiteX0" fmla="*/ 5486 w 7314"/>
                <a:gd name="connsiteY0" fmla="*/ 0 h 5486"/>
                <a:gd name="connsiteX1" fmla="*/ 6705 w 7314"/>
                <a:gd name="connsiteY1" fmla="*/ 1829 h 5486"/>
                <a:gd name="connsiteX2" fmla="*/ 7315 w 7314"/>
                <a:gd name="connsiteY2" fmla="*/ 3657 h 5486"/>
                <a:gd name="connsiteX3" fmla="*/ 3048 w 7314"/>
                <a:gd name="connsiteY3" fmla="*/ 5486 h 5486"/>
                <a:gd name="connsiteX4" fmla="*/ 1219 w 7314"/>
                <a:gd name="connsiteY4" fmla="*/ 4267 h 5486"/>
                <a:gd name="connsiteX5" fmla="*/ 0 w 7314"/>
                <a:gd name="connsiteY5" fmla="*/ 3048 h 5486"/>
                <a:gd name="connsiteX6" fmla="*/ 2438 w 7314"/>
                <a:gd name="connsiteY6" fmla="*/ 609 h 5486"/>
                <a:gd name="connsiteX7" fmla="*/ 5486 w 7314"/>
                <a:gd name="connsiteY7" fmla="*/ 0 h 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4" h="5486">
                  <a:moveTo>
                    <a:pt x="5486" y="0"/>
                  </a:moveTo>
                  <a:lnTo>
                    <a:pt x="6705" y="1829"/>
                  </a:lnTo>
                  <a:lnTo>
                    <a:pt x="7315" y="3657"/>
                  </a:lnTo>
                  <a:lnTo>
                    <a:pt x="3048" y="5486"/>
                  </a:lnTo>
                  <a:lnTo>
                    <a:pt x="1219" y="4267"/>
                  </a:lnTo>
                  <a:lnTo>
                    <a:pt x="0" y="3048"/>
                  </a:lnTo>
                  <a:lnTo>
                    <a:pt x="2438" y="609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7" name="Freihandform: Form 306">
              <a:extLst>
                <a:ext uri="{FF2B5EF4-FFF2-40B4-BE49-F238E27FC236}">
                  <a16:creationId xmlns:a16="http://schemas.microsoft.com/office/drawing/2014/main" id="{B22E792C-99D5-CC4C-12F9-58C62FB4F2D6}"/>
                </a:ext>
              </a:extLst>
            </p:cNvPr>
            <p:cNvSpPr/>
            <p:nvPr/>
          </p:nvSpPr>
          <p:spPr>
            <a:xfrm>
              <a:off x="4740084" y="3844677"/>
              <a:ext cx="12801" cy="10972"/>
            </a:xfrm>
            <a:custGeom>
              <a:avLst/>
              <a:gdLst>
                <a:gd name="connsiteX0" fmla="*/ 9144 w 12801"/>
                <a:gd name="connsiteY0" fmla="*/ 0 h 10972"/>
                <a:gd name="connsiteX1" fmla="*/ 10973 w 12801"/>
                <a:gd name="connsiteY1" fmla="*/ 610 h 10972"/>
                <a:gd name="connsiteX2" fmla="*/ 10973 w 12801"/>
                <a:gd name="connsiteY2" fmla="*/ 1829 h 10972"/>
                <a:gd name="connsiteX3" fmla="*/ 12801 w 12801"/>
                <a:gd name="connsiteY3" fmla="*/ 3658 h 10972"/>
                <a:gd name="connsiteX4" fmla="*/ 11583 w 12801"/>
                <a:gd name="connsiteY4" fmla="*/ 6096 h 10972"/>
                <a:gd name="connsiteX5" fmla="*/ 7925 w 12801"/>
                <a:gd name="connsiteY5" fmla="*/ 7925 h 10972"/>
                <a:gd name="connsiteX6" fmla="*/ 5487 w 12801"/>
                <a:gd name="connsiteY6" fmla="*/ 10363 h 10972"/>
                <a:gd name="connsiteX7" fmla="*/ 1219 w 12801"/>
                <a:gd name="connsiteY7" fmla="*/ 10973 h 10972"/>
                <a:gd name="connsiteX8" fmla="*/ 1219 w 12801"/>
                <a:gd name="connsiteY8" fmla="*/ 10363 h 10972"/>
                <a:gd name="connsiteX9" fmla="*/ 1219 w 12801"/>
                <a:gd name="connsiteY9" fmla="*/ 7315 h 10972"/>
                <a:gd name="connsiteX10" fmla="*/ 0 w 12801"/>
                <a:gd name="connsiteY10" fmla="*/ 6096 h 10972"/>
                <a:gd name="connsiteX11" fmla="*/ 0 w 12801"/>
                <a:gd name="connsiteY11" fmla="*/ 4877 h 10972"/>
                <a:gd name="connsiteX12" fmla="*/ 1219 w 12801"/>
                <a:gd name="connsiteY12" fmla="*/ 3658 h 10972"/>
                <a:gd name="connsiteX13" fmla="*/ 2439 w 12801"/>
                <a:gd name="connsiteY13" fmla="*/ 3658 h 10972"/>
                <a:gd name="connsiteX14" fmla="*/ 3657 w 12801"/>
                <a:gd name="connsiteY14" fmla="*/ 2438 h 10972"/>
                <a:gd name="connsiteX15" fmla="*/ 7925 w 12801"/>
                <a:gd name="connsiteY15" fmla="*/ 0 h 10972"/>
                <a:gd name="connsiteX16" fmla="*/ 9144 w 12801"/>
                <a:gd name="connsiteY16" fmla="*/ 0 h 10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801" h="10972">
                  <a:moveTo>
                    <a:pt x="9144" y="0"/>
                  </a:moveTo>
                  <a:lnTo>
                    <a:pt x="10973" y="610"/>
                  </a:lnTo>
                  <a:lnTo>
                    <a:pt x="10973" y="1829"/>
                  </a:lnTo>
                  <a:lnTo>
                    <a:pt x="12801" y="3658"/>
                  </a:lnTo>
                  <a:lnTo>
                    <a:pt x="11583" y="6096"/>
                  </a:lnTo>
                  <a:lnTo>
                    <a:pt x="7925" y="7925"/>
                  </a:lnTo>
                  <a:lnTo>
                    <a:pt x="5487" y="10363"/>
                  </a:lnTo>
                  <a:lnTo>
                    <a:pt x="1219" y="10973"/>
                  </a:lnTo>
                  <a:lnTo>
                    <a:pt x="1219" y="10363"/>
                  </a:lnTo>
                  <a:lnTo>
                    <a:pt x="1219" y="7315"/>
                  </a:lnTo>
                  <a:lnTo>
                    <a:pt x="0" y="6096"/>
                  </a:lnTo>
                  <a:lnTo>
                    <a:pt x="0" y="4877"/>
                  </a:lnTo>
                  <a:lnTo>
                    <a:pt x="1219" y="3658"/>
                  </a:lnTo>
                  <a:lnTo>
                    <a:pt x="2439" y="3658"/>
                  </a:lnTo>
                  <a:lnTo>
                    <a:pt x="3657" y="2438"/>
                  </a:lnTo>
                  <a:lnTo>
                    <a:pt x="7925" y="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8" name="Freihandform: Form 307">
              <a:extLst>
                <a:ext uri="{FF2B5EF4-FFF2-40B4-BE49-F238E27FC236}">
                  <a16:creationId xmlns:a16="http://schemas.microsoft.com/office/drawing/2014/main" id="{3136F267-CAF1-7725-1DEC-8959692B6B69}"/>
                </a:ext>
              </a:extLst>
            </p:cNvPr>
            <p:cNvSpPr/>
            <p:nvPr/>
          </p:nvSpPr>
          <p:spPr>
            <a:xfrm>
              <a:off x="3230104" y="4033043"/>
              <a:ext cx="14020" cy="13411"/>
            </a:xfrm>
            <a:custGeom>
              <a:avLst/>
              <a:gdLst>
                <a:gd name="connsiteX0" fmla="*/ 13411 w 14020"/>
                <a:gd name="connsiteY0" fmla="*/ 13411 h 13411"/>
                <a:gd name="connsiteX1" fmla="*/ 11583 w 14020"/>
                <a:gd name="connsiteY1" fmla="*/ 13411 h 13411"/>
                <a:gd name="connsiteX2" fmla="*/ 9144 w 14020"/>
                <a:gd name="connsiteY2" fmla="*/ 11583 h 13411"/>
                <a:gd name="connsiteX3" fmla="*/ 7315 w 14020"/>
                <a:gd name="connsiteY3" fmla="*/ 10973 h 13411"/>
                <a:gd name="connsiteX4" fmla="*/ 5487 w 14020"/>
                <a:gd name="connsiteY4" fmla="*/ 9144 h 13411"/>
                <a:gd name="connsiteX5" fmla="*/ 4877 w 14020"/>
                <a:gd name="connsiteY5" fmla="*/ 7925 h 13411"/>
                <a:gd name="connsiteX6" fmla="*/ 3048 w 14020"/>
                <a:gd name="connsiteY6" fmla="*/ 7315 h 13411"/>
                <a:gd name="connsiteX7" fmla="*/ 1829 w 14020"/>
                <a:gd name="connsiteY7" fmla="*/ 4877 h 13411"/>
                <a:gd name="connsiteX8" fmla="*/ 0 w 14020"/>
                <a:gd name="connsiteY8" fmla="*/ 3048 h 13411"/>
                <a:gd name="connsiteX9" fmla="*/ 610 w 14020"/>
                <a:gd name="connsiteY9" fmla="*/ 0 h 13411"/>
                <a:gd name="connsiteX10" fmla="*/ 3658 w 14020"/>
                <a:gd name="connsiteY10" fmla="*/ 1829 h 13411"/>
                <a:gd name="connsiteX11" fmla="*/ 4267 w 14020"/>
                <a:gd name="connsiteY11" fmla="*/ 4877 h 13411"/>
                <a:gd name="connsiteX12" fmla="*/ 6706 w 14020"/>
                <a:gd name="connsiteY12" fmla="*/ 7315 h 13411"/>
                <a:gd name="connsiteX13" fmla="*/ 10973 w 14020"/>
                <a:gd name="connsiteY13" fmla="*/ 8535 h 13411"/>
                <a:gd name="connsiteX14" fmla="*/ 12192 w 14020"/>
                <a:gd name="connsiteY14" fmla="*/ 10363 h 13411"/>
                <a:gd name="connsiteX15" fmla="*/ 14021 w 14020"/>
                <a:gd name="connsiteY15" fmla="*/ 12802 h 13411"/>
                <a:gd name="connsiteX16" fmla="*/ 13411 w 14020"/>
                <a:gd name="connsiteY16" fmla="*/ 13411 h 1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20" h="13411">
                  <a:moveTo>
                    <a:pt x="13411" y="13411"/>
                  </a:moveTo>
                  <a:lnTo>
                    <a:pt x="11583" y="13411"/>
                  </a:lnTo>
                  <a:lnTo>
                    <a:pt x="9144" y="11583"/>
                  </a:lnTo>
                  <a:lnTo>
                    <a:pt x="7315" y="10973"/>
                  </a:lnTo>
                  <a:lnTo>
                    <a:pt x="5487" y="9144"/>
                  </a:lnTo>
                  <a:lnTo>
                    <a:pt x="4877" y="7925"/>
                  </a:lnTo>
                  <a:lnTo>
                    <a:pt x="3048" y="7315"/>
                  </a:lnTo>
                  <a:lnTo>
                    <a:pt x="1829" y="4877"/>
                  </a:lnTo>
                  <a:lnTo>
                    <a:pt x="0" y="3048"/>
                  </a:lnTo>
                  <a:lnTo>
                    <a:pt x="610" y="0"/>
                  </a:lnTo>
                  <a:lnTo>
                    <a:pt x="3658" y="1829"/>
                  </a:lnTo>
                  <a:lnTo>
                    <a:pt x="4267" y="4877"/>
                  </a:lnTo>
                  <a:lnTo>
                    <a:pt x="6706" y="7315"/>
                  </a:lnTo>
                  <a:lnTo>
                    <a:pt x="10973" y="8535"/>
                  </a:lnTo>
                  <a:lnTo>
                    <a:pt x="12192" y="10363"/>
                  </a:lnTo>
                  <a:lnTo>
                    <a:pt x="14021" y="12802"/>
                  </a:lnTo>
                  <a:lnTo>
                    <a:pt x="13411" y="13411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9" name="Freihandform: Form 308">
              <a:extLst>
                <a:ext uri="{FF2B5EF4-FFF2-40B4-BE49-F238E27FC236}">
                  <a16:creationId xmlns:a16="http://schemas.microsoft.com/office/drawing/2014/main" id="{14A8851C-E443-D93C-FEB6-E819C93C7D70}"/>
                </a:ext>
              </a:extLst>
            </p:cNvPr>
            <p:cNvSpPr/>
            <p:nvPr/>
          </p:nvSpPr>
          <p:spPr>
            <a:xfrm>
              <a:off x="2838132" y="3759943"/>
              <a:ext cx="10363" cy="3657"/>
            </a:xfrm>
            <a:custGeom>
              <a:avLst/>
              <a:gdLst>
                <a:gd name="connsiteX0" fmla="*/ 1219 w 10363"/>
                <a:gd name="connsiteY0" fmla="*/ 1829 h 3657"/>
                <a:gd name="connsiteX1" fmla="*/ 3048 w 10363"/>
                <a:gd name="connsiteY1" fmla="*/ 2438 h 3657"/>
                <a:gd name="connsiteX2" fmla="*/ 4267 w 10363"/>
                <a:gd name="connsiteY2" fmla="*/ 0 h 3657"/>
                <a:gd name="connsiteX3" fmla="*/ 6705 w 10363"/>
                <a:gd name="connsiteY3" fmla="*/ 610 h 3657"/>
                <a:gd name="connsiteX4" fmla="*/ 9753 w 10363"/>
                <a:gd name="connsiteY4" fmla="*/ 610 h 3657"/>
                <a:gd name="connsiteX5" fmla="*/ 10363 w 10363"/>
                <a:gd name="connsiteY5" fmla="*/ 1829 h 3657"/>
                <a:gd name="connsiteX6" fmla="*/ 9144 w 10363"/>
                <a:gd name="connsiteY6" fmla="*/ 3048 h 3657"/>
                <a:gd name="connsiteX7" fmla="*/ 7925 w 10363"/>
                <a:gd name="connsiteY7" fmla="*/ 2438 h 3657"/>
                <a:gd name="connsiteX8" fmla="*/ 5487 w 10363"/>
                <a:gd name="connsiteY8" fmla="*/ 3048 h 3657"/>
                <a:gd name="connsiteX9" fmla="*/ 4267 w 10363"/>
                <a:gd name="connsiteY9" fmla="*/ 3658 h 3657"/>
                <a:gd name="connsiteX10" fmla="*/ 0 w 10363"/>
                <a:gd name="connsiteY10" fmla="*/ 3658 h 3657"/>
                <a:gd name="connsiteX11" fmla="*/ 1219 w 10363"/>
                <a:gd name="connsiteY11" fmla="*/ 1829 h 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63" h="3657">
                  <a:moveTo>
                    <a:pt x="1219" y="1829"/>
                  </a:moveTo>
                  <a:lnTo>
                    <a:pt x="3048" y="2438"/>
                  </a:lnTo>
                  <a:lnTo>
                    <a:pt x="4267" y="0"/>
                  </a:lnTo>
                  <a:lnTo>
                    <a:pt x="6705" y="610"/>
                  </a:lnTo>
                  <a:lnTo>
                    <a:pt x="9753" y="610"/>
                  </a:lnTo>
                  <a:lnTo>
                    <a:pt x="10363" y="1829"/>
                  </a:lnTo>
                  <a:lnTo>
                    <a:pt x="9144" y="3048"/>
                  </a:lnTo>
                  <a:lnTo>
                    <a:pt x="7925" y="2438"/>
                  </a:lnTo>
                  <a:lnTo>
                    <a:pt x="5487" y="3048"/>
                  </a:lnTo>
                  <a:lnTo>
                    <a:pt x="4267" y="3658"/>
                  </a:lnTo>
                  <a:lnTo>
                    <a:pt x="0" y="3658"/>
                  </a:lnTo>
                  <a:lnTo>
                    <a:pt x="1219" y="182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0" name="Freihandform: Form 309">
              <a:extLst>
                <a:ext uri="{FF2B5EF4-FFF2-40B4-BE49-F238E27FC236}">
                  <a16:creationId xmlns:a16="http://schemas.microsoft.com/office/drawing/2014/main" id="{10D3CACC-75DE-2E6E-BC9C-FAE54CB5ECF5}"/>
                </a:ext>
              </a:extLst>
            </p:cNvPr>
            <p:cNvSpPr/>
            <p:nvPr/>
          </p:nvSpPr>
          <p:spPr>
            <a:xfrm>
              <a:off x="2884461" y="3746531"/>
              <a:ext cx="4267" cy="1828"/>
            </a:xfrm>
            <a:custGeom>
              <a:avLst/>
              <a:gdLst>
                <a:gd name="connsiteX0" fmla="*/ 4267 w 4267"/>
                <a:gd name="connsiteY0" fmla="*/ 0 h 1828"/>
                <a:gd name="connsiteX1" fmla="*/ 0 w 4267"/>
                <a:gd name="connsiteY1" fmla="*/ 1829 h 1828"/>
                <a:gd name="connsiteX2" fmla="*/ 1219 w 4267"/>
                <a:gd name="connsiteY2" fmla="*/ 0 h 1828"/>
                <a:gd name="connsiteX3" fmla="*/ 4267 w 4267"/>
                <a:gd name="connsiteY3" fmla="*/ 0 h 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7" h="1828">
                  <a:moveTo>
                    <a:pt x="4267" y="0"/>
                  </a:moveTo>
                  <a:lnTo>
                    <a:pt x="0" y="1829"/>
                  </a:lnTo>
                  <a:lnTo>
                    <a:pt x="1219" y="0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1" name="Freihandform: Form 310">
              <a:extLst>
                <a:ext uri="{FF2B5EF4-FFF2-40B4-BE49-F238E27FC236}">
                  <a16:creationId xmlns:a16="http://schemas.microsoft.com/office/drawing/2014/main" id="{9D099C56-7B1A-7850-5DD6-E2828D09EEB9}"/>
                </a:ext>
              </a:extLst>
            </p:cNvPr>
            <p:cNvSpPr/>
            <p:nvPr/>
          </p:nvSpPr>
          <p:spPr>
            <a:xfrm>
              <a:off x="2891776" y="3744703"/>
              <a:ext cx="4876" cy="2438"/>
            </a:xfrm>
            <a:custGeom>
              <a:avLst/>
              <a:gdLst>
                <a:gd name="connsiteX0" fmla="*/ 610 w 4876"/>
                <a:gd name="connsiteY0" fmla="*/ 2438 h 2438"/>
                <a:gd name="connsiteX1" fmla="*/ 0 w 4876"/>
                <a:gd name="connsiteY1" fmla="*/ 1829 h 2438"/>
                <a:gd name="connsiteX2" fmla="*/ 4877 w 4876"/>
                <a:gd name="connsiteY2" fmla="*/ 0 h 2438"/>
                <a:gd name="connsiteX3" fmla="*/ 3658 w 4876"/>
                <a:gd name="connsiteY3" fmla="*/ 1829 h 2438"/>
                <a:gd name="connsiteX4" fmla="*/ 610 w 4876"/>
                <a:gd name="connsiteY4" fmla="*/ 2438 h 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" h="2438">
                  <a:moveTo>
                    <a:pt x="610" y="2438"/>
                  </a:moveTo>
                  <a:lnTo>
                    <a:pt x="0" y="1829"/>
                  </a:lnTo>
                  <a:lnTo>
                    <a:pt x="4877" y="0"/>
                  </a:lnTo>
                  <a:lnTo>
                    <a:pt x="3658" y="1829"/>
                  </a:lnTo>
                  <a:lnTo>
                    <a:pt x="610" y="243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2" name="Freihandform: Form 311">
              <a:extLst>
                <a:ext uri="{FF2B5EF4-FFF2-40B4-BE49-F238E27FC236}">
                  <a16:creationId xmlns:a16="http://schemas.microsoft.com/office/drawing/2014/main" id="{F1821F01-31DD-03C0-6DE9-B63D98D1D0B5}"/>
                </a:ext>
              </a:extLst>
            </p:cNvPr>
            <p:cNvSpPr/>
            <p:nvPr/>
          </p:nvSpPr>
          <p:spPr>
            <a:xfrm>
              <a:off x="6707262" y="3145466"/>
              <a:ext cx="8534" cy="4267"/>
            </a:xfrm>
            <a:custGeom>
              <a:avLst/>
              <a:gdLst>
                <a:gd name="connsiteX0" fmla="*/ 6096 w 8534"/>
                <a:gd name="connsiteY0" fmla="*/ 0 h 4267"/>
                <a:gd name="connsiteX1" fmla="*/ 6706 w 8534"/>
                <a:gd name="connsiteY1" fmla="*/ 1219 h 4267"/>
                <a:gd name="connsiteX2" fmla="*/ 8535 w 8534"/>
                <a:gd name="connsiteY2" fmla="*/ 3657 h 4267"/>
                <a:gd name="connsiteX3" fmla="*/ 6096 w 8534"/>
                <a:gd name="connsiteY3" fmla="*/ 3048 h 4267"/>
                <a:gd name="connsiteX4" fmla="*/ 4268 w 8534"/>
                <a:gd name="connsiteY4" fmla="*/ 3048 h 4267"/>
                <a:gd name="connsiteX5" fmla="*/ 1829 w 8534"/>
                <a:gd name="connsiteY5" fmla="*/ 4267 h 4267"/>
                <a:gd name="connsiteX6" fmla="*/ 0 w 8534"/>
                <a:gd name="connsiteY6" fmla="*/ 2438 h 4267"/>
                <a:gd name="connsiteX7" fmla="*/ 0 w 8534"/>
                <a:gd name="connsiteY7" fmla="*/ 609 h 4267"/>
                <a:gd name="connsiteX8" fmla="*/ 1829 w 8534"/>
                <a:gd name="connsiteY8" fmla="*/ 0 h 4267"/>
                <a:gd name="connsiteX9" fmla="*/ 3048 w 8534"/>
                <a:gd name="connsiteY9" fmla="*/ 609 h 4267"/>
                <a:gd name="connsiteX10" fmla="*/ 6096 w 8534"/>
                <a:gd name="connsiteY10" fmla="*/ 0 h 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34" h="4267">
                  <a:moveTo>
                    <a:pt x="6096" y="0"/>
                  </a:moveTo>
                  <a:lnTo>
                    <a:pt x="6706" y="1219"/>
                  </a:lnTo>
                  <a:lnTo>
                    <a:pt x="8535" y="3657"/>
                  </a:lnTo>
                  <a:lnTo>
                    <a:pt x="6096" y="3048"/>
                  </a:lnTo>
                  <a:lnTo>
                    <a:pt x="4268" y="3048"/>
                  </a:lnTo>
                  <a:lnTo>
                    <a:pt x="1829" y="4267"/>
                  </a:lnTo>
                  <a:lnTo>
                    <a:pt x="0" y="2438"/>
                  </a:lnTo>
                  <a:lnTo>
                    <a:pt x="0" y="609"/>
                  </a:lnTo>
                  <a:lnTo>
                    <a:pt x="1829" y="0"/>
                  </a:lnTo>
                  <a:lnTo>
                    <a:pt x="3048" y="609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3" name="Freihandform: Form 312">
              <a:extLst>
                <a:ext uri="{FF2B5EF4-FFF2-40B4-BE49-F238E27FC236}">
                  <a16:creationId xmlns:a16="http://schemas.microsoft.com/office/drawing/2014/main" id="{14DBC439-B97B-FBBF-D8EA-2023F6049097}"/>
                </a:ext>
              </a:extLst>
            </p:cNvPr>
            <p:cNvSpPr/>
            <p:nvPr/>
          </p:nvSpPr>
          <p:spPr>
            <a:xfrm>
              <a:off x="6656057" y="3140589"/>
              <a:ext cx="46938" cy="21945"/>
            </a:xfrm>
            <a:custGeom>
              <a:avLst/>
              <a:gdLst>
                <a:gd name="connsiteX0" fmla="*/ 46939 w 46938"/>
                <a:gd name="connsiteY0" fmla="*/ 7925 h 21945"/>
                <a:gd name="connsiteX1" fmla="*/ 46939 w 46938"/>
                <a:gd name="connsiteY1" fmla="*/ 8534 h 21945"/>
                <a:gd name="connsiteX2" fmla="*/ 45720 w 46938"/>
                <a:gd name="connsiteY2" fmla="*/ 9754 h 21945"/>
                <a:gd name="connsiteX3" fmla="*/ 45110 w 46938"/>
                <a:gd name="connsiteY3" fmla="*/ 13411 h 21945"/>
                <a:gd name="connsiteX4" fmla="*/ 44500 w 46938"/>
                <a:gd name="connsiteY4" fmla="*/ 14630 h 21945"/>
                <a:gd name="connsiteX5" fmla="*/ 42672 w 46938"/>
                <a:gd name="connsiteY5" fmla="*/ 14630 h 21945"/>
                <a:gd name="connsiteX6" fmla="*/ 41452 w 46938"/>
                <a:gd name="connsiteY6" fmla="*/ 15850 h 21945"/>
                <a:gd name="connsiteX7" fmla="*/ 38404 w 46938"/>
                <a:gd name="connsiteY7" fmla="*/ 17069 h 21945"/>
                <a:gd name="connsiteX8" fmla="*/ 37185 w 46938"/>
                <a:gd name="connsiteY8" fmla="*/ 17678 h 21945"/>
                <a:gd name="connsiteX9" fmla="*/ 33528 w 46938"/>
                <a:gd name="connsiteY9" fmla="*/ 19507 h 21945"/>
                <a:gd name="connsiteX10" fmla="*/ 31089 w 46938"/>
                <a:gd name="connsiteY10" fmla="*/ 18898 h 21945"/>
                <a:gd name="connsiteX11" fmla="*/ 28041 w 46938"/>
                <a:gd name="connsiteY11" fmla="*/ 19507 h 21945"/>
                <a:gd name="connsiteX12" fmla="*/ 26212 w 46938"/>
                <a:gd name="connsiteY12" fmla="*/ 21946 h 21945"/>
                <a:gd name="connsiteX13" fmla="*/ 24993 w 46938"/>
                <a:gd name="connsiteY13" fmla="*/ 20117 h 21945"/>
                <a:gd name="connsiteX14" fmla="*/ 23164 w 46938"/>
                <a:gd name="connsiteY14" fmla="*/ 20726 h 21945"/>
                <a:gd name="connsiteX15" fmla="*/ 21945 w 46938"/>
                <a:gd name="connsiteY15" fmla="*/ 20726 h 21945"/>
                <a:gd name="connsiteX16" fmla="*/ 20116 w 46938"/>
                <a:gd name="connsiteY16" fmla="*/ 18898 h 21945"/>
                <a:gd name="connsiteX17" fmla="*/ 17678 w 46938"/>
                <a:gd name="connsiteY17" fmla="*/ 20726 h 21945"/>
                <a:gd name="connsiteX18" fmla="*/ 14630 w 46938"/>
                <a:gd name="connsiteY18" fmla="*/ 20726 h 21945"/>
                <a:gd name="connsiteX19" fmla="*/ 11582 w 46938"/>
                <a:gd name="connsiteY19" fmla="*/ 19507 h 21945"/>
                <a:gd name="connsiteX20" fmla="*/ 8534 w 46938"/>
                <a:gd name="connsiteY20" fmla="*/ 18898 h 21945"/>
                <a:gd name="connsiteX21" fmla="*/ 6096 w 46938"/>
                <a:gd name="connsiteY21" fmla="*/ 17069 h 21945"/>
                <a:gd name="connsiteX22" fmla="*/ 4267 w 46938"/>
                <a:gd name="connsiteY22" fmla="*/ 13411 h 21945"/>
                <a:gd name="connsiteX23" fmla="*/ 2438 w 46938"/>
                <a:gd name="connsiteY23" fmla="*/ 11582 h 21945"/>
                <a:gd name="connsiteX24" fmla="*/ 1219 w 46938"/>
                <a:gd name="connsiteY24" fmla="*/ 7315 h 21945"/>
                <a:gd name="connsiteX25" fmla="*/ 0 w 46938"/>
                <a:gd name="connsiteY25" fmla="*/ 5486 h 21945"/>
                <a:gd name="connsiteX26" fmla="*/ 609 w 46938"/>
                <a:gd name="connsiteY26" fmla="*/ 3658 h 21945"/>
                <a:gd name="connsiteX27" fmla="*/ 3657 w 46938"/>
                <a:gd name="connsiteY27" fmla="*/ 5486 h 21945"/>
                <a:gd name="connsiteX28" fmla="*/ 6096 w 46938"/>
                <a:gd name="connsiteY28" fmla="*/ 4877 h 21945"/>
                <a:gd name="connsiteX29" fmla="*/ 7315 w 46938"/>
                <a:gd name="connsiteY29" fmla="*/ 3048 h 21945"/>
                <a:gd name="connsiteX30" fmla="*/ 7924 w 46938"/>
                <a:gd name="connsiteY30" fmla="*/ 1219 h 21945"/>
                <a:gd name="connsiteX31" fmla="*/ 9753 w 46938"/>
                <a:gd name="connsiteY31" fmla="*/ 610 h 21945"/>
                <a:gd name="connsiteX32" fmla="*/ 10972 w 46938"/>
                <a:gd name="connsiteY32" fmla="*/ 1219 h 21945"/>
                <a:gd name="connsiteX33" fmla="*/ 12192 w 46938"/>
                <a:gd name="connsiteY33" fmla="*/ 0 h 21945"/>
                <a:gd name="connsiteX34" fmla="*/ 13411 w 46938"/>
                <a:gd name="connsiteY34" fmla="*/ 0 h 21945"/>
                <a:gd name="connsiteX35" fmla="*/ 14020 w 46938"/>
                <a:gd name="connsiteY35" fmla="*/ 2438 h 21945"/>
                <a:gd name="connsiteX36" fmla="*/ 17068 w 46938"/>
                <a:gd name="connsiteY36" fmla="*/ 3658 h 21945"/>
                <a:gd name="connsiteX37" fmla="*/ 17678 w 46938"/>
                <a:gd name="connsiteY37" fmla="*/ 4877 h 21945"/>
                <a:gd name="connsiteX38" fmla="*/ 21336 w 46938"/>
                <a:gd name="connsiteY38" fmla="*/ 4877 h 21945"/>
                <a:gd name="connsiteX39" fmla="*/ 24993 w 46938"/>
                <a:gd name="connsiteY39" fmla="*/ 1829 h 21945"/>
                <a:gd name="connsiteX40" fmla="*/ 27432 w 46938"/>
                <a:gd name="connsiteY40" fmla="*/ 2438 h 21945"/>
                <a:gd name="connsiteX41" fmla="*/ 29260 w 46938"/>
                <a:gd name="connsiteY41" fmla="*/ 1219 h 21945"/>
                <a:gd name="connsiteX42" fmla="*/ 31089 w 46938"/>
                <a:gd name="connsiteY42" fmla="*/ 1829 h 21945"/>
                <a:gd name="connsiteX43" fmla="*/ 33528 w 46938"/>
                <a:gd name="connsiteY43" fmla="*/ 3048 h 21945"/>
                <a:gd name="connsiteX44" fmla="*/ 34747 w 46938"/>
                <a:gd name="connsiteY44" fmla="*/ 1219 h 21945"/>
                <a:gd name="connsiteX45" fmla="*/ 36576 w 46938"/>
                <a:gd name="connsiteY45" fmla="*/ 1219 h 21945"/>
                <a:gd name="connsiteX46" fmla="*/ 38404 w 46938"/>
                <a:gd name="connsiteY46" fmla="*/ 3658 h 21945"/>
                <a:gd name="connsiteX47" fmla="*/ 38404 w 46938"/>
                <a:gd name="connsiteY47" fmla="*/ 7315 h 21945"/>
                <a:gd name="connsiteX48" fmla="*/ 40233 w 46938"/>
                <a:gd name="connsiteY48" fmla="*/ 6096 h 21945"/>
                <a:gd name="connsiteX49" fmla="*/ 42062 w 46938"/>
                <a:gd name="connsiteY49" fmla="*/ 7315 h 21945"/>
                <a:gd name="connsiteX50" fmla="*/ 42672 w 46938"/>
                <a:gd name="connsiteY50" fmla="*/ 6706 h 21945"/>
                <a:gd name="connsiteX51" fmla="*/ 46939 w 46938"/>
                <a:gd name="connsiteY51" fmla="*/ 7925 h 2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6938" h="21945">
                  <a:moveTo>
                    <a:pt x="46939" y="7925"/>
                  </a:moveTo>
                  <a:lnTo>
                    <a:pt x="46939" y="8534"/>
                  </a:lnTo>
                  <a:lnTo>
                    <a:pt x="45720" y="9754"/>
                  </a:lnTo>
                  <a:lnTo>
                    <a:pt x="45110" y="13411"/>
                  </a:lnTo>
                  <a:lnTo>
                    <a:pt x="44500" y="14630"/>
                  </a:lnTo>
                  <a:lnTo>
                    <a:pt x="42672" y="14630"/>
                  </a:lnTo>
                  <a:lnTo>
                    <a:pt x="41452" y="15850"/>
                  </a:lnTo>
                  <a:lnTo>
                    <a:pt x="38404" y="17069"/>
                  </a:lnTo>
                  <a:lnTo>
                    <a:pt x="37185" y="17678"/>
                  </a:lnTo>
                  <a:lnTo>
                    <a:pt x="33528" y="19507"/>
                  </a:lnTo>
                  <a:lnTo>
                    <a:pt x="31089" y="18898"/>
                  </a:lnTo>
                  <a:lnTo>
                    <a:pt x="28041" y="19507"/>
                  </a:lnTo>
                  <a:lnTo>
                    <a:pt x="26212" y="21946"/>
                  </a:lnTo>
                  <a:lnTo>
                    <a:pt x="24993" y="20117"/>
                  </a:lnTo>
                  <a:lnTo>
                    <a:pt x="23164" y="20726"/>
                  </a:lnTo>
                  <a:lnTo>
                    <a:pt x="21945" y="20726"/>
                  </a:lnTo>
                  <a:lnTo>
                    <a:pt x="20116" y="18898"/>
                  </a:lnTo>
                  <a:lnTo>
                    <a:pt x="17678" y="20726"/>
                  </a:lnTo>
                  <a:lnTo>
                    <a:pt x="14630" y="20726"/>
                  </a:lnTo>
                  <a:lnTo>
                    <a:pt x="11582" y="19507"/>
                  </a:lnTo>
                  <a:lnTo>
                    <a:pt x="8534" y="18898"/>
                  </a:lnTo>
                  <a:lnTo>
                    <a:pt x="6096" y="17069"/>
                  </a:lnTo>
                  <a:lnTo>
                    <a:pt x="4267" y="13411"/>
                  </a:lnTo>
                  <a:lnTo>
                    <a:pt x="2438" y="11582"/>
                  </a:lnTo>
                  <a:lnTo>
                    <a:pt x="1219" y="7315"/>
                  </a:lnTo>
                  <a:lnTo>
                    <a:pt x="0" y="5486"/>
                  </a:lnTo>
                  <a:lnTo>
                    <a:pt x="609" y="3658"/>
                  </a:lnTo>
                  <a:lnTo>
                    <a:pt x="3657" y="5486"/>
                  </a:lnTo>
                  <a:lnTo>
                    <a:pt x="6096" y="4877"/>
                  </a:lnTo>
                  <a:lnTo>
                    <a:pt x="7315" y="3048"/>
                  </a:lnTo>
                  <a:lnTo>
                    <a:pt x="7924" y="1219"/>
                  </a:lnTo>
                  <a:lnTo>
                    <a:pt x="9753" y="610"/>
                  </a:lnTo>
                  <a:lnTo>
                    <a:pt x="10972" y="1219"/>
                  </a:lnTo>
                  <a:lnTo>
                    <a:pt x="12192" y="0"/>
                  </a:lnTo>
                  <a:lnTo>
                    <a:pt x="13411" y="0"/>
                  </a:lnTo>
                  <a:lnTo>
                    <a:pt x="14020" y="2438"/>
                  </a:lnTo>
                  <a:lnTo>
                    <a:pt x="17068" y="3658"/>
                  </a:lnTo>
                  <a:lnTo>
                    <a:pt x="17678" y="4877"/>
                  </a:lnTo>
                  <a:lnTo>
                    <a:pt x="21336" y="4877"/>
                  </a:lnTo>
                  <a:lnTo>
                    <a:pt x="24993" y="1829"/>
                  </a:lnTo>
                  <a:lnTo>
                    <a:pt x="27432" y="2438"/>
                  </a:lnTo>
                  <a:lnTo>
                    <a:pt x="29260" y="1219"/>
                  </a:lnTo>
                  <a:lnTo>
                    <a:pt x="31089" y="1829"/>
                  </a:lnTo>
                  <a:lnTo>
                    <a:pt x="33528" y="3048"/>
                  </a:lnTo>
                  <a:lnTo>
                    <a:pt x="34747" y="1219"/>
                  </a:lnTo>
                  <a:lnTo>
                    <a:pt x="36576" y="1219"/>
                  </a:lnTo>
                  <a:lnTo>
                    <a:pt x="38404" y="3658"/>
                  </a:lnTo>
                  <a:lnTo>
                    <a:pt x="38404" y="7315"/>
                  </a:lnTo>
                  <a:lnTo>
                    <a:pt x="40233" y="6096"/>
                  </a:lnTo>
                  <a:lnTo>
                    <a:pt x="42062" y="7315"/>
                  </a:lnTo>
                  <a:lnTo>
                    <a:pt x="42672" y="6706"/>
                  </a:lnTo>
                  <a:lnTo>
                    <a:pt x="46939" y="7925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4" name="Freihandform: Form 313">
              <a:extLst>
                <a:ext uri="{FF2B5EF4-FFF2-40B4-BE49-F238E27FC236}">
                  <a16:creationId xmlns:a16="http://schemas.microsoft.com/office/drawing/2014/main" id="{CD466967-AC7C-B524-9EBF-A49CB7E00AF2}"/>
                </a:ext>
              </a:extLst>
            </p:cNvPr>
            <p:cNvSpPr/>
            <p:nvPr/>
          </p:nvSpPr>
          <p:spPr>
            <a:xfrm>
              <a:off x="3502596" y="3906247"/>
              <a:ext cx="7315" cy="16459"/>
            </a:xfrm>
            <a:custGeom>
              <a:avLst/>
              <a:gdLst>
                <a:gd name="connsiteX0" fmla="*/ 3048 w 7315"/>
                <a:gd name="connsiteY0" fmla="*/ 1219 h 16459"/>
                <a:gd name="connsiteX1" fmla="*/ 6096 w 7315"/>
                <a:gd name="connsiteY1" fmla="*/ 1829 h 16459"/>
                <a:gd name="connsiteX2" fmla="*/ 7315 w 7315"/>
                <a:gd name="connsiteY2" fmla="*/ 4877 h 16459"/>
                <a:gd name="connsiteX3" fmla="*/ 7315 w 7315"/>
                <a:gd name="connsiteY3" fmla="*/ 8534 h 16459"/>
                <a:gd name="connsiteX4" fmla="*/ 6705 w 7315"/>
                <a:gd name="connsiteY4" fmla="*/ 13411 h 16459"/>
                <a:gd name="connsiteX5" fmla="*/ 6096 w 7315"/>
                <a:gd name="connsiteY5" fmla="*/ 14630 h 16459"/>
                <a:gd name="connsiteX6" fmla="*/ 4877 w 7315"/>
                <a:gd name="connsiteY6" fmla="*/ 15240 h 16459"/>
                <a:gd name="connsiteX7" fmla="*/ 2439 w 7315"/>
                <a:gd name="connsiteY7" fmla="*/ 16459 h 16459"/>
                <a:gd name="connsiteX8" fmla="*/ 3048 w 7315"/>
                <a:gd name="connsiteY8" fmla="*/ 14021 h 16459"/>
                <a:gd name="connsiteX9" fmla="*/ 2439 w 7315"/>
                <a:gd name="connsiteY9" fmla="*/ 12802 h 16459"/>
                <a:gd name="connsiteX10" fmla="*/ 1829 w 7315"/>
                <a:gd name="connsiteY10" fmla="*/ 8534 h 16459"/>
                <a:gd name="connsiteX11" fmla="*/ 0 w 7315"/>
                <a:gd name="connsiteY11" fmla="*/ 5486 h 16459"/>
                <a:gd name="connsiteX12" fmla="*/ 0 w 7315"/>
                <a:gd name="connsiteY12" fmla="*/ 3658 h 16459"/>
                <a:gd name="connsiteX13" fmla="*/ 609 w 7315"/>
                <a:gd name="connsiteY13" fmla="*/ 1829 h 16459"/>
                <a:gd name="connsiteX14" fmla="*/ 609 w 7315"/>
                <a:gd name="connsiteY14" fmla="*/ 0 h 16459"/>
                <a:gd name="connsiteX15" fmla="*/ 1829 w 7315"/>
                <a:gd name="connsiteY15" fmla="*/ 0 h 16459"/>
                <a:gd name="connsiteX16" fmla="*/ 3048 w 7315"/>
                <a:gd name="connsiteY16" fmla="*/ 1219 h 1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15" h="16459">
                  <a:moveTo>
                    <a:pt x="3048" y="1219"/>
                  </a:moveTo>
                  <a:lnTo>
                    <a:pt x="6096" y="1829"/>
                  </a:lnTo>
                  <a:lnTo>
                    <a:pt x="7315" y="4877"/>
                  </a:lnTo>
                  <a:lnTo>
                    <a:pt x="7315" y="8534"/>
                  </a:lnTo>
                  <a:lnTo>
                    <a:pt x="6705" y="13411"/>
                  </a:lnTo>
                  <a:lnTo>
                    <a:pt x="6096" y="14630"/>
                  </a:lnTo>
                  <a:lnTo>
                    <a:pt x="4877" y="15240"/>
                  </a:lnTo>
                  <a:lnTo>
                    <a:pt x="2439" y="16459"/>
                  </a:lnTo>
                  <a:lnTo>
                    <a:pt x="3048" y="14021"/>
                  </a:lnTo>
                  <a:lnTo>
                    <a:pt x="2439" y="12802"/>
                  </a:lnTo>
                  <a:lnTo>
                    <a:pt x="1829" y="8534"/>
                  </a:lnTo>
                  <a:lnTo>
                    <a:pt x="0" y="5486"/>
                  </a:lnTo>
                  <a:lnTo>
                    <a:pt x="0" y="3658"/>
                  </a:lnTo>
                  <a:lnTo>
                    <a:pt x="609" y="1829"/>
                  </a:lnTo>
                  <a:lnTo>
                    <a:pt x="609" y="0"/>
                  </a:lnTo>
                  <a:lnTo>
                    <a:pt x="1829" y="0"/>
                  </a:lnTo>
                  <a:lnTo>
                    <a:pt x="3048" y="121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5" name="Freihandform: Form 314">
              <a:extLst>
                <a:ext uri="{FF2B5EF4-FFF2-40B4-BE49-F238E27FC236}">
                  <a16:creationId xmlns:a16="http://schemas.microsoft.com/office/drawing/2014/main" id="{E2AC32D7-CEB6-E92E-7F20-3B99854F1C5A}"/>
                </a:ext>
              </a:extLst>
            </p:cNvPr>
            <p:cNvSpPr/>
            <p:nvPr/>
          </p:nvSpPr>
          <p:spPr>
            <a:xfrm>
              <a:off x="3840924" y="6553739"/>
              <a:ext cx="4876" cy="4267"/>
            </a:xfrm>
            <a:custGeom>
              <a:avLst/>
              <a:gdLst>
                <a:gd name="connsiteX0" fmla="*/ 2439 w 4876"/>
                <a:gd name="connsiteY0" fmla="*/ 2439 h 4267"/>
                <a:gd name="connsiteX1" fmla="*/ 4877 w 4876"/>
                <a:gd name="connsiteY1" fmla="*/ 1829 h 4267"/>
                <a:gd name="connsiteX2" fmla="*/ 4877 w 4876"/>
                <a:gd name="connsiteY2" fmla="*/ 4267 h 4267"/>
                <a:gd name="connsiteX3" fmla="*/ 0 w 4876"/>
                <a:gd name="connsiteY3" fmla="*/ 2439 h 4267"/>
                <a:gd name="connsiteX4" fmla="*/ 1829 w 4876"/>
                <a:gd name="connsiteY4" fmla="*/ 610 h 4267"/>
                <a:gd name="connsiteX5" fmla="*/ 3048 w 4876"/>
                <a:gd name="connsiteY5" fmla="*/ 0 h 4267"/>
                <a:gd name="connsiteX6" fmla="*/ 2439 w 4876"/>
                <a:gd name="connsiteY6" fmla="*/ 2439 h 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76" h="4267">
                  <a:moveTo>
                    <a:pt x="2439" y="2439"/>
                  </a:moveTo>
                  <a:lnTo>
                    <a:pt x="4877" y="1829"/>
                  </a:lnTo>
                  <a:lnTo>
                    <a:pt x="4877" y="4267"/>
                  </a:lnTo>
                  <a:lnTo>
                    <a:pt x="0" y="2439"/>
                  </a:lnTo>
                  <a:lnTo>
                    <a:pt x="1829" y="610"/>
                  </a:lnTo>
                  <a:lnTo>
                    <a:pt x="3048" y="0"/>
                  </a:lnTo>
                  <a:lnTo>
                    <a:pt x="2439" y="243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6" name="Freihandform: Form 315">
              <a:extLst>
                <a:ext uri="{FF2B5EF4-FFF2-40B4-BE49-F238E27FC236}">
                  <a16:creationId xmlns:a16="http://schemas.microsoft.com/office/drawing/2014/main" id="{CEF57FC8-73DE-57FC-6B20-96885C33A055}"/>
                </a:ext>
              </a:extLst>
            </p:cNvPr>
            <p:cNvSpPr/>
            <p:nvPr/>
          </p:nvSpPr>
          <p:spPr>
            <a:xfrm>
              <a:off x="3839095" y="6547643"/>
              <a:ext cx="4267" cy="4876"/>
            </a:xfrm>
            <a:custGeom>
              <a:avLst/>
              <a:gdLst>
                <a:gd name="connsiteX0" fmla="*/ 0 w 4267"/>
                <a:gd name="connsiteY0" fmla="*/ 0 h 4876"/>
                <a:gd name="connsiteX1" fmla="*/ 1219 w 4267"/>
                <a:gd name="connsiteY1" fmla="*/ 1219 h 4876"/>
                <a:gd name="connsiteX2" fmla="*/ 3657 w 4267"/>
                <a:gd name="connsiteY2" fmla="*/ 1829 h 4876"/>
                <a:gd name="connsiteX3" fmla="*/ 4267 w 4267"/>
                <a:gd name="connsiteY3" fmla="*/ 4267 h 4876"/>
                <a:gd name="connsiteX4" fmla="*/ 2438 w 4267"/>
                <a:gd name="connsiteY4" fmla="*/ 4877 h 4876"/>
                <a:gd name="connsiteX5" fmla="*/ 1829 w 4267"/>
                <a:gd name="connsiteY5" fmla="*/ 2439 h 4876"/>
                <a:gd name="connsiteX6" fmla="*/ 609 w 4267"/>
                <a:gd name="connsiteY6" fmla="*/ 1219 h 4876"/>
                <a:gd name="connsiteX7" fmla="*/ 0 w 4267"/>
                <a:gd name="connsiteY7" fmla="*/ 0 h 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7" h="4876">
                  <a:moveTo>
                    <a:pt x="0" y="0"/>
                  </a:moveTo>
                  <a:lnTo>
                    <a:pt x="1219" y="1219"/>
                  </a:lnTo>
                  <a:lnTo>
                    <a:pt x="3657" y="1829"/>
                  </a:lnTo>
                  <a:lnTo>
                    <a:pt x="4267" y="4267"/>
                  </a:lnTo>
                  <a:lnTo>
                    <a:pt x="2438" y="4877"/>
                  </a:lnTo>
                  <a:lnTo>
                    <a:pt x="1829" y="2439"/>
                  </a:lnTo>
                  <a:lnTo>
                    <a:pt x="609" y="1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7" name="Freihandform: Form 316">
              <a:extLst>
                <a:ext uri="{FF2B5EF4-FFF2-40B4-BE49-F238E27FC236}">
                  <a16:creationId xmlns:a16="http://schemas.microsoft.com/office/drawing/2014/main" id="{83EBB38A-B8D0-6487-0C75-0C7D71028F47}"/>
                </a:ext>
              </a:extLst>
            </p:cNvPr>
            <p:cNvSpPr/>
            <p:nvPr/>
          </p:nvSpPr>
          <p:spPr>
            <a:xfrm>
              <a:off x="3874452" y="6542157"/>
              <a:ext cx="3657" cy="3657"/>
            </a:xfrm>
            <a:custGeom>
              <a:avLst/>
              <a:gdLst>
                <a:gd name="connsiteX0" fmla="*/ 2439 w 3657"/>
                <a:gd name="connsiteY0" fmla="*/ 609 h 3657"/>
                <a:gd name="connsiteX1" fmla="*/ 3657 w 3657"/>
                <a:gd name="connsiteY1" fmla="*/ 1219 h 3657"/>
                <a:gd name="connsiteX2" fmla="*/ 3048 w 3657"/>
                <a:gd name="connsiteY2" fmla="*/ 3657 h 3657"/>
                <a:gd name="connsiteX3" fmla="*/ 1219 w 3657"/>
                <a:gd name="connsiteY3" fmla="*/ 3048 h 3657"/>
                <a:gd name="connsiteX4" fmla="*/ 0 w 3657"/>
                <a:gd name="connsiteY4" fmla="*/ 1219 h 3657"/>
                <a:gd name="connsiteX5" fmla="*/ 1829 w 3657"/>
                <a:gd name="connsiteY5" fmla="*/ 0 h 3657"/>
                <a:gd name="connsiteX6" fmla="*/ 2439 w 3657"/>
                <a:gd name="connsiteY6" fmla="*/ 609 h 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7" h="3657">
                  <a:moveTo>
                    <a:pt x="2439" y="609"/>
                  </a:moveTo>
                  <a:lnTo>
                    <a:pt x="3657" y="1219"/>
                  </a:lnTo>
                  <a:lnTo>
                    <a:pt x="3048" y="3657"/>
                  </a:lnTo>
                  <a:lnTo>
                    <a:pt x="1219" y="3048"/>
                  </a:lnTo>
                  <a:lnTo>
                    <a:pt x="0" y="1219"/>
                  </a:lnTo>
                  <a:lnTo>
                    <a:pt x="1829" y="0"/>
                  </a:lnTo>
                  <a:lnTo>
                    <a:pt x="2439" y="60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8" name="Freihandform: Form 317">
              <a:extLst>
                <a:ext uri="{FF2B5EF4-FFF2-40B4-BE49-F238E27FC236}">
                  <a16:creationId xmlns:a16="http://schemas.microsoft.com/office/drawing/2014/main" id="{E8751AA3-419D-24B4-BC8B-0002F81C9131}"/>
                </a:ext>
              </a:extLst>
            </p:cNvPr>
            <p:cNvSpPr/>
            <p:nvPr/>
          </p:nvSpPr>
          <p:spPr>
            <a:xfrm>
              <a:off x="3795813" y="6534232"/>
              <a:ext cx="7925" cy="6705"/>
            </a:xfrm>
            <a:custGeom>
              <a:avLst/>
              <a:gdLst>
                <a:gd name="connsiteX0" fmla="*/ 7315 w 7925"/>
                <a:gd name="connsiteY0" fmla="*/ 3048 h 6705"/>
                <a:gd name="connsiteX1" fmla="*/ 7315 w 7925"/>
                <a:gd name="connsiteY1" fmla="*/ 4267 h 6705"/>
                <a:gd name="connsiteX2" fmla="*/ 7925 w 7925"/>
                <a:gd name="connsiteY2" fmla="*/ 6096 h 6705"/>
                <a:gd name="connsiteX3" fmla="*/ 5487 w 7925"/>
                <a:gd name="connsiteY3" fmla="*/ 6706 h 6705"/>
                <a:gd name="connsiteX4" fmla="*/ 3658 w 7925"/>
                <a:gd name="connsiteY4" fmla="*/ 6096 h 6705"/>
                <a:gd name="connsiteX5" fmla="*/ 2439 w 7925"/>
                <a:gd name="connsiteY5" fmla="*/ 4877 h 6705"/>
                <a:gd name="connsiteX6" fmla="*/ 610 w 7925"/>
                <a:gd name="connsiteY6" fmla="*/ 4267 h 6705"/>
                <a:gd name="connsiteX7" fmla="*/ 0 w 7925"/>
                <a:gd name="connsiteY7" fmla="*/ 1829 h 6705"/>
                <a:gd name="connsiteX8" fmla="*/ 1219 w 7925"/>
                <a:gd name="connsiteY8" fmla="*/ 1829 h 6705"/>
                <a:gd name="connsiteX9" fmla="*/ 1829 w 7925"/>
                <a:gd name="connsiteY9" fmla="*/ 610 h 6705"/>
                <a:gd name="connsiteX10" fmla="*/ 3658 w 7925"/>
                <a:gd name="connsiteY10" fmla="*/ 0 h 6705"/>
                <a:gd name="connsiteX11" fmla="*/ 4877 w 7925"/>
                <a:gd name="connsiteY11" fmla="*/ 610 h 6705"/>
                <a:gd name="connsiteX12" fmla="*/ 3048 w 7925"/>
                <a:gd name="connsiteY12" fmla="*/ 2439 h 6705"/>
                <a:gd name="connsiteX13" fmla="*/ 4877 w 7925"/>
                <a:gd name="connsiteY13" fmla="*/ 3048 h 6705"/>
                <a:gd name="connsiteX14" fmla="*/ 6706 w 7925"/>
                <a:gd name="connsiteY14" fmla="*/ 1219 h 6705"/>
                <a:gd name="connsiteX15" fmla="*/ 7315 w 7925"/>
                <a:gd name="connsiteY15" fmla="*/ 3048 h 6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925" h="6705">
                  <a:moveTo>
                    <a:pt x="7315" y="3048"/>
                  </a:moveTo>
                  <a:lnTo>
                    <a:pt x="7315" y="4267"/>
                  </a:lnTo>
                  <a:lnTo>
                    <a:pt x="7925" y="6096"/>
                  </a:lnTo>
                  <a:lnTo>
                    <a:pt x="5487" y="6706"/>
                  </a:lnTo>
                  <a:lnTo>
                    <a:pt x="3658" y="6096"/>
                  </a:lnTo>
                  <a:lnTo>
                    <a:pt x="2439" y="4877"/>
                  </a:lnTo>
                  <a:lnTo>
                    <a:pt x="610" y="4267"/>
                  </a:lnTo>
                  <a:lnTo>
                    <a:pt x="0" y="1829"/>
                  </a:lnTo>
                  <a:lnTo>
                    <a:pt x="1219" y="1829"/>
                  </a:lnTo>
                  <a:lnTo>
                    <a:pt x="1829" y="610"/>
                  </a:lnTo>
                  <a:lnTo>
                    <a:pt x="3658" y="0"/>
                  </a:lnTo>
                  <a:lnTo>
                    <a:pt x="4877" y="610"/>
                  </a:lnTo>
                  <a:lnTo>
                    <a:pt x="3048" y="2439"/>
                  </a:lnTo>
                  <a:lnTo>
                    <a:pt x="4877" y="3048"/>
                  </a:lnTo>
                  <a:lnTo>
                    <a:pt x="6706" y="1219"/>
                  </a:lnTo>
                  <a:lnTo>
                    <a:pt x="7315" y="304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9" name="Freihandform: Form 318">
              <a:extLst>
                <a:ext uri="{FF2B5EF4-FFF2-40B4-BE49-F238E27FC236}">
                  <a16:creationId xmlns:a16="http://schemas.microsoft.com/office/drawing/2014/main" id="{E20E69E3-CE7B-5C22-29D9-F2092D0AE75C}"/>
                </a:ext>
              </a:extLst>
            </p:cNvPr>
            <p:cNvSpPr/>
            <p:nvPr/>
          </p:nvSpPr>
          <p:spPr>
            <a:xfrm>
              <a:off x="3801300" y="6517773"/>
              <a:ext cx="44500" cy="33528"/>
            </a:xfrm>
            <a:custGeom>
              <a:avLst/>
              <a:gdLst>
                <a:gd name="connsiteX0" fmla="*/ 19507 w 44500"/>
                <a:gd name="connsiteY0" fmla="*/ 11582 h 33528"/>
                <a:gd name="connsiteX1" fmla="*/ 17069 w 44500"/>
                <a:gd name="connsiteY1" fmla="*/ 10363 h 33528"/>
                <a:gd name="connsiteX2" fmla="*/ 14021 w 44500"/>
                <a:gd name="connsiteY2" fmla="*/ 8534 h 33528"/>
                <a:gd name="connsiteX3" fmla="*/ 9144 w 44500"/>
                <a:gd name="connsiteY3" fmla="*/ 6705 h 33528"/>
                <a:gd name="connsiteX4" fmla="*/ 9753 w 44500"/>
                <a:gd name="connsiteY4" fmla="*/ 4267 h 33528"/>
                <a:gd name="connsiteX5" fmla="*/ 5487 w 44500"/>
                <a:gd name="connsiteY5" fmla="*/ 3657 h 33528"/>
                <a:gd name="connsiteX6" fmla="*/ 3657 w 44500"/>
                <a:gd name="connsiteY6" fmla="*/ 3048 h 33528"/>
                <a:gd name="connsiteX7" fmla="*/ 1829 w 44500"/>
                <a:gd name="connsiteY7" fmla="*/ 609 h 33528"/>
                <a:gd name="connsiteX8" fmla="*/ 3048 w 44500"/>
                <a:gd name="connsiteY8" fmla="*/ 0 h 33528"/>
                <a:gd name="connsiteX9" fmla="*/ 7925 w 44500"/>
                <a:gd name="connsiteY9" fmla="*/ 1829 h 33528"/>
                <a:gd name="connsiteX10" fmla="*/ 12801 w 44500"/>
                <a:gd name="connsiteY10" fmla="*/ 4267 h 33528"/>
                <a:gd name="connsiteX11" fmla="*/ 15849 w 44500"/>
                <a:gd name="connsiteY11" fmla="*/ 4877 h 33528"/>
                <a:gd name="connsiteX12" fmla="*/ 18288 w 44500"/>
                <a:gd name="connsiteY12" fmla="*/ 5486 h 33528"/>
                <a:gd name="connsiteX13" fmla="*/ 20117 w 44500"/>
                <a:gd name="connsiteY13" fmla="*/ 3657 h 33528"/>
                <a:gd name="connsiteX14" fmla="*/ 20727 w 44500"/>
                <a:gd name="connsiteY14" fmla="*/ 1829 h 33528"/>
                <a:gd name="connsiteX15" fmla="*/ 21945 w 44500"/>
                <a:gd name="connsiteY15" fmla="*/ 2438 h 33528"/>
                <a:gd name="connsiteX16" fmla="*/ 24384 w 44500"/>
                <a:gd name="connsiteY16" fmla="*/ 1219 h 33528"/>
                <a:gd name="connsiteX17" fmla="*/ 24993 w 44500"/>
                <a:gd name="connsiteY17" fmla="*/ 2438 h 33528"/>
                <a:gd name="connsiteX18" fmla="*/ 28041 w 44500"/>
                <a:gd name="connsiteY18" fmla="*/ 2438 h 33528"/>
                <a:gd name="connsiteX19" fmla="*/ 28041 w 44500"/>
                <a:gd name="connsiteY19" fmla="*/ 4267 h 33528"/>
                <a:gd name="connsiteX20" fmla="*/ 29871 w 44500"/>
                <a:gd name="connsiteY20" fmla="*/ 4267 h 33528"/>
                <a:gd name="connsiteX21" fmla="*/ 35357 w 44500"/>
                <a:gd name="connsiteY21" fmla="*/ 3048 h 33528"/>
                <a:gd name="connsiteX22" fmla="*/ 35967 w 44500"/>
                <a:gd name="connsiteY22" fmla="*/ 4267 h 33528"/>
                <a:gd name="connsiteX23" fmla="*/ 37795 w 44500"/>
                <a:gd name="connsiteY23" fmla="*/ 4267 h 33528"/>
                <a:gd name="connsiteX24" fmla="*/ 40233 w 44500"/>
                <a:gd name="connsiteY24" fmla="*/ 3657 h 33528"/>
                <a:gd name="connsiteX25" fmla="*/ 38405 w 44500"/>
                <a:gd name="connsiteY25" fmla="*/ 2438 h 33528"/>
                <a:gd name="connsiteX26" fmla="*/ 37795 w 44500"/>
                <a:gd name="connsiteY26" fmla="*/ 609 h 33528"/>
                <a:gd name="connsiteX27" fmla="*/ 40233 w 44500"/>
                <a:gd name="connsiteY27" fmla="*/ 609 h 33528"/>
                <a:gd name="connsiteX28" fmla="*/ 43891 w 44500"/>
                <a:gd name="connsiteY28" fmla="*/ 1829 h 33528"/>
                <a:gd name="connsiteX29" fmla="*/ 44501 w 44500"/>
                <a:gd name="connsiteY29" fmla="*/ 4267 h 33528"/>
                <a:gd name="connsiteX30" fmla="*/ 42063 w 44500"/>
                <a:gd name="connsiteY30" fmla="*/ 7315 h 33528"/>
                <a:gd name="connsiteX31" fmla="*/ 42672 w 44500"/>
                <a:gd name="connsiteY31" fmla="*/ 9144 h 33528"/>
                <a:gd name="connsiteX32" fmla="*/ 41453 w 44500"/>
                <a:gd name="connsiteY32" fmla="*/ 10363 h 33528"/>
                <a:gd name="connsiteX33" fmla="*/ 39015 w 44500"/>
                <a:gd name="connsiteY33" fmla="*/ 10363 h 33528"/>
                <a:gd name="connsiteX34" fmla="*/ 37185 w 44500"/>
                <a:gd name="connsiteY34" fmla="*/ 15240 h 33528"/>
                <a:gd name="connsiteX35" fmla="*/ 35357 w 44500"/>
                <a:gd name="connsiteY35" fmla="*/ 17069 h 33528"/>
                <a:gd name="connsiteX36" fmla="*/ 33528 w 44500"/>
                <a:gd name="connsiteY36" fmla="*/ 20726 h 33528"/>
                <a:gd name="connsiteX37" fmla="*/ 32919 w 44500"/>
                <a:gd name="connsiteY37" fmla="*/ 22555 h 33528"/>
                <a:gd name="connsiteX38" fmla="*/ 29871 w 44500"/>
                <a:gd name="connsiteY38" fmla="*/ 24384 h 33528"/>
                <a:gd name="connsiteX39" fmla="*/ 29261 w 44500"/>
                <a:gd name="connsiteY39" fmla="*/ 23165 h 33528"/>
                <a:gd name="connsiteX40" fmla="*/ 26823 w 44500"/>
                <a:gd name="connsiteY40" fmla="*/ 23165 h 33528"/>
                <a:gd name="connsiteX41" fmla="*/ 26823 w 44500"/>
                <a:gd name="connsiteY41" fmla="*/ 24993 h 33528"/>
                <a:gd name="connsiteX42" fmla="*/ 21945 w 44500"/>
                <a:gd name="connsiteY42" fmla="*/ 24384 h 33528"/>
                <a:gd name="connsiteX43" fmla="*/ 21336 w 44500"/>
                <a:gd name="connsiteY43" fmla="*/ 24993 h 33528"/>
                <a:gd name="connsiteX44" fmla="*/ 23165 w 44500"/>
                <a:gd name="connsiteY44" fmla="*/ 27432 h 33528"/>
                <a:gd name="connsiteX45" fmla="*/ 22555 w 44500"/>
                <a:gd name="connsiteY45" fmla="*/ 28041 h 33528"/>
                <a:gd name="connsiteX46" fmla="*/ 21336 w 44500"/>
                <a:gd name="connsiteY46" fmla="*/ 30480 h 33528"/>
                <a:gd name="connsiteX47" fmla="*/ 18897 w 44500"/>
                <a:gd name="connsiteY47" fmla="*/ 30480 h 33528"/>
                <a:gd name="connsiteX48" fmla="*/ 17069 w 44500"/>
                <a:gd name="connsiteY48" fmla="*/ 32918 h 33528"/>
                <a:gd name="connsiteX49" fmla="*/ 15240 w 44500"/>
                <a:gd name="connsiteY49" fmla="*/ 33528 h 33528"/>
                <a:gd name="connsiteX50" fmla="*/ 14021 w 44500"/>
                <a:gd name="connsiteY50" fmla="*/ 33528 h 33528"/>
                <a:gd name="connsiteX51" fmla="*/ 12801 w 44500"/>
                <a:gd name="connsiteY51" fmla="*/ 31699 h 33528"/>
                <a:gd name="connsiteX52" fmla="*/ 10363 w 44500"/>
                <a:gd name="connsiteY52" fmla="*/ 29870 h 33528"/>
                <a:gd name="connsiteX53" fmla="*/ 10363 w 44500"/>
                <a:gd name="connsiteY53" fmla="*/ 28651 h 33528"/>
                <a:gd name="connsiteX54" fmla="*/ 7315 w 44500"/>
                <a:gd name="connsiteY54" fmla="*/ 28651 h 33528"/>
                <a:gd name="connsiteX55" fmla="*/ 10973 w 44500"/>
                <a:gd name="connsiteY55" fmla="*/ 31089 h 33528"/>
                <a:gd name="connsiteX56" fmla="*/ 8535 w 44500"/>
                <a:gd name="connsiteY56" fmla="*/ 31089 h 33528"/>
                <a:gd name="connsiteX57" fmla="*/ 5487 w 44500"/>
                <a:gd name="connsiteY57" fmla="*/ 29261 h 33528"/>
                <a:gd name="connsiteX58" fmla="*/ 4267 w 44500"/>
                <a:gd name="connsiteY58" fmla="*/ 28651 h 33528"/>
                <a:gd name="connsiteX59" fmla="*/ 1829 w 44500"/>
                <a:gd name="connsiteY59" fmla="*/ 27432 h 33528"/>
                <a:gd name="connsiteX60" fmla="*/ 0 w 44500"/>
                <a:gd name="connsiteY60" fmla="*/ 26213 h 33528"/>
                <a:gd name="connsiteX61" fmla="*/ 0 w 44500"/>
                <a:gd name="connsiteY61" fmla="*/ 24993 h 33528"/>
                <a:gd name="connsiteX62" fmla="*/ 4267 w 44500"/>
                <a:gd name="connsiteY62" fmla="*/ 26213 h 33528"/>
                <a:gd name="connsiteX63" fmla="*/ 7925 w 44500"/>
                <a:gd name="connsiteY63" fmla="*/ 24993 h 33528"/>
                <a:gd name="connsiteX64" fmla="*/ 4877 w 44500"/>
                <a:gd name="connsiteY64" fmla="*/ 23774 h 33528"/>
                <a:gd name="connsiteX65" fmla="*/ 4267 w 44500"/>
                <a:gd name="connsiteY65" fmla="*/ 23165 h 33528"/>
                <a:gd name="connsiteX66" fmla="*/ 9753 w 44500"/>
                <a:gd name="connsiteY66" fmla="*/ 23165 h 33528"/>
                <a:gd name="connsiteX67" fmla="*/ 12192 w 44500"/>
                <a:gd name="connsiteY67" fmla="*/ 23774 h 33528"/>
                <a:gd name="connsiteX68" fmla="*/ 14021 w 44500"/>
                <a:gd name="connsiteY68" fmla="*/ 24993 h 33528"/>
                <a:gd name="connsiteX69" fmla="*/ 14021 w 44500"/>
                <a:gd name="connsiteY69" fmla="*/ 23774 h 33528"/>
                <a:gd name="connsiteX70" fmla="*/ 16459 w 44500"/>
                <a:gd name="connsiteY70" fmla="*/ 23165 h 33528"/>
                <a:gd name="connsiteX71" fmla="*/ 17069 w 44500"/>
                <a:gd name="connsiteY71" fmla="*/ 21336 h 33528"/>
                <a:gd name="connsiteX72" fmla="*/ 14631 w 44500"/>
                <a:gd name="connsiteY72" fmla="*/ 20117 h 33528"/>
                <a:gd name="connsiteX73" fmla="*/ 13411 w 44500"/>
                <a:gd name="connsiteY73" fmla="*/ 17069 h 33528"/>
                <a:gd name="connsiteX74" fmla="*/ 14021 w 44500"/>
                <a:gd name="connsiteY74" fmla="*/ 15849 h 33528"/>
                <a:gd name="connsiteX75" fmla="*/ 17679 w 44500"/>
                <a:gd name="connsiteY75" fmla="*/ 15849 h 33528"/>
                <a:gd name="connsiteX76" fmla="*/ 18897 w 44500"/>
                <a:gd name="connsiteY76" fmla="*/ 16459 h 33528"/>
                <a:gd name="connsiteX77" fmla="*/ 21336 w 44500"/>
                <a:gd name="connsiteY77" fmla="*/ 15849 h 33528"/>
                <a:gd name="connsiteX78" fmla="*/ 20727 w 44500"/>
                <a:gd name="connsiteY78" fmla="*/ 14021 h 33528"/>
                <a:gd name="connsiteX79" fmla="*/ 15849 w 44500"/>
                <a:gd name="connsiteY79" fmla="*/ 14021 h 33528"/>
                <a:gd name="connsiteX80" fmla="*/ 15849 w 44500"/>
                <a:gd name="connsiteY80" fmla="*/ 14630 h 33528"/>
                <a:gd name="connsiteX81" fmla="*/ 13411 w 44500"/>
                <a:gd name="connsiteY81" fmla="*/ 15849 h 33528"/>
                <a:gd name="connsiteX82" fmla="*/ 9753 w 44500"/>
                <a:gd name="connsiteY82" fmla="*/ 15849 h 33528"/>
                <a:gd name="connsiteX83" fmla="*/ 6705 w 44500"/>
                <a:gd name="connsiteY83" fmla="*/ 14021 h 33528"/>
                <a:gd name="connsiteX84" fmla="*/ 6705 w 44500"/>
                <a:gd name="connsiteY84" fmla="*/ 12192 h 33528"/>
                <a:gd name="connsiteX85" fmla="*/ 10973 w 44500"/>
                <a:gd name="connsiteY85" fmla="*/ 13411 h 33528"/>
                <a:gd name="connsiteX86" fmla="*/ 14631 w 44500"/>
                <a:gd name="connsiteY86" fmla="*/ 12192 h 33528"/>
                <a:gd name="connsiteX87" fmla="*/ 16459 w 44500"/>
                <a:gd name="connsiteY87" fmla="*/ 12192 h 33528"/>
                <a:gd name="connsiteX88" fmla="*/ 19507 w 44500"/>
                <a:gd name="connsiteY88" fmla="*/ 11582 h 33528"/>
                <a:gd name="connsiteX89" fmla="*/ 21945 w 44500"/>
                <a:gd name="connsiteY89" fmla="*/ 12801 h 33528"/>
                <a:gd name="connsiteX90" fmla="*/ 21945 w 44500"/>
                <a:gd name="connsiteY90" fmla="*/ 12192 h 33528"/>
                <a:gd name="connsiteX91" fmla="*/ 19507 w 44500"/>
                <a:gd name="connsiteY91" fmla="*/ 11582 h 3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4500" h="33528">
                  <a:moveTo>
                    <a:pt x="19507" y="11582"/>
                  </a:moveTo>
                  <a:lnTo>
                    <a:pt x="17069" y="10363"/>
                  </a:lnTo>
                  <a:lnTo>
                    <a:pt x="14021" y="8534"/>
                  </a:lnTo>
                  <a:lnTo>
                    <a:pt x="9144" y="6705"/>
                  </a:lnTo>
                  <a:lnTo>
                    <a:pt x="9753" y="4267"/>
                  </a:lnTo>
                  <a:lnTo>
                    <a:pt x="5487" y="3657"/>
                  </a:lnTo>
                  <a:lnTo>
                    <a:pt x="3657" y="3048"/>
                  </a:lnTo>
                  <a:lnTo>
                    <a:pt x="1829" y="609"/>
                  </a:lnTo>
                  <a:lnTo>
                    <a:pt x="3048" y="0"/>
                  </a:lnTo>
                  <a:lnTo>
                    <a:pt x="7925" y="1829"/>
                  </a:lnTo>
                  <a:lnTo>
                    <a:pt x="12801" y="4267"/>
                  </a:lnTo>
                  <a:lnTo>
                    <a:pt x="15849" y="4877"/>
                  </a:lnTo>
                  <a:lnTo>
                    <a:pt x="18288" y="5486"/>
                  </a:lnTo>
                  <a:lnTo>
                    <a:pt x="20117" y="3657"/>
                  </a:lnTo>
                  <a:lnTo>
                    <a:pt x="20727" y="1829"/>
                  </a:lnTo>
                  <a:lnTo>
                    <a:pt x="21945" y="2438"/>
                  </a:lnTo>
                  <a:lnTo>
                    <a:pt x="24384" y="1219"/>
                  </a:lnTo>
                  <a:lnTo>
                    <a:pt x="24993" y="2438"/>
                  </a:lnTo>
                  <a:lnTo>
                    <a:pt x="28041" y="2438"/>
                  </a:lnTo>
                  <a:lnTo>
                    <a:pt x="28041" y="4267"/>
                  </a:lnTo>
                  <a:lnTo>
                    <a:pt x="29871" y="4267"/>
                  </a:lnTo>
                  <a:lnTo>
                    <a:pt x="35357" y="3048"/>
                  </a:lnTo>
                  <a:lnTo>
                    <a:pt x="35967" y="4267"/>
                  </a:lnTo>
                  <a:lnTo>
                    <a:pt x="37795" y="4267"/>
                  </a:lnTo>
                  <a:lnTo>
                    <a:pt x="40233" y="3657"/>
                  </a:lnTo>
                  <a:lnTo>
                    <a:pt x="38405" y="2438"/>
                  </a:lnTo>
                  <a:lnTo>
                    <a:pt x="37795" y="609"/>
                  </a:lnTo>
                  <a:lnTo>
                    <a:pt x="40233" y="609"/>
                  </a:lnTo>
                  <a:lnTo>
                    <a:pt x="43891" y="1829"/>
                  </a:lnTo>
                  <a:lnTo>
                    <a:pt x="44501" y="4267"/>
                  </a:lnTo>
                  <a:lnTo>
                    <a:pt x="42063" y="7315"/>
                  </a:lnTo>
                  <a:lnTo>
                    <a:pt x="42672" y="9144"/>
                  </a:lnTo>
                  <a:lnTo>
                    <a:pt x="41453" y="10363"/>
                  </a:lnTo>
                  <a:lnTo>
                    <a:pt x="39015" y="10363"/>
                  </a:lnTo>
                  <a:lnTo>
                    <a:pt x="37185" y="15240"/>
                  </a:lnTo>
                  <a:lnTo>
                    <a:pt x="35357" y="17069"/>
                  </a:lnTo>
                  <a:lnTo>
                    <a:pt x="33528" y="20726"/>
                  </a:lnTo>
                  <a:lnTo>
                    <a:pt x="32919" y="22555"/>
                  </a:lnTo>
                  <a:lnTo>
                    <a:pt x="29871" y="24384"/>
                  </a:lnTo>
                  <a:lnTo>
                    <a:pt x="29261" y="23165"/>
                  </a:lnTo>
                  <a:lnTo>
                    <a:pt x="26823" y="23165"/>
                  </a:lnTo>
                  <a:lnTo>
                    <a:pt x="26823" y="24993"/>
                  </a:lnTo>
                  <a:lnTo>
                    <a:pt x="21945" y="24384"/>
                  </a:lnTo>
                  <a:lnTo>
                    <a:pt x="21336" y="24993"/>
                  </a:lnTo>
                  <a:lnTo>
                    <a:pt x="23165" y="27432"/>
                  </a:lnTo>
                  <a:lnTo>
                    <a:pt x="22555" y="28041"/>
                  </a:lnTo>
                  <a:lnTo>
                    <a:pt x="21336" y="30480"/>
                  </a:lnTo>
                  <a:lnTo>
                    <a:pt x="18897" y="30480"/>
                  </a:lnTo>
                  <a:lnTo>
                    <a:pt x="17069" y="32918"/>
                  </a:lnTo>
                  <a:lnTo>
                    <a:pt x="15240" y="33528"/>
                  </a:lnTo>
                  <a:lnTo>
                    <a:pt x="14021" y="33528"/>
                  </a:lnTo>
                  <a:lnTo>
                    <a:pt x="12801" y="31699"/>
                  </a:lnTo>
                  <a:lnTo>
                    <a:pt x="10363" y="29870"/>
                  </a:lnTo>
                  <a:lnTo>
                    <a:pt x="10363" y="28651"/>
                  </a:lnTo>
                  <a:lnTo>
                    <a:pt x="7315" y="28651"/>
                  </a:lnTo>
                  <a:lnTo>
                    <a:pt x="10973" y="31089"/>
                  </a:lnTo>
                  <a:lnTo>
                    <a:pt x="8535" y="31089"/>
                  </a:lnTo>
                  <a:lnTo>
                    <a:pt x="5487" y="29261"/>
                  </a:lnTo>
                  <a:lnTo>
                    <a:pt x="4267" y="28651"/>
                  </a:lnTo>
                  <a:lnTo>
                    <a:pt x="1829" y="27432"/>
                  </a:lnTo>
                  <a:lnTo>
                    <a:pt x="0" y="26213"/>
                  </a:lnTo>
                  <a:lnTo>
                    <a:pt x="0" y="24993"/>
                  </a:lnTo>
                  <a:lnTo>
                    <a:pt x="4267" y="26213"/>
                  </a:lnTo>
                  <a:lnTo>
                    <a:pt x="7925" y="24993"/>
                  </a:lnTo>
                  <a:lnTo>
                    <a:pt x="4877" y="23774"/>
                  </a:lnTo>
                  <a:lnTo>
                    <a:pt x="4267" y="23165"/>
                  </a:lnTo>
                  <a:lnTo>
                    <a:pt x="9753" y="23165"/>
                  </a:lnTo>
                  <a:lnTo>
                    <a:pt x="12192" y="23774"/>
                  </a:lnTo>
                  <a:lnTo>
                    <a:pt x="14021" y="24993"/>
                  </a:lnTo>
                  <a:lnTo>
                    <a:pt x="14021" y="23774"/>
                  </a:lnTo>
                  <a:lnTo>
                    <a:pt x="16459" y="23165"/>
                  </a:lnTo>
                  <a:lnTo>
                    <a:pt x="17069" y="21336"/>
                  </a:lnTo>
                  <a:lnTo>
                    <a:pt x="14631" y="20117"/>
                  </a:lnTo>
                  <a:lnTo>
                    <a:pt x="13411" y="17069"/>
                  </a:lnTo>
                  <a:lnTo>
                    <a:pt x="14021" y="15849"/>
                  </a:lnTo>
                  <a:lnTo>
                    <a:pt x="17679" y="15849"/>
                  </a:lnTo>
                  <a:lnTo>
                    <a:pt x="18897" y="16459"/>
                  </a:lnTo>
                  <a:lnTo>
                    <a:pt x="21336" y="15849"/>
                  </a:lnTo>
                  <a:lnTo>
                    <a:pt x="20727" y="14021"/>
                  </a:lnTo>
                  <a:lnTo>
                    <a:pt x="15849" y="14021"/>
                  </a:lnTo>
                  <a:lnTo>
                    <a:pt x="15849" y="14630"/>
                  </a:lnTo>
                  <a:lnTo>
                    <a:pt x="13411" y="15849"/>
                  </a:lnTo>
                  <a:lnTo>
                    <a:pt x="9753" y="15849"/>
                  </a:lnTo>
                  <a:lnTo>
                    <a:pt x="6705" y="14021"/>
                  </a:lnTo>
                  <a:lnTo>
                    <a:pt x="6705" y="12192"/>
                  </a:lnTo>
                  <a:lnTo>
                    <a:pt x="10973" y="13411"/>
                  </a:lnTo>
                  <a:lnTo>
                    <a:pt x="14631" y="12192"/>
                  </a:lnTo>
                  <a:lnTo>
                    <a:pt x="16459" y="12192"/>
                  </a:lnTo>
                  <a:lnTo>
                    <a:pt x="19507" y="11582"/>
                  </a:lnTo>
                  <a:lnTo>
                    <a:pt x="21945" y="12801"/>
                  </a:lnTo>
                  <a:lnTo>
                    <a:pt x="21945" y="12192"/>
                  </a:lnTo>
                  <a:lnTo>
                    <a:pt x="19507" y="11582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0" name="Freihandform: Form 319">
              <a:extLst>
                <a:ext uri="{FF2B5EF4-FFF2-40B4-BE49-F238E27FC236}">
                  <a16:creationId xmlns:a16="http://schemas.microsoft.com/office/drawing/2014/main" id="{294257CE-9A5C-05B7-7585-6F46F73B0D34}"/>
                </a:ext>
              </a:extLst>
            </p:cNvPr>
            <p:cNvSpPr/>
            <p:nvPr/>
          </p:nvSpPr>
          <p:spPr>
            <a:xfrm>
              <a:off x="3830560" y="6517773"/>
              <a:ext cx="3657" cy="2438"/>
            </a:xfrm>
            <a:custGeom>
              <a:avLst/>
              <a:gdLst>
                <a:gd name="connsiteX0" fmla="*/ 0 w 3657"/>
                <a:gd name="connsiteY0" fmla="*/ 0 h 2438"/>
                <a:gd name="connsiteX1" fmla="*/ 1829 w 3657"/>
                <a:gd name="connsiteY1" fmla="*/ 0 h 2438"/>
                <a:gd name="connsiteX2" fmla="*/ 3658 w 3657"/>
                <a:gd name="connsiteY2" fmla="*/ 1829 h 2438"/>
                <a:gd name="connsiteX3" fmla="*/ 1829 w 3657"/>
                <a:gd name="connsiteY3" fmla="*/ 2438 h 2438"/>
                <a:gd name="connsiteX4" fmla="*/ 0 w 3657"/>
                <a:gd name="connsiteY4" fmla="*/ 2438 h 2438"/>
                <a:gd name="connsiteX5" fmla="*/ 0 w 3657"/>
                <a:gd name="connsiteY5" fmla="*/ 0 h 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" h="2438">
                  <a:moveTo>
                    <a:pt x="0" y="0"/>
                  </a:moveTo>
                  <a:lnTo>
                    <a:pt x="1829" y="0"/>
                  </a:lnTo>
                  <a:lnTo>
                    <a:pt x="3658" y="1829"/>
                  </a:lnTo>
                  <a:lnTo>
                    <a:pt x="1829" y="2438"/>
                  </a:lnTo>
                  <a:lnTo>
                    <a:pt x="0" y="2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1" name="Freihandform: Form 320">
              <a:extLst>
                <a:ext uri="{FF2B5EF4-FFF2-40B4-BE49-F238E27FC236}">
                  <a16:creationId xmlns:a16="http://schemas.microsoft.com/office/drawing/2014/main" id="{DF6D31AC-E54E-C20C-DC67-3DD8A6F95BB4}"/>
                </a:ext>
              </a:extLst>
            </p:cNvPr>
            <p:cNvSpPr/>
            <p:nvPr/>
          </p:nvSpPr>
          <p:spPr>
            <a:xfrm>
              <a:off x="3822026" y="6515944"/>
              <a:ext cx="2438" cy="1829"/>
            </a:xfrm>
            <a:custGeom>
              <a:avLst/>
              <a:gdLst>
                <a:gd name="connsiteX0" fmla="*/ 2438 w 2438"/>
                <a:gd name="connsiteY0" fmla="*/ 1829 h 1829"/>
                <a:gd name="connsiteX1" fmla="*/ 609 w 2438"/>
                <a:gd name="connsiteY1" fmla="*/ 1829 h 1829"/>
                <a:gd name="connsiteX2" fmla="*/ 0 w 2438"/>
                <a:gd name="connsiteY2" fmla="*/ 0 h 1829"/>
                <a:gd name="connsiteX3" fmla="*/ 2438 w 2438"/>
                <a:gd name="connsiteY3" fmla="*/ 610 h 1829"/>
                <a:gd name="connsiteX4" fmla="*/ 2438 w 2438"/>
                <a:gd name="connsiteY4" fmla="*/ 1829 h 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8" h="1829">
                  <a:moveTo>
                    <a:pt x="2438" y="1829"/>
                  </a:moveTo>
                  <a:lnTo>
                    <a:pt x="609" y="1829"/>
                  </a:lnTo>
                  <a:lnTo>
                    <a:pt x="0" y="0"/>
                  </a:lnTo>
                  <a:lnTo>
                    <a:pt x="2438" y="610"/>
                  </a:lnTo>
                  <a:lnTo>
                    <a:pt x="2438" y="182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2" name="Freihandform: Form 321">
              <a:extLst>
                <a:ext uri="{FF2B5EF4-FFF2-40B4-BE49-F238E27FC236}">
                  <a16:creationId xmlns:a16="http://schemas.microsoft.com/office/drawing/2014/main" id="{4E017ADD-DCC7-20DA-1D42-D52AF9C12980}"/>
                </a:ext>
              </a:extLst>
            </p:cNvPr>
            <p:cNvSpPr/>
            <p:nvPr/>
          </p:nvSpPr>
          <p:spPr>
            <a:xfrm>
              <a:off x="3814101" y="6515944"/>
              <a:ext cx="6705" cy="4267"/>
            </a:xfrm>
            <a:custGeom>
              <a:avLst/>
              <a:gdLst>
                <a:gd name="connsiteX0" fmla="*/ 1829 w 6705"/>
                <a:gd name="connsiteY0" fmla="*/ 610 h 4267"/>
                <a:gd name="connsiteX1" fmla="*/ 5487 w 6705"/>
                <a:gd name="connsiteY1" fmla="*/ 0 h 4267"/>
                <a:gd name="connsiteX2" fmla="*/ 6706 w 6705"/>
                <a:gd name="connsiteY2" fmla="*/ 1829 h 4267"/>
                <a:gd name="connsiteX3" fmla="*/ 4877 w 6705"/>
                <a:gd name="connsiteY3" fmla="*/ 4267 h 4267"/>
                <a:gd name="connsiteX4" fmla="*/ 3658 w 6705"/>
                <a:gd name="connsiteY4" fmla="*/ 3658 h 4267"/>
                <a:gd name="connsiteX5" fmla="*/ 1829 w 6705"/>
                <a:gd name="connsiteY5" fmla="*/ 4267 h 4267"/>
                <a:gd name="connsiteX6" fmla="*/ 0 w 6705"/>
                <a:gd name="connsiteY6" fmla="*/ 3048 h 4267"/>
                <a:gd name="connsiteX7" fmla="*/ 1829 w 6705"/>
                <a:gd name="connsiteY7" fmla="*/ 1829 h 4267"/>
                <a:gd name="connsiteX8" fmla="*/ 3658 w 6705"/>
                <a:gd name="connsiteY8" fmla="*/ 3048 h 4267"/>
                <a:gd name="connsiteX9" fmla="*/ 4267 w 6705"/>
                <a:gd name="connsiteY9" fmla="*/ 1829 h 4267"/>
                <a:gd name="connsiteX10" fmla="*/ 1219 w 6705"/>
                <a:gd name="connsiteY10" fmla="*/ 1219 h 4267"/>
                <a:gd name="connsiteX11" fmla="*/ 1829 w 6705"/>
                <a:gd name="connsiteY11" fmla="*/ 610 h 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05" h="4267">
                  <a:moveTo>
                    <a:pt x="1829" y="610"/>
                  </a:moveTo>
                  <a:lnTo>
                    <a:pt x="5487" y="0"/>
                  </a:lnTo>
                  <a:lnTo>
                    <a:pt x="6706" y="1829"/>
                  </a:lnTo>
                  <a:lnTo>
                    <a:pt x="4877" y="4267"/>
                  </a:lnTo>
                  <a:lnTo>
                    <a:pt x="3658" y="3658"/>
                  </a:lnTo>
                  <a:lnTo>
                    <a:pt x="1829" y="4267"/>
                  </a:lnTo>
                  <a:lnTo>
                    <a:pt x="0" y="3048"/>
                  </a:lnTo>
                  <a:lnTo>
                    <a:pt x="1829" y="1829"/>
                  </a:lnTo>
                  <a:lnTo>
                    <a:pt x="3658" y="3048"/>
                  </a:lnTo>
                  <a:lnTo>
                    <a:pt x="4267" y="1829"/>
                  </a:lnTo>
                  <a:lnTo>
                    <a:pt x="1219" y="1219"/>
                  </a:lnTo>
                  <a:lnTo>
                    <a:pt x="1829" y="61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3" name="Freihandform: Form 322">
              <a:extLst>
                <a:ext uri="{FF2B5EF4-FFF2-40B4-BE49-F238E27FC236}">
                  <a16:creationId xmlns:a16="http://schemas.microsoft.com/office/drawing/2014/main" id="{11DF1AB7-ED98-4B70-F7E2-0FD58FFE6171}"/>
                </a:ext>
              </a:extLst>
            </p:cNvPr>
            <p:cNvSpPr/>
            <p:nvPr/>
          </p:nvSpPr>
          <p:spPr>
            <a:xfrm>
              <a:off x="3842143" y="6515944"/>
              <a:ext cx="49987" cy="38405"/>
            </a:xfrm>
            <a:custGeom>
              <a:avLst/>
              <a:gdLst>
                <a:gd name="connsiteX0" fmla="*/ 17678 w 49987"/>
                <a:gd name="connsiteY0" fmla="*/ 1219 h 38405"/>
                <a:gd name="connsiteX1" fmla="*/ 21336 w 49987"/>
                <a:gd name="connsiteY1" fmla="*/ 1219 h 38405"/>
                <a:gd name="connsiteX2" fmla="*/ 21945 w 49987"/>
                <a:gd name="connsiteY2" fmla="*/ 610 h 38405"/>
                <a:gd name="connsiteX3" fmla="*/ 24993 w 49987"/>
                <a:gd name="connsiteY3" fmla="*/ 0 h 38405"/>
                <a:gd name="connsiteX4" fmla="*/ 27432 w 49987"/>
                <a:gd name="connsiteY4" fmla="*/ 1219 h 38405"/>
                <a:gd name="connsiteX5" fmla="*/ 29870 w 49987"/>
                <a:gd name="connsiteY5" fmla="*/ 3048 h 38405"/>
                <a:gd name="connsiteX6" fmla="*/ 30480 w 49987"/>
                <a:gd name="connsiteY6" fmla="*/ 4877 h 38405"/>
                <a:gd name="connsiteX7" fmla="*/ 30480 w 49987"/>
                <a:gd name="connsiteY7" fmla="*/ 5487 h 38405"/>
                <a:gd name="connsiteX8" fmla="*/ 27432 w 49987"/>
                <a:gd name="connsiteY8" fmla="*/ 6096 h 38405"/>
                <a:gd name="connsiteX9" fmla="*/ 26213 w 49987"/>
                <a:gd name="connsiteY9" fmla="*/ 4267 h 38405"/>
                <a:gd name="connsiteX10" fmla="*/ 24993 w 49987"/>
                <a:gd name="connsiteY10" fmla="*/ 3658 h 38405"/>
                <a:gd name="connsiteX11" fmla="*/ 24384 w 49987"/>
                <a:gd name="connsiteY11" fmla="*/ 5487 h 38405"/>
                <a:gd name="connsiteX12" fmla="*/ 25603 w 49987"/>
                <a:gd name="connsiteY12" fmla="*/ 6096 h 38405"/>
                <a:gd name="connsiteX13" fmla="*/ 26213 w 49987"/>
                <a:gd name="connsiteY13" fmla="*/ 7925 h 38405"/>
                <a:gd name="connsiteX14" fmla="*/ 28041 w 49987"/>
                <a:gd name="connsiteY14" fmla="*/ 6706 h 38405"/>
                <a:gd name="connsiteX15" fmla="*/ 29261 w 49987"/>
                <a:gd name="connsiteY15" fmla="*/ 7315 h 38405"/>
                <a:gd name="connsiteX16" fmla="*/ 29870 w 49987"/>
                <a:gd name="connsiteY16" fmla="*/ 9754 h 38405"/>
                <a:gd name="connsiteX17" fmla="*/ 31699 w 49987"/>
                <a:gd name="connsiteY17" fmla="*/ 10363 h 38405"/>
                <a:gd name="connsiteX18" fmla="*/ 32309 w 49987"/>
                <a:gd name="connsiteY18" fmla="*/ 9754 h 38405"/>
                <a:gd name="connsiteX19" fmla="*/ 35357 w 49987"/>
                <a:gd name="connsiteY19" fmla="*/ 11583 h 38405"/>
                <a:gd name="connsiteX20" fmla="*/ 35966 w 49987"/>
                <a:gd name="connsiteY20" fmla="*/ 9144 h 38405"/>
                <a:gd name="connsiteX21" fmla="*/ 31089 w 49987"/>
                <a:gd name="connsiteY21" fmla="*/ 7925 h 38405"/>
                <a:gd name="connsiteX22" fmla="*/ 31699 w 49987"/>
                <a:gd name="connsiteY22" fmla="*/ 4877 h 38405"/>
                <a:gd name="connsiteX23" fmla="*/ 33528 w 49987"/>
                <a:gd name="connsiteY23" fmla="*/ 3658 h 38405"/>
                <a:gd name="connsiteX24" fmla="*/ 42672 w 49987"/>
                <a:gd name="connsiteY24" fmla="*/ 3048 h 38405"/>
                <a:gd name="connsiteX25" fmla="*/ 46939 w 49987"/>
                <a:gd name="connsiteY25" fmla="*/ 6706 h 38405"/>
                <a:gd name="connsiteX26" fmla="*/ 48158 w 49987"/>
                <a:gd name="connsiteY26" fmla="*/ 7315 h 38405"/>
                <a:gd name="connsiteX27" fmla="*/ 48158 w 49987"/>
                <a:gd name="connsiteY27" fmla="*/ 9754 h 38405"/>
                <a:gd name="connsiteX28" fmla="*/ 44501 w 49987"/>
                <a:gd name="connsiteY28" fmla="*/ 9144 h 38405"/>
                <a:gd name="connsiteX29" fmla="*/ 41453 w 49987"/>
                <a:gd name="connsiteY29" fmla="*/ 7925 h 38405"/>
                <a:gd name="connsiteX30" fmla="*/ 37795 w 49987"/>
                <a:gd name="connsiteY30" fmla="*/ 9144 h 38405"/>
                <a:gd name="connsiteX31" fmla="*/ 39624 w 49987"/>
                <a:gd name="connsiteY31" fmla="*/ 10363 h 38405"/>
                <a:gd name="connsiteX32" fmla="*/ 42062 w 49987"/>
                <a:gd name="connsiteY32" fmla="*/ 10973 h 38405"/>
                <a:gd name="connsiteX33" fmla="*/ 47549 w 49987"/>
                <a:gd name="connsiteY33" fmla="*/ 11583 h 38405"/>
                <a:gd name="connsiteX34" fmla="*/ 49377 w 49987"/>
                <a:gd name="connsiteY34" fmla="*/ 12192 h 38405"/>
                <a:gd name="connsiteX35" fmla="*/ 49987 w 49987"/>
                <a:gd name="connsiteY35" fmla="*/ 13411 h 38405"/>
                <a:gd name="connsiteX36" fmla="*/ 48768 w 49987"/>
                <a:gd name="connsiteY36" fmla="*/ 16459 h 38405"/>
                <a:gd name="connsiteX37" fmla="*/ 45720 w 49987"/>
                <a:gd name="connsiteY37" fmla="*/ 16459 h 38405"/>
                <a:gd name="connsiteX38" fmla="*/ 45110 w 49987"/>
                <a:gd name="connsiteY38" fmla="*/ 17069 h 38405"/>
                <a:gd name="connsiteX39" fmla="*/ 40843 w 49987"/>
                <a:gd name="connsiteY39" fmla="*/ 17679 h 38405"/>
                <a:gd name="connsiteX40" fmla="*/ 37795 w 49987"/>
                <a:gd name="connsiteY40" fmla="*/ 18898 h 38405"/>
                <a:gd name="connsiteX41" fmla="*/ 39624 w 49987"/>
                <a:gd name="connsiteY41" fmla="*/ 20117 h 38405"/>
                <a:gd name="connsiteX42" fmla="*/ 34137 w 49987"/>
                <a:gd name="connsiteY42" fmla="*/ 22555 h 38405"/>
                <a:gd name="connsiteX43" fmla="*/ 31699 w 49987"/>
                <a:gd name="connsiteY43" fmla="*/ 21946 h 38405"/>
                <a:gd name="connsiteX44" fmla="*/ 28651 w 49987"/>
                <a:gd name="connsiteY44" fmla="*/ 22555 h 38405"/>
                <a:gd name="connsiteX45" fmla="*/ 24384 w 49987"/>
                <a:gd name="connsiteY45" fmla="*/ 22555 h 38405"/>
                <a:gd name="connsiteX46" fmla="*/ 20726 w 49987"/>
                <a:gd name="connsiteY46" fmla="*/ 21336 h 38405"/>
                <a:gd name="connsiteX47" fmla="*/ 17069 w 49987"/>
                <a:gd name="connsiteY47" fmla="*/ 18898 h 38405"/>
                <a:gd name="connsiteX48" fmla="*/ 17069 w 49987"/>
                <a:gd name="connsiteY48" fmla="*/ 20727 h 38405"/>
                <a:gd name="connsiteX49" fmla="*/ 18897 w 49987"/>
                <a:gd name="connsiteY49" fmla="*/ 21946 h 38405"/>
                <a:gd name="connsiteX50" fmla="*/ 22555 w 49987"/>
                <a:gd name="connsiteY50" fmla="*/ 23165 h 38405"/>
                <a:gd name="connsiteX51" fmla="*/ 24384 w 49987"/>
                <a:gd name="connsiteY51" fmla="*/ 24994 h 38405"/>
                <a:gd name="connsiteX52" fmla="*/ 25603 w 49987"/>
                <a:gd name="connsiteY52" fmla="*/ 24384 h 38405"/>
                <a:gd name="connsiteX53" fmla="*/ 28041 w 49987"/>
                <a:gd name="connsiteY53" fmla="*/ 24994 h 38405"/>
                <a:gd name="connsiteX54" fmla="*/ 30480 w 49987"/>
                <a:gd name="connsiteY54" fmla="*/ 26823 h 38405"/>
                <a:gd name="connsiteX55" fmla="*/ 29261 w 49987"/>
                <a:gd name="connsiteY55" fmla="*/ 27432 h 38405"/>
                <a:gd name="connsiteX56" fmla="*/ 30480 w 49987"/>
                <a:gd name="connsiteY56" fmla="*/ 30480 h 38405"/>
                <a:gd name="connsiteX57" fmla="*/ 29261 w 49987"/>
                <a:gd name="connsiteY57" fmla="*/ 30480 h 38405"/>
                <a:gd name="connsiteX58" fmla="*/ 27432 w 49987"/>
                <a:gd name="connsiteY58" fmla="*/ 28651 h 38405"/>
                <a:gd name="connsiteX59" fmla="*/ 24993 w 49987"/>
                <a:gd name="connsiteY59" fmla="*/ 28042 h 38405"/>
                <a:gd name="connsiteX60" fmla="*/ 21945 w 49987"/>
                <a:gd name="connsiteY60" fmla="*/ 30480 h 38405"/>
                <a:gd name="connsiteX61" fmla="*/ 20726 w 49987"/>
                <a:gd name="connsiteY61" fmla="*/ 28651 h 38405"/>
                <a:gd name="connsiteX62" fmla="*/ 18897 w 49987"/>
                <a:gd name="connsiteY62" fmla="*/ 27432 h 38405"/>
                <a:gd name="connsiteX63" fmla="*/ 17069 w 49987"/>
                <a:gd name="connsiteY63" fmla="*/ 27432 h 38405"/>
                <a:gd name="connsiteX64" fmla="*/ 14021 w 49987"/>
                <a:gd name="connsiteY64" fmla="*/ 26213 h 38405"/>
                <a:gd name="connsiteX65" fmla="*/ 12801 w 49987"/>
                <a:gd name="connsiteY65" fmla="*/ 26823 h 38405"/>
                <a:gd name="connsiteX66" fmla="*/ 14021 w 49987"/>
                <a:gd name="connsiteY66" fmla="*/ 29261 h 38405"/>
                <a:gd name="connsiteX67" fmla="*/ 15849 w 49987"/>
                <a:gd name="connsiteY67" fmla="*/ 29261 h 38405"/>
                <a:gd name="connsiteX68" fmla="*/ 17069 w 49987"/>
                <a:gd name="connsiteY68" fmla="*/ 30480 h 38405"/>
                <a:gd name="connsiteX69" fmla="*/ 15849 w 49987"/>
                <a:gd name="connsiteY69" fmla="*/ 31090 h 38405"/>
                <a:gd name="connsiteX70" fmla="*/ 20117 w 49987"/>
                <a:gd name="connsiteY70" fmla="*/ 34747 h 38405"/>
                <a:gd name="connsiteX71" fmla="*/ 18897 w 49987"/>
                <a:gd name="connsiteY71" fmla="*/ 35357 h 38405"/>
                <a:gd name="connsiteX72" fmla="*/ 16459 w 49987"/>
                <a:gd name="connsiteY72" fmla="*/ 34138 h 38405"/>
                <a:gd name="connsiteX73" fmla="*/ 14630 w 49987"/>
                <a:gd name="connsiteY73" fmla="*/ 34138 h 38405"/>
                <a:gd name="connsiteX74" fmla="*/ 12801 w 49987"/>
                <a:gd name="connsiteY74" fmla="*/ 32309 h 38405"/>
                <a:gd name="connsiteX75" fmla="*/ 10973 w 49987"/>
                <a:gd name="connsiteY75" fmla="*/ 31699 h 38405"/>
                <a:gd name="connsiteX76" fmla="*/ 9144 w 49987"/>
                <a:gd name="connsiteY76" fmla="*/ 31090 h 38405"/>
                <a:gd name="connsiteX77" fmla="*/ 8534 w 49987"/>
                <a:gd name="connsiteY77" fmla="*/ 34747 h 38405"/>
                <a:gd name="connsiteX78" fmla="*/ 11582 w 49987"/>
                <a:gd name="connsiteY78" fmla="*/ 35357 h 38405"/>
                <a:gd name="connsiteX79" fmla="*/ 11582 w 49987"/>
                <a:gd name="connsiteY79" fmla="*/ 37186 h 38405"/>
                <a:gd name="connsiteX80" fmla="*/ 10973 w 49987"/>
                <a:gd name="connsiteY80" fmla="*/ 38405 h 38405"/>
                <a:gd name="connsiteX81" fmla="*/ 8534 w 49987"/>
                <a:gd name="connsiteY81" fmla="*/ 37795 h 38405"/>
                <a:gd name="connsiteX82" fmla="*/ 7925 w 49987"/>
                <a:gd name="connsiteY82" fmla="*/ 36576 h 38405"/>
                <a:gd name="connsiteX83" fmla="*/ 4877 w 49987"/>
                <a:gd name="connsiteY83" fmla="*/ 35357 h 38405"/>
                <a:gd name="connsiteX84" fmla="*/ 4267 w 49987"/>
                <a:gd name="connsiteY84" fmla="*/ 34138 h 38405"/>
                <a:gd name="connsiteX85" fmla="*/ 3048 w 49987"/>
                <a:gd name="connsiteY85" fmla="*/ 34138 h 38405"/>
                <a:gd name="connsiteX86" fmla="*/ 609 w 49987"/>
                <a:gd name="connsiteY86" fmla="*/ 31090 h 38405"/>
                <a:gd name="connsiteX87" fmla="*/ 2438 w 49987"/>
                <a:gd name="connsiteY87" fmla="*/ 28651 h 38405"/>
                <a:gd name="connsiteX88" fmla="*/ 2438 w 49987"/>
                <a:gd name="connsiteY88" fmla="*/ 27432 h 38405"/>
                <a:gd name="connsiteX89" fmla="*/ 0 w 49987"/>
                <a:gd name="connsiteY89" fmla="*/ 24384 h 38405"/>
                <a:gd name="connsiteX90" fmla="*/ 0 w 49987"/>
                <a:gd name="connsiteY90" fmla="*/ 23165 h 38405"/>
                <a:gd name="connsiteX91" fmla="*/ 3048 w 49987"/>
                <a:gd name="connsiteY91" fmla="*/ 21946 h 38405"/>
                <a:gd name="connsiteX92" fmla="*/ 2438 w 49987"/>
                <a:gd name="connsiteY92" fmla="*/ 20727 h 38405"/>
                <a:gd name="connsiteX93" fmla="*/ 5486 w 49987"/>
                <a:gd name="connsiteY93" fmla="*/ 20117 h 38405"/>
                <a:gd name="connsiteX94" fmla="*/ 4877 w 49987"/>
                <a:gd name="connsiteY94" fmla="*/ 18288 h 38405"/>
                <a:gd name="connsiteX95" fmla="*/ 8534 w 49987"/>
                <a:gd name="connsiteY95" fmla="*/ 15850 h 38405"/>
                <a:gd name="connsiteX96" fmla="*/ 12192 w 49987"/>
                <a:gd name="connsiteY96" fmla="*/ 14631 h 38405"/>
                <a:gd name="connsiteX97" fmla="*/ 14630 w 49987"/>
                <a:gd name="connsiteY97" fmla="*/ 17069 h 38405"/>
                <a:gd name="connsiteX98" fmla="*/ 14630 w 49987"/>
                <a:gd name="connsiteY98" fmla="*/ 19507 h 38405"/>
                <a:gd name="connsiteX99" fmla="*/ 16459 w 49987"/>
                <a:gd name="connsiteY99" fmla="*/ 18898 h 38405"/>
                <a:gd name="connsiteX100" fmla="*/ 13411 w 49987"/>
                <a:gd name="connsiteY100" fmla="*/ 15240 h 38405"/>
                <a:gd name="connsiteX101" fmla="*/ 14021 w 49987"/>
                <a:gd name="connsiteY101" fmla="*/ 13411 h 38405"/>
                <a:gd name="connsiteX102" fmla="*/ 10363 w 49987"/>
                <a:gd name="connsiteY102" fmla="*/ 12192 h 38405"/>
                <a:gd name="connsiteX103" fmla="*/ 7925 w 49987"/>
                <a:gd name="connsiteY103" fmla="*/ 10363 h 38405"/>
                <a:gd name="connsiteX104" fmla="*/ 8534 w 49987"/>
                <a:gd name="connsiteY104" fmla="*/ 9144 h 38405"/>
                <a:gd name="connsiteX105" fmla="*/ 10973 w 49987"/>
                <a:gd name="connsiteY105" fmla="*/ 10363 h 38405"/>
                <a:gd name="connsiteX106" fmla="*/ 11582 w 49987"/>
                <a:gd name="connsiteY106" fmla="*/ 7315 h 38405"/>
                <a:gd name="connsiteX107" fmla="*/ 7315 w 49987"/>
                <a:gd name="connsiteY107" fmla="*/ 6096 h 38405"/>
                <a:gd name="connsiteX108" fmla="*/ 7925 w 49987"/>
                <a:gd name="connsiteY108" fmla="*/ 4267 h 38405"/>
                <a:gd name="connsiteX109" fmla="*/ 9144 w 49987"/>
                <a:gd name="connsiteY109" fmla="*/ 4877 h 38405"/>
                <a:gd name="connsiteX110" fmla="*/ 10973 w 49987"/>
                <a:gd name="connsiteY110" fmla="*/ 3658 h 38405"/>
                <a:gd name="connsiteX111" fmla="*/ 12801 w 49987"/>
                <a:gd name="connsiteY111" fmla="*/ 3658 h 38405"/>
                <a:gd name="connsiteX112" fmla="*/ 14021 w 49987"/>
                <a:gd name="connsiteY112" fmla="*/ 1829 h 38405"/>
                <a:gd name="connsiteX113" fmla="*/ 12192 w 49987"/>
                <a:gd name="connsiteY113" fmla="*/ 0 h 38405"/>
                <a:gd name="connsiteX114" fmla="*/ 14630 w 49987"/>
                <a:gd name="connsiteY114" fmla="*/ 0 h 38405"/>
                <a:gd name="connsiteX115" fmla="*/ 17678 w 49987"/>
                <a:gd name="connsiteY115" fmla="*/ 1219 h 38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49987" h="38405">
                  <a:moveTo>
                    <a:pt x="17678" y="1219"/>
                  </a:moveTo>
                  <a:lnTo>
                    <a:pt x="21336" y="1219"/>
                  </a:lnTo>
                  <a:lnTo>
                    <a:pt x="21945" y="610"/>
                  </a:lnTo>
                  <a:lnTo>
                    <a:pt x="24993" y="0"/>
                  </a:lnTo>
                  <a:lnTo>
                    <a:pt x="27432" y="1219"/>
                  </a:lnTo>
                  <a:lnTo>
                    <a:pt x="29870" y="3048"/>
                  </a:lnTo>
                  <a:lnTo>
                    <a:pt x="30480" y="4877"/>
                  </a:lnTo>
                  <a:lnTo>
                    <a:pt x="30480" y="5487"/>
                  </a:lnTo>
                  <a:lnTo>
                    <a:pt x="27432" y="6096"/>
                  </a:lnTo>
                  <a:lnTo>
                    <a:pt x="26213" y="4267"/>
                  </a:lnTo>
                  <a:lnTo>
                    <a:pt x="24993" y="3658"/>
                  </a:lnTo>
                  <a:lnTo>
                    <a:pt x="24384" y="5487"/>
                  </a:lnTo>
                  <a:lnTo>
                    <a:pt x="25603" y="6096"/>
                  </a:lnTo>
                  <a:lnTo>
                    <a:pt x="26213" y="7925"/>
                  </a:lnTo>
                  <a:lnTo>
                    <a:pt x="28041" y="6706"/>
                  </a:lnTo>
                  <a:lnTo>
                    <a:pt x="29261" y="7315"/>
                  </a:lnTo>
                  <a:lnTo>
                    <a:pt x="29870" y="9754"/>
                  </a:lnTo>
                  <a:lnTo>
                    <a:pt x="31699" y="10363"/>
                  </a:lnTo>
                  <a:lnTo>
                    <a:pt x="32309" y="9754"/>
                  </a:lnTo>
                  <a:lnTo>
                    <a:pt x="35357" y="11583"/>
                  </a:lnTo>
                  <a:lnTo>
                    <a:pt x="35966" y="9144"/>
                  </a:lnTo>
                  <a:lnTo>
                    <a:pt x="31089" y="7925"/>
                  </a:lnTo>
                  <a:lnTo>
                    <a:pt x="31699" y="4877"/>
                  </a:lnTo>
                  <a:lnTo>
                    <a:pt x="33528" y="3658"/>
                  </a:lnTo>
                  <a:lnTo>
                    <a:pt x="42672" y="3048"/>
                  </a:lnTo>
                  <a:lnTo>
                    <a:pt x="46939" y="6706"/>
                  </a:lnTo>
                  <a:lnTo>
                    <a:pt x="48158" y="7315"/>
                  </a:lnTo>
                  <a:lnTo>
                    <a:pt x="48158" y="9754"/>
                  </a:lnTo>
                  <a:lnTo>
                    <a:pt x="44501" y="9144"/>
                  </a:lnTo>
                  <a:lnTo>
                    <a:pt x="41453" y="7925"/>
                  </a:lnTo>
                  <a:lnTo>
                    <a:pt x="37795" y="9144"/>
                  </a:lnTo>
                  <a:lnTo>
                    <a:pt x="39624" y="10363"/>
                  </a:lnTo>
                  <a:lnTo>
                    <a:pt x="42062" y="10973"/>
                  </a:lnTo>
                  <a:lnTo>
                    <a:pt x="47549" y="11583"/>
                  </a:lnTo>
                  <a:lnTo>
                    <a:pt x="49377" y="12192"/>
                  </a:lnTo>
                  <a:lnTo>
                    <a:pt x="49987" y="13411"/>
                  </a:lnTo>
                  <a:lnTo>
                    <a:pt x="48768" y="16459"/>
                  </a:lnTo>
                  <a:lnTo>
                    <a:pt x="45720" y="16459"/>
                  </a:lnTo>
                  <a:lnTo>
                    <a:pt x="45110" y="17069"/>
                  </a:lnTo>
                  <a:lnTo>
                    <a:pt x="40843" y="17679"/>
                  </a:lnTo>
                  <a:lnTo>
                    <a:pt x="37795" y="18898"/>
                  </a:lnTo>
                  <a:lnTo>
                    <a:pt x="39624" y="20117"/>
                  </a:lnTo>
                  <a:lnTo>
                    <a:pt x="34137" y="22555"/>
                  </a:lnTo>
                  <a:lnTo>
                    <a:pt x="31699" y="21946"/>
                  </a:lnTo>
                  <a:lnTo>
                    <a:pt x="28651" y="22555"/>
                  </a:lnTo>
                  <a:lnTo>
                    <a:pt x="24384" y="22555"/>
                  </a:lnTo>
                  <a:lnTo>
                    <a:pt x="20726" y="21336"/>
                  </a:lnTo>
                  <a:lnTo>
                    <a:pt x="17069" y="18898"/>
                  </a:lnTo>
                  <a:lnTo>
                    <a:pt x="17069" y="20727"/>
                  </a:lnTo>
                  <a:lnTo>
                    <a:pt x="18897" y="21946"/>
                  </a:lnTo>
                  <a:lnTo>
                    <a:pt x="22555" y="23165"/>
                  </a:lnTo>
                  <a:lnTo>
                    <a:pt x="24384" y="24994"/>
                  </a:lnTo>
                  <a:lnTo>
                    <a:pt x="25603" y="24384"/>
                  </a:lnTo>
                  <a:lnTo>
                    <a:pt x="28041" y="24994"/>
                  </a:lnTo>
                  <a:lnTo>
                    <a:pt x="30480" y="26823"/>
                  </a:lnTo>
                  <a:lnTo>
                    <a:pt x="29261" y="27432"/>
                  </a:lnTo>
                  <a:lnTo>
                    <a:pt x="30480" y="30480"/>
                  </a:lnTo>
                  <a:lnTo>
                    <a:pt x="29261" y="30480"/>
                  </a:lnTo>
                  <a:lnTo>
                    <a:pt x="27432" y="28651"/>
                  </a:lnTo>
                  <a:lnTo>
                    <a:pt x="24993" y="28042"/>
                  </a:lnTo>
                  <a:lnTo>
                    <a:pt x="21945" y="30480"/>
                  </a:lnTo>
                  <a:lnTo>
                    <a:pt x="20726" y="28651"/>
                  </a:lnTo>
                  <a:lnTo>
                    <a:pt x="18897" y="27432"/>
                  </a:lnTo>
                  <a:lnTo>
                    <a:pt x="17069" y="27432"/>
                  </a:lnTo>
                  <a:lnTo>
                    <a:pt x="14021" y="26213"/>
                  </a:lnTo>
                  <a:lnTo>
                    <a:pt x="12801" y="26823"/>
                  </a:lnTo>
                  <a:lnTo>
                    <a:pt x="14021" y="29261"/>
                  </a:lnTo>
                  <a:lnTo>
                    <a:pt x="15849" y="29261"/>
                  </a:lnTo>
                  <a:lnTo>
                    <a:pt x="17069" y="30480"/>
                  </a:lnTo>
                  <a:lnTo>
                    <a:pt x="15849" y="31090"/>
                  </a:lnTo>
                  <a:lnTo>
                    <a:pt x="20117" y="34747"/>
                  </a:lnTo>
                  <a:lnTo>
                    <a:pt x="18897" y="35357"/>
                  </a:lnTo>
                  <a:lnTo>
                    <a:pt x="16459" y="34138"/>
                  </a:lnTo>
                  <a:lnTo>
                    <a:pt x="14630" y="34138"/>
                  </a:lnTo>
                  <a:lnTo>
                    <a:pt x="12801" y="32309"/>
                  </a:lnTo>
                  <a:lnTo>
                    <a:pt x="10973" y="31699"/>
                  </a:lnTo>
                  <a:lnTo>
                    <a:pt x="9144" y="31090"/>
                  </a:lnTo>
                  <a:lnTo>
                    <a:pt x="8534" y="34747"/>
                  </a:lnTo>
                  <a:lnTo>
                    <a:pt x="11582" y="35357"/>
                  </a:lnTo>
                  <a:lnTo>
                    <a:pt x="11582" y="37186"/>
                  </a:lnTo>
                  <a:lnTo>
                    <a:pt x="10973" y="38405"/>
                  </a:lnTo>
                  <a:lnTo>
                    <a:pt x="8534" y="37795"/>
                  </a:lnTo>
                  <a:lnTo>
                    <a:pt x="7925" y="36576"/>
                  </a:lnTo>
                  <a:lnTo>
                    <a:pt x="4877" y="35357"/>
                  </a:lnTo>
                  <a:lnTo>
                    <a:pt x="4267" y="34138"/>
                  </a:lnTo>
                  <a:lnTo>
                    <a:pt x="3048" y="34138"/>
                  </a:lnTo>
                  <a:lnTo>
                    <a:pt x="609" y="31090"/>
                  </a:lnTo>
                  <a:lnTo>
                    <a:pt x="2438" y="28651"/>
                  </a:lnTo>
                  <a:lnTo>
                    <a:pt x="2438" y="27432"/>
                  </a:lnTo>
                  <a:lnTo>
                    <a:pt x="0" y="24384"/>
                  </a:lnTo>
                  <a:lnTo>
                    <a:pt x="0" y="23165"/>
                  </a:lnTo>
                  <a:lnTo>
                    <a:pt x="3048" y="21946"/>
                  </a:lnTo>
                  <a:lnTo>
                    <a:pt x="2438" y="20727"/>
                  </a:lnTo>
                  <a:lnTo>
                    <a:pt x="5486" y="20117"/>
                  </a:lnTo>
                  <a:lnTo>
                    <a:pt x="4877" y="18288"/>
                  </a:lnTo>
                  <a:lnTo>
                    <a:pt x="8534" y="15850"/>
                  </a:lnTo>
                  <a:lnTo>
                    <a:pt x="12192" y="14631"/>
                  </a:lnTo>
                  <a:lnTo>
                    <a:pt x="14630" y="17069"/>
                  </a:lnTo>
                  <a:lnTo>
                    <a:pt x="14630" y="19507"/>
                  </a:lnTo>
                  <a:lnTo>
                    <a:pt x="16459" y="18898"/>
                  </a:lnTo>
                  <a:lnTo>
                    <a:pt x="13411" y="15240"/>
                  </a:lnTo>
                  <a:lnTo>
                    <a:pt x="14021" y="13411"/>
                  </a:lnTo>
                  <a:lnTo>
                    <a:pt x="10363" y="12192"/>
                  </a:lnTo>
                  <a:lnTo>
                    <a:pt x="7925" y="10363"/>
                  </a:lnTo>
                  <a:lnTo>
                    <a:pt x="8534" y="9144"/>
                  </a:lnTo>
                  <a:lnTo>
                    <a:pt x="10973" y="10363"/>
                  </a:lnTo>
                  <a:lnTo>
                    <a:pt x="11582" y="7315"/>
                  </a:lnTo>
                  <a:lnTo>
                    <a:pt x="7315" y="6096"/>
                  </a:lnTo>
                  <a:lnTo>
                    <a:pt x="7925" y="4267"/>
                  </a:lnTo>
                  <a:lnTo>
                    <a:pt x="9144" y="4877"/>
                  </a:lnTo>
                  <a:lnTo>
                    <a:pt x="10973" y="3658"/>
                  </a:lnTo>
                  <a:lnTo>
                    <a:pt x="12801" y="3658"/>
                  </a:lnTo>
                  <a:lnTo>
                    <a:pt x="14021" y="1829"/>
                  </a:lnTo>
                  <a:lnTo>
                    <a:pt x="12192" y="0"/>
                  </a:lnTo>
                  <a:lnTo>
                    <a:pt x="14630" y="0"/>
                  </a:lnTo>
                  <a:lnTo>
                    <a:pt x="17678" y="121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4" name="Freihandform: Form 323">
              <a:extLst>
                <a:ext uri="{FF2B5EF4-FFF2-40B4-BE49-F238E27FC236}">
                  <a16:creationId xmlns:a16="http://schemas.microsoft.com/office/drawing/2014/main" id="{37F30A64-E424-15A3-7795-EA2E5717FEB2}"/>
                </a:ext>
              </a:extLst>
            </p:cNvPr>
            <p:cNvSpPr/>
            <p:nvPr/>
          </p:nvSpPr>
          <p:spPr>
            <a:xfrm>
              <a:off x="3827512" y="6514115"/>
              <a:ext cx="10972" cy="3657"/>
            </a:xfrm>
            <a:custGeom>
              <a:avLst/>
              <a:gdLst>
                <a:gd name="connsiteX0" fmla="*/ 1829 w 10972"/>
                <a:gd name="connsiteY0" fmla="*/ 610 h 3657"/>
                <a:gd name="connsiteX1" fmla="*/ 6096 w 10972"/>
                <a:gd name="connsiteY1" fmla="*/ 610 h 3657"/>
                <a:gd name="connsiteX2" fmla="*/ 7315 w 10972"/>
                <a:gd name="connsiteY2" fmla="*/ 1829 h 3657"/>
                <a:gd name="connsiteX3" fmla="*/ 8535 w 10972"/>
                <a:gd name="connsiteY3" fmla="*/ 610 h 3657"/>
                <a:gd name="connsiteX4" fmla="*/ 9754 w 10972"/>
                <a:gd name="connsiteY4" fmla="*/ 1219 h 3657"/>
                <a:gd name="connsiteX5" fmla="*/ 10973 w 10972"/>
                <a:gd name="connsiteY5" fmla="*/ 3048 h 3657"/>
                <a:gd name="connsiteX6" fmla="*/ 9754 w 10972"/>
                <a:gd name="connsiteY6" fmla="*/ 3658 h 3657"/>
                <a:gd name="connsiteX7" fmla="*/ 7315 w 10972"/>
                <a:gd name="connsiteY7" fmla="*/ 3048 h 3657"/>
                <a:gd name="connsiteX8" fmla="*/ 4877 w 10972"/>
                <a:gd name="connsiteY8" fmla="*/ 1829 h 3657"/>
                <a:gd name="connsiteX9" fmla="*/ 0 w 10972"/>
                <a:gd name="connsiteY9" fmla="*/ 1219 h 3657"/>
                <a:gd name="connsiteX10" fmla="*/ 610 w 10972"/>
                <a:gd name="connsiteY10" fmla="*/ 0 h 3657"/>
                <a:gd name="connsiteX11" fmla="*/ 1829 w 10972"/>
                <a:gd name="connsiteY11" fmla="*/ 610 h 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72" h="3657">
                  <a:moveTo>
                    <a:pt x="1829" y="610"/>
                  </a:moveTo>
                  <a:lnTo>
                    <a:pt x="6096" y="610"/>
                  </a:lnTo>
                  <a:lnTo>
                    <a:pt x="7315" y="1829"/>
                  </a:lnTo>
                  <a:lnTo>
                    <a:pt x="8535" y="610"/>
                  </a:lnTo>
                  <a:lnTo>
                    <a:pt x="9754" y="1219"/>
                  </a:lnTo>
                  <a:lnTo>
                    <a:pt x="10973" y="3048"/>
                  </a:lnTo>
                  <a:lnTo>
                    <a:pt x="9754" y="3658"/>
                  </a:lnTo>
                  <a:lnTo>
                    <a:pt x="7315" y="3048"/>
                  </a:lnTo>
                  <a:lnTo>
                    <a:pt x="4877" y="1829"/>
                  </a:lnTo>
                  <a:lnTo>
                    <a:pt x="0" y="1219"/>
                  </a:lnTo>
                  <a:lnTo>
                    <a:pt x="610" y="0"/>
                  </a:lnTo>
                  <a:lnTo>
                    <a:pt x="1829" y="61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5" name="Freihandform: Form 324">
              <a:extLst>
                <a:ext uri="{FF2B5EF4-FFF2-40B4-BE49-F238E27FC236}">
                  <a16:creationId xmlns:a16="http://schemas.microsoft.com/office/drawing/2014/main" id="{2DBEA7FE-25E9-7C80-39CE-5FBE99B87AA6}"/>
                </a:ext>
              </a:extLst>
            </p:cNvPr>
            <p:cNvSpPr/>
            <p:nvPr/>
          </p:nvSpPr>
          <p:spPr>
            <a:xfrm>
              <a:off x="3784840" y="6506191"/>
              <a:ext cx="3048" cy="1828"/>
            </a:xfrm>
            <a:custGeom>
              <a:avLst/>
              <a:gdLst>
                <a:gd name="connsiteX0" fmla="*/ 3048 w 3048"/>
                <a:gd name="connsiteY0" fmla="*/ 1829 h 1828"/>
                <a:gd name="connsiteX1" fmla="*/ 0 w 3048"/>
                <a:gd name="connsiteY1" fmla="*/ 1219 h 1828"/>
                <a:gd name="connsiteX2" fmla="*/ 610 w 3048"/>
                <a:gd name="connsiteY2" fmla="*/ 0 h 1828"/>
                <a:gd name="connsiteX3" fmla="*/ 3048 w 3048"/>
                <a:gd name="connsiteY3" fmla="*/ 1829 h 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" h="1828">
                  <a:moveTo>
                    <a:pt x="3048" y="1829"/>
                  </a:moveTo>
                  <a:lnTo>
                    <a:pt x="0" y="1219"/>
                  </a:lnTo>
                  <a:lnTo>
                    <a:pt x="610" y="0"/>
                  </a:lnTo>
                  <a:lnTo>
                    <a:pt x="3048" y="182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6" name="Freihandform: Form 325">
              <a:extLst>
                <a:ext uri="{FF2B5EF4-FFF2-40B4-BE49-F238E27FC236}">
                  <a16:creationId xmlns:a16="http://schemas.microsoft.com/office/drawing/2014/main" id="{38EB7449-5B9D-4C16-9447-DFFCF3975348}"/>
                </a:ext>
              </a:extLst>
            </p:cNvPr>
            <p:cNvSpPr/>
            <p:nvPr/>
          </p:nvSpPr>
          <p:spPr>
            <a:xfrm>
              <a:off x="5415520" y="2141455"/>
              <a:ext cx="7924" cy="7924"/>
            </a:xfrm>
            <a:custGeom>
              <a:avLst/>
              <a:gdLst>
                <a:gd name="connsiteX0" fmla="*/ 1829 w 7924"/>
                <a:gd name="connsiteY0" fmla="*/ 0 h 7924"/>
                <a:gd name="connsiteX1" fmla="*/ 4267 w 7924"/>
                <a:gd name="connsiteY1" fmla="*/ 1219 h 7924"/>
                <a:gd name="connsiteX2" fmla="*/ 6096 w 7924"/>
                <a:gd name="connsiteY2" fmla="*/ 1219 h 7924"/>
                <a:gd name="connsiteX3" fmla="*/ 6706 w 7924"/>
                <a:gd name="connsiteY3" fmla="*/ 2438 h 7924"/>
                <a:gd name="connsiteX4" fmla="*/ 6706 w 7924"/>
                <a:gd name="connsiteY4" fmla="*/ 4877 h 7924"/>
                <a:gd name="connsiteX5" fmla="*/ 7925 w 7924"/>
                <a:gd name="connsiteY5" fmla="*/ 6706 h 7924"/>
                <a:gd name="connsiteX6" fmla="*/ 7315 w 7924"/>
                <a:gd name="connsiteY6" fmla="*/ 7925 h 7924"/>
                <a:gd name="connsiteX7" fmla="*/ 3658 w 7924"/>
                <a:gd name="connsiteY7" fmla="*/ 5486 h 7924"/>
                <a:gd name="connsiteX8" fmla="*/ 2439 w 7924"/>
                <a:gd name="connsiteY8" fmla="*/ 3048 h 7924"/>
                <a:gd name="connsiteX9" fmla="*/ 1219 w 7924"/>
                <a:gd name="connsiteY9" fmla="*/ 1829 h 7924"/>
                <a:gd name="connsiteX10" fmla="*/ 0 w 7924"/>
                <a:gd name="connsiteY10" fmla="*/ 0 h 7924"/>
                <a:gd name="connsiteX11" fmla="*/ 1829 w 7924"/>
                <a:gd name="connsiteY11" fmla="*/ 0 h 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4" h="7924">
                  <a:moveTo>
                    <a:pt x="1829" y="0"/>
                  </a:moveTo>
                  <a:lnTo>
                    <a:pt x="4267" y="1219"/>
                  </a:lnTo>
                  <a:lnTo>
                    <a:pt x="6096" y="1219"/>
                  </a:lnTo>
                  <a:lnTo>
                    <a:pt x="6706" y="2438"/>
                  </a:lnTo>
                  <a:lnTo>
                    <a:pt x="6706" y="4877"/>
                  </a:lnTo>
                  <a:lnTo>
                    <a:pt x="7925" y="6706"/>
                  </a:lnTo>
                  <a:lnTo>
                    <a:pt x="7315" y="7925"/>
                  </a:lnTo>
                  <a:lnTo>
                    <a:pt x="3658" y="5486"/>
                  </a:lnTo>
                  <a:lnTo>
                    <a:pt x="2439" y="3048"/>
                  </a:lnTo>
                  <a:lnTo>
                    <a:pt x="1219" y="1829"/>
                  </a:lnTo>
                  <a:lnTo>
                    <a:pt x="0" y="0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7" name="Freihandform: Form 326">
              <a:extLst>
                <a:ext uri="{FF2B5EF4-FFF2-40B4-BE49-F238E27FC236}">
                  <a16:creationId xmlns:a16="http://schemas.microsoft.com/office/drawing/2014/main" id="{E698F4FA-CE67-A76F-B3D4-0EBCFD2EE71F}"/>
                </a:ext>
              </a:extLst>
            </p:cNvPr>
            <p:cNvSpPr/>
            <p:nvPr/>
          </p:nvSpPr>
          <p:spPr>
            <a:xfrm>
              <a:off x="5417349" y="2131091"/>
              <a:ext cx="7925" cy="6096"/>
            </a:xfrm>
            <a:custGeom>
              <a:avLst/>
              <a:gdLst>
                <a:gd name="connsiteX0" fmla="*/ 1829 w 7925"/>
                <a:gd name="connsiteY0" fmla="*/ 610 h 6096"/>
                <a:gd name="connsiteX1" fmla="*/ 6706 w 7925"/>
                <a:gd name="connsiteY1" fmla="*/ 1829 h 6096"/>
                <a:gd name="connsiteX2" fmla="*/ 7925 w 7925"/>
                <a:gd name="connsiteY2" fmla="*/ 3048 h 6096"/>
                <a:gd name="connsiteX3" fmla="*/ 7315 w 7925"/>
                <a:gd name="connsiteY3" fmla="*/ 5486 h 6096"/>
                <a:gd name="connsiteX4" fmla="*/ 6706 w 7925"/>
                <a:gd name="connsiteY4" fmla="*/ 6096 h 6096"/>
                <a:gd name="connsiteX5" fmla="*/ 4267 w 7925"/>
                <a:gd name="connsiteY5" fmla="*/ 3048 h 6096"/>
                <a:gd name="connsiteX6" fmla="*/ 1219 w 7925"/>
                <a:gd name="connsiteY6" fmla="*/ 2438 h 6096"/>
                <a:gd name="connsiteX7" fmla="*/ 0 w 7925"/>
                <a:gd name="connsiteY7" fmla="*/ 0 h 6096"/>
                <a:gd name="connsiteX8" fmla="*/ 1829 w 7925"/>
                <a:gd name="connsiteY8" fmla="*/ 610 h 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5" h="6096">
                  <a:moveTo>
                    <a:pt x="1829" y="610"/>
                  </a:moveTo>
                  <a:lnTo>
                    <a:pt x="6706" y="1829"/>
                  </a:lnTo>
                  <a:lnTo>
                    <a:pt x="7925" y="3048"/>
                  </a:lnTo>
                  <a:lnTo>
                    <a:pt x="7315" y="5486"/>
                  </a:lnTo>
                  <a:lnTo>
                    <a:pt x="6706" y="6096"/>
                  </a:lnTo>
                  <a:lnTo>
                    <a:pt x="4267" y="3048"/>
                  </a:lnTo>
                  <a:lnTo>
                    <a:pt x="1219" y="2438"/>
                  </a:lnTo>
                  <a:lnTo>
                    <a:pt x="0" y="0"/>
                  </a:lnTo>
                  <a:lnTo>
                    <a:pt x="1829" y="61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8" name="Freihandform: Form 327">
              <a:extLst>
                <a:ext uri="{FF2B5EF4-FFF2-40B4-BE49-F238E27FC236}">
                  <a16:creationId xmlns:a16="http://schemas.microsoft.com/office/drawing/2014/main" id="{A9F30355-F0E2-65A0-B734-C18687BA3EC1}"/>
                </a:ext>
              </a:extLst>
            </p:cNvPr>
            <p:cNvSpPr/>
            <p:nvPr/>
          </p:nvSpPr>
          <p:spPr>
            <a:xfrm>
              <a:off x="5403938" y="2117071"/>
              <a:ext cx="18897" cy="13411"/>
            </a:xfrm>
            <a:custGeom>
              <a:avLst/>
              <a:gdLst>
                <a:gd name="connsiteX0" fmla="*/ 7437 w 18897"/>
                <a:gd name="connsiteY0" fmla="*/ 6340 h 13411"/>
                <a:gd name="connsiteX1" fmla="*/ 7925 w 18897"/>
                <a:gd name="connsiteY1" fmla="*/ 7315 h 13411"/>
                <a:gd name="connsiteX2" fmla="*/ 9753 w 18897"/>
                <a:gd name="connsiteY2" fmla="*/ 7315 h 13411"/>
                <a:gd name="connsiteX3" fmla="*/ 9753 w 18897"/>
                <a:gd name="connsiteY3" fmla="*/ 9144 h 13411"/>
                <a:gd name="connsiteX4" fmla="*/ 7315 w 18897"/>
                <a:gd name="connsiteY4" fmla="*/ 9144 h 13411"/>
                <a:gd name="connsiteX5" fmla="*/ 6096 w 18897"/>
                <a:gd name="connsiteY5" fmla="*/ 10363 h 13411"/>
                <a:gd name="connsiteX6" fmla="*/ 2438 w 18897"/>
                <a:gd name="connsiteY6" fmla="*/ 9144 h 13411"/>
                <a:gd name="connsiteX7" fmla="*/ 1219 w 18897"/>
                <a:gd name="connsiteY7" fmla="*/ 8534 h 13411"/>
                <a:gd name="connsiteX8" fmla="*/ 0 w 18897"/>
                <a:gd name="connsiteY8" fmla="*/ 6706 h 13411"/>
                <a:gd name="connsiteX9" fmla="*/ 3048 w 18897"/>
                <a:gd name="connsiteY9" fmla="*/ 6096 h 13411"/>
                <a:gd name="connsiteX10" fmla="*/ 3657 w 18897"/>
                <a:gd name="connsiteY10" fmla="*/ 5486 h 13411"/>
                <a:gd name="connsiteX11" fmla="*/ 7053 w 18897"/>
                <a:gd name="connsiteY11" fmla="*/ 6053 h 13411"/>
                <a:gd name="connsiteX12" fmla="*/ 5486 w 18897"/>
                <a:gd name="connsiteY12" fmla="*/ 4877 h 13411"/>
                <a:gd name="connsiteX13" fmla="*/ 6705 w 18897"/>
                <a:gd name="connsiteY13" fmla="*/ 0 h 13411"/>
                <a:gd name="connsiteX14" fmla="*/ 9753 w 18897"/>
                <a:gd name="connsiteY14" fmla="*/ 610 h 13411"/>
                <a:gd name="connsiteX15" fmla="*/ 11582 w 18897"/>
                <a:gd name="connsiteY15" fmla="*/ 3658 h 13411"/>
                <a:gd name="connsiteX16" fmla="*/ 11582 w 18897"/>
                <a:gd name="connsiteY16" fmla="*/ 4267 h 13411"/>
                <a:gd name="connsiteX17" fmla="*/ 15240 w 18897"/>
                <a:gd name="connsiteY17" fmla="*/ 5486 h 13411"/>
                <a:gd name="connsiteX18" fmla="*/ 17069 w 18897"/>
                <a:gd name="connsiteY18" fmla="*/ 8534 h 13411"/>
                <a:gd name="connsiteX19" fmla="*/ 18897 w 18897"/>
                <a:gd name="connsiteY19" fmla="*/ 9754 h 13411"/>
                <a:gd name="connsiteX20" fmla="*/ 18288 w 18897"/>
                <a:gd name="connsiteY20" fmla="*/ 13411 h 13411"/>
                <a:gd name="connsiteX21" fmla="*/ 15240 w 18897"/>
                <a:gd name="connsiteY21" fmla="*/ 10973 h 13411"/>
                <a:gd name="connsiteX22" fmla="*/ 14021 w 18897"/>
                <a:gd name="connsiteY22" fmla="*/ 9754 h 13411"/>
                <a:gd name="connsiteX23" fmla="*/ 12801 w 18897"/>
                <a:gd name="connsiteY23" fmla="*/ 9144 h 13411"/>
                <a:gd name="connsiteX24" fmla="*/ 12192 w 18897"/>
                <a:gd name="connsiteY24" fmla="*/ 7925 h 13411"/>
                <a:gd name="connsiteX25" fmla="*/ 10973 w 18897"/>
                <a:gd name="connsiteY25" fmla="*/ 6706 h 13411"/>
                <a:gd name="connsiteX26" fmla="*/ 7925 w 18897"/>
                <a:gd name="connsiteY26" fmla="*/ 6706 h 13411"/>
                <a:gd name="connsiteX27" fmla="*/ 7437 w 18897"/>
                <a:gd name="connsiteY27" fmla="*/ 6340 h 1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897" h="13411">
                  <a:moveTo>
                    <a:pt x="7437" y="6340"/>
                  </a:moveTo>
                  <a:lnTo>
                    <a:pt x="7925" y="7315"/>
                  </a:lnTo>
                  <a:lnTo>
                    <a:pt x="9753" y="7315"/>
                  </a:lnTo>
                  <a:lnTo>
                    <a:pt x="9753" y="9144"/>
                  </a:lnTo>
                  <a:lnTo>
                    <a:pt x="7315" y="9144"/>
                  </a:lnTo>
                  <a:lnTo>
                    <a:pt x="6096" y="10363"/>
                  </a:lnTo>
                  <a:lnTo>
                    <a:pt x="2438" y="9144"/>
                  </a:lnTo>
                  <a:lnTo>
                    <a:pt x="1219" y="8534"/>
                  </a:lnTo>
                  <a:lnTo>
                    <a:pt x="0" y="6706"/>
                  </a:lnTo>
                  <a:lnTo>
                    <a:pt x="3048" y="6096"/>
                  </a:lnTo>
                  <a:lnTo>
                    <a:pt x="3657" y="5486"/>
                  </a:lnTo>
                  <a:lnTo>
                    <a:pt x="7053" y="6053"/>
                  </a:lnTo>
                  <a:lnTo>
                    <a:pt x="5486" y="4877"/>
                  </a:lnTo>
                  <a:lnTo>
                    <a:pt x="6705" y="0"/>
                  </a:lnTo>
                  <a:lnTo>
                    <a:pt x="9753" y="610"/>
                  </a:lnTo>
                  <a:lnTo>
                    <a:pt x="11582" y="3658"/>
                  </a:lnTo>
                  <a:lnTo>
                    <a:pt x="11582" y="4267"/>
                  </a:lnTo>
                  <a:lnTo>
                    <a:pt x="15240" y="5486"/>
                  </a:lnTo>
                  <a:lnTo>
                    <a:pt x="17069" y="8534"/>
                  </a:lnTo>
                  <a:lnTo>
                    <a:pt x="18897" y="9754"/>
                  </a:lnTo>
                  <a:lnTo>
                    <a:pt x="18288" y="13411"/>
                  </a:lnTo>
                  <a:lnTo>
                    <a:pt x="15240" y="10973"/>
                  </a:lnTo>
                  <a:lnTo>
                    <a:pt x="14021" y="9754"/>
                  </a:lnTo>
                  <a:lnTo>
                    <a:pt x="12801" y="9144"/>
                  </a:lnTo>
                  <a:lnTo>
                    <a:pt x="12192" y="7925"/>
                  </a:lnTo>
                  <a:lnTo>
                    <a:pt x="10973" y="6706"/>
                  </a:lnTo>
                  <a:lnTo>
                    <a:pt x="7925" y="6706"/>
                  </a:lnTo>
                  <a:lnTo>
                    <a:pt x="7437" y="634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9" name="Freihandform: Form 328">
              <a:extLst>
                <a:ext uri="{FF2B5EF4-FFF2-40B4-BE49-F238E27FC236}">
                  <a16:creationId xmlns:a16="http://schemas.microsoft.com/office/drawing/2014/main" id="{CCE02BF2-C0EE-E0D9-D5EE-B8DD4C573BE2}"/>
                </a:ext>
              </a:extLst>
            </p:cNvPr>
            <p:cNvSpPr/>
            <p:nvPr/>
          </p:nvSpPr>
          <p:spPr>
            <a:xfrm>
              <a:off x="5432589" y="2117071"/>
              <a:ext cx="1829" cy="2438"/>
            </a:xfrm>
            <a:custGeom>
              <a:avLst/>
              <a:gdLst>
                <a:gd name="connsiteX0" fmla="*/ 1219 w 1829"/>
                <a:gd name="connsiteY0" fmla="*/ 2438 h 2438"/>
                <a:gd name="connsiteX1" fmla="*/ 0 w 1829"/>
                <a:gd name="connsiteY1" fmla="*/ 1219 h 2438"/>
                <a:gd name="connsiteX2" fmla="*/ 1829 w 1829"/>
                <a:gd name="connsiteY2" fmla="*/ 0 h 2438"/>
                <a:gd name="connsiteX3" fmla="*/ 1219 w 1829"/>
                <a:gd name="connsiteY3" fmla="*/ 2438 h 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9" h="2438">
                  <a:moveTo>
                    <a:pt x="1219" y="2438"/>
                  </a:moveTo>
                  <a:lnTo>
                    <a:pt x="0" y="1219"/>
                  </a:lnTo>
                  <a:lnTo>
                    <a:pt x="1829" y="0"/>
                  </a:lnTo>
                  <a:lnTo>
                    <a:pt x="1219" y="243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0" name="Freihandform: Form 329">
              <a:extLst>
                <a:ext uri="{FF2B5EF4-FFF2-40B4-BE49-F238E27FC236}">
                  <a16:creationId xmlns:a16="http://schemas.microsoft.com/office/drawing/2014/main" id="{7F9CDEF1-2935-9069-ED9F-A49137F93C72}"/>
                </a:ext>
              </a:extLst>
            </p:cNvPr>
            <p:cNvSpPr/>
            <p:nvPr/>
          </p:nvSpPr>
          <p:spPr>
            <a:xfrm>
              <a:off x="5414301" y="2116461"/>
              <a:ext cx="12192" cy="9144"/>
            </a:xfrm>
            <a:custGeom>
              <a:avLst/>
              <a:gdLst>
                <a:gd name="connsiteX0" fmla="*/ 4877 w 12192"/>
                <a:gd name="connsiteY0" fmla="*/ 6096 h 9144"/>
                <a:gd name="connsiteX1" fmla="*/ 2439 w 12192"/>
                <a:gd name="connsiteY1" fmla="*/ 4877 h 9144"/>
                <a:gd name="connsiteX2" fmla="*/ 610 w 12192"/>
                <a:gd name="connsiteY2" fmla="*/ 3048 h 9144"/>
                <a:gd name="connsiteX3" fmla="*/ 0 w 12192"/>
                <a:gd name="connsiteY3" fmla="*/ 1219 h 9144"/>
                <a:gd name="connsiteX4" fmla="*/ 610 w 12192"/>
                <a:gd name="connsiteY4" fmla="*/ 610 h 9144"/>
                <a:gd name="connsiteX5" fmla="*/ 3048 w 12192"/>
                <a:gd name="connsiteY5" fmla="*/ 0 h 9144"/>
                <a:gd name="connsiteX6" fmla="*/ 4877 w 12192"/>
                <a:gd name="connsiteY6" fmla="*/ 0 h 9144"/>
                <a:gd name="connsiteX7" fmla="*/ 8535 w 12192"/>
                <a:gd name="connsiteY7" fmla="*/ 2438 h 9144"/>
                <a:gd name="connsiteX8" fmla="*/ 7925 w 12192"/>
                <a:gd name="connsiteY8" fmla="*/ 3658 h 9144"/>
                <a:gd name="connsiteX9" fmla="*/ 8535 w 12192"/>
                <a:gd name="connsiteY9" fmla="*/ 4877 h 9144"/>
                <a:gd name="connsiteX10" fmla="*/ 12192 w 12192"/>
                <a:gd name="connsiteY10" fmla="*/ 6096 h 9144"/>
                <a:gd name="connsiteX11" fmla="*/ 12192 w 12192"/>
                <a:gd name="connsiteY11" fmla="*/ 7315 h 9144"/>
                <a:gd name="connsiteX12" fmla="*/ 9754 w 12192"/>
                <a:gd name="connsiteY12" fmla="*/ 9144 h 9144"/>
                <a:gd name="connsiteX13" fmla="*/ 4877 w 12192"/>
                <a:gd name="connsiteY13" fmla="*/ 609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2" h="9144">
                  <a:moveTo>
                    <a:pt x="4877" y="6096"/>
                  </a:moveTo>
                  <a:lnTo>
                    <a:pt x="2439" y="4877"/>
                  </a:lnTo>
                  <a:lnTo>
                    <a:pt x="610" y="3048"/>
                  </a:lnTo>
                  <a:lnTo>
                    <a:pt x="0" y="1219"/>
                  </a:lnTo>
                  <a:lnTo>
                    <a:pt x="610" y="610"/>
                  </a:lnTo>
                  <a:lnTo>
                    <a:pt x="3048" y="0"/>
                  </a:lnTo>
                  <a:lnTo>
                    <a:pt x="4877" y="0"/>
                  </a:lnTo>
                  <a:lnTo>
                    <a:pt x="8535" y="2438"/>
                  </a:lnTo>
                  <a:lnTo>
                    <a:pt x="7925" y="3658"/>
                  </a:lnTo>
                  <a:lnTo>
                    <a:pt x="8535" y="4877"/>
                  </a:lnTo>
                  <a:lnTo>
                    <a:pt x="12192" y="6096"/>
                  </a:lnTo>
                  <a:lnTo>
                    <a:pt x="12192" y="7315"/>
                  </a:lnTo>
                  <a:lnTo>
                    <a:pt x="9754" y="9144"/>
                  </a:lnTo>
                  <a:lnTo>
                    <a:pt x="4877" y="6096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1" name="Freihandform: Form 330">
              <a:extLst>
                <a:ext uri="{FF2B5EF4-FFF2-40B4-BE49-F238E27FC236}">
                  <a16:creationId xmlns:a16="http://schemas.microsoft.com/office/drawing/2014/main" id="{F8BCD169-FDBE-5456-D9F0-00D08B9CE2B5}"/>
                </a:ext>
              </a:extLst>
            </p:cNvPr>
            <p:cNvSpPr/>
            <p:nvPr/>
          </p:nvSpPr>
          <p:spPr>
            <a:xfrm>
              <a:off x="5427103" y="2115242"/>
              <a:ext cx="5486" cy="6096"/>
            </a:xfrm>
            <a:custGeom>
              <a:avLst/>
              <a:gdLst>
                <a:gd name="connsiteX0" fmla="*/ 5486 w 5486"/>
                <a:gd name="connsiteY0" fmla="*/ 3658 h 6096"/>
                <a:gd name="connsiteX1" fmla="*/ 3657 w 5486"/>
                <a:gd name="connsiteY1" fmla="*/ 6096 h 6096"/>
                <a:gd name="connsiteX2" fmla="*/ 1829 w 5486"/>
                <a:gd name="connsiteY2" fmla="*/ 4877 h 6096"/>
                <a:gd name="connsiteX3" fmla="*/ 0 w 5486"/>
                <a:gd name="connsiteY3" fmla="*/ 4877 h 6096"/>
                <a:gd name="connsiteX4" fmla="*/ 1219 w 5486"/>
                <a:gd name="connsiteY4" fmla="*/ 3048 h 6096"/>
                <a:gd name="connsiteX5" fmla="*/ 609 w 5486"/>
                <a:gd name="connsiteY5" fmla="*/ 610 h 6096"/>
                <a:gd name="connsiteX6" fmla="*/ 1219 w 5486"/>
                <a:gd name="connsiteY6" fmla="*/ 0 h 6096"/>
                <a:gd name="connsiteX7" fmla="*/ 2438 w 5486"/>
                <a:gd name="connsiteY7" fmla="*/ 2438 h 6096"/>
                <a:gd name="connsiteX8" fmla="*/ 5486 w 5486"/>
                <a:gd name="connsiteY8" fmla="*/ 3658 h 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86" h="6096">
                  <a:moveTo>
                    <a:pt x="5486" y="3658"/>
                  </a:moveTo>
                  <a:lnTo>
                    <a:pt x="3657" y="6096"/>
                  </a:lnTo>
                  <a:lnTo>
                    <a:pt x="1829" y="4877"/>
                  </a:lnTo>
                  <a:lnTo>
                    <a:pt x="0" y="4877"/>
                  </a:lnTo>
                  <a:lnTo>
                    <a:pt x="1219" y="3048"/>
                  </a:lnTo>
                  <a:lnTo>
                    <a:pt x="609" y="610"/>
                  </a:lnTo>
                  <a:lnTo>
                    <a:pt x="1219" y="0"/>
                  </a:lnTo>
                  <a:lnTo>
                    <a:pt x="2438" y="2438"/>
                  </a:lnTo>
                  <a:lnTo>
                    <a:pt x="5486" y="365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2" name="Freihandform: Form 331">
              <a:extLst>
                <a:ext uri="{FF2B5EF4-FFF2-40B4-BE49-F238E27FC236}">
                  <a16:creationId xmlns:a16="http://schemas.microsoft.com/office/drawing/2014/main" id="{8F2BFA5D-0549-2E81-5C32-E2C03D384625}"/>
                </a:ext>
              </a:extLst>
            </p:cNvPr>
            <p:cNvSpPr/>
            <p:nvPr/>
          </p:nvSpPr>
          <p:spPr>
            <a:xfrm>
              <a:off x="5424664" y="2114632"/>
              <a:ext cx="2438" cy="4267"/>
            </a:xfrm>
            <a:custGeom>
              <a:avLst/>
              <a:gdLst>
                <a:gd name="connsiteX0" fmla="*/ 2439 w 2438"/>
                <a:gd name="connsiteY0" fmla="*/ 4267 h 4267"/>
                <a:gd name="connsiteX1" fmla="*/ 1219 w 2438"/>
                <a:gd name="connsiteY1" fmla="*/ 4267 h 4267"/>
                <a:gd name="connsiteX2" fmla="*/ 0 w 2438"/>
                <a:gd name="connsiteY2" fmla="*/ 1829 h 4267"/>
                <a:gd name="connsiteX3" fmla="*/ 610 w 2438"/>
                <a:gd name="connsiteY3" fmla="*/ 0 h 4267"/>
                <a:gd name="connsiteX4" fmla="*/ 1829 w 2438"/>
                <a:gd name="connsiteY4" fmla="*/ 2438 h 4267"/>
                <a:gd name="connsiteX5" fmla="*/ 2439 w 2438"/>
                <a:gd name="connsiteY5" fmla="*/ 4267 h 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8" h="4267">
                  <a:moveTo>
                    <a:pt x="2439" y="4267"/>
                  </a:moveTo>
                  <a:lnTo>
                    <a:pt x="1219" y="4267"/>
                  </a:lnTo>
                  <a:lnTo>
                    <a:pt x="0" y="1829"/>
                  </a:lnTo>
                  <a:lnTo>
                    <a:pt x="610" y="0"/>
                  </a:lnTo>
                  <a:lnTo>
                    <a:pt x="1829" y="2438"/>
                  </a:lnTo>
                  <a:lnTo>
                    <a:pt x="2439" y="4267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3" name="Freihandform: Form 332">
              <a:extLst>
                <a:ext uri="{FF2B5EF4-FFF2-40B4-BE49-F238E27FC236}">
                  <a16:creationId xmlns:a16="http://schemas.microsoft.com/office/drawing/2014/main" id="{21A6284E-5EA6-E06C-5D3B-86ECC022CFD6}"/>
                </a:ext>
              </a:extLst>
            </p:cNvPr>
            <p:cNvSpPr/>
            <p:nvPr/>
          </p:nvSpPr>
          <p:spPr>
            <a:xfrm>
              <a:off x="11227446" y="4307363"/>
              <a:ext cx="4267" cy="4267"/>
            </a:xfrm>
            <a:custGeom>
              <a:avLst/>
              <a:gdLst>
                <a:gd name="connsiteX0" fmla="*/ 4268 w 4267"/>
                <a:gd name="connsiteY0" fmla="*/ 2439 h 4267"/>
                <a:gd name="connsiteX1" fmla="*/ 3048 w 4267"/>
                <a:gd name="connsiteY1" fmla="*/ 4267 h 4267"/>
                <a:gd name="connsiteX2" fmla="*/ 0 w 4267"/>
                <a:gd name="connsiteY2" fmla="*/ 3658 h 4267"/>
                <a:gd name="connsiteX3" fmla="*/ 0 w 4267"/>
                <a:gd name="connsiteY3" fmla="*/ 2439 h 4267"/>
                <a:gd name="connsiteX4" fmla="*/ 3048 w 4267"/>
                <a:gd name="connsiteY4" fmla="*/ 0 h 4267"/>
                <a:gd name="connsiteX5" fmla="*/ 4268 w 4267"/>
                <a:gd name="connsiteY5" fmla="*/ 2439 h 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7" h="4267">
                  <a:moveTo>
                    <a:pt x="4268" y="2439"/>
                  </a:moveTo>
                  <a:lnTo>
                    <a:pt x="3048" y="4267"/>
                  </a:lnTo>
                  <a:lnTo>
                    <a:pt x="0" y="3658"/>
                  </a:lnTo>
                  <a:lnTo>
                    <a:pt x="0" y="2439"/>
                  </a:lnTo>
                  <a:lnTo>
                    <a:pt x="3048" y="0"/>
                  </a:lnTo>
                  <a:lnTo>
                    <a:pt x="4268" y="243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4" name="Freihandform: Form 333">
              <a:extLst>
                <a:ext uri="{FF2B5EF4-FFF2-40B4-BE49-F238E27FC236}">
                  <a16:creationId xmlns:a16="http://schemas.microsoft.com/office/drawing/2014/main" id="{7D185192-2DAF-0356-29A6-FD6C28E0D4AB}"/>
                </a:ext>
              </a:extLst>
            </p:cNvPr>
            <p:cNvSpPr/>
            <p:nvPr/>
          </p:nvSpPr>
          <p:spPr>
            <a:xfrm>
              <a:off x="11057369" y="4245184"/>
              <a:ext cx="7314" cy="6705"/>
            </a:xfrm>
            <a:custGeom>
              <a:avLst/>
              <a:gdLst>
                <a:gd name="connsiteX0" fmla="*/ 2438 w 7314"/>
                <a:gd name="connsiteY0" fmla="*/ 0 h 6705"/>
                <a:gd name="connsiteX1" fmla="*/ 4876 w 7314"/>
                <a:gd name="connsiteY1" fmla="*/ 0 h 6705"/>
                <a:gd name="connsiteX2" fmla="*/ 6705 w 7314"/>
                <a:gd name="connsiteY2" fmla="*/ 1219 h 6705"/>
                <a:gd name="connsiteX3" fmla="*/ 7315 w 7314"/>
                <a:gd name="connsiteY3" fmla="*/ 3658 h 6705"/>
                <a:gd name="connsiteX4" fmla="*/ 6096 w 7314"/>
                <a:gd name="connsiteY4" fmla="*/ 4267 h 6705"/>
                <a:gd name="connsiteX5" fmla="*/ 6705 w 7314"/>
                <a:gd name="connsiteY5" fmla="*/ 5486 h 6705"/>
                <a:gd name="connsiteX6" fmla="*/ 6096 w 7314"/>
                <a:gd name="connsiteY6" fmla="*/ 6706 h 6705"/>
                <a:gd name="connsiteX7" fmla="*/ 2438 w 7314"/>
                <a:gd name="connsiteY7" fmla="*/ 6706 h 6705"/>
                <a:gd name="connsiteX8" fmla="*/ 1219 w 7314"/>
                <a:gd name="connsiteY8" fmla="*/ 5486 h 6705"/>
                <a:gd name="connsiteX9" fmla="*/ 1219 w 7314"/>
                <a:gd name="connsiteY9" fmla="*/ 4267 h 6705"/>
                <a:gd name="connsiteX10" fmla="*/ 0 w 7314"/>
                <a:gd name="connsiteY10" fmla="*/ 2438 h 6705"/>
                <a:gd name="connsiteX11" fmla="*/ 0 w 7314"/>
                <a:gd name="connsiteY11" fmla="*/ 610 h 6705"/>
                <a:gd name="connsiteX12" fmla="*/ 2438 w 7314"/>
                <a:gd name="connsiteY12" fmla="*/ 0 h 6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14" h="6705">
                  <a:moveTo>
                    <a:pt x="2438" y="0"/>
                  </a:moveTo>
                  <a:lnTo>
                    <a:pt x="4876" y="0"/>
                  </a:lnTo>
                  <a:lnTo>
                    <a:pt x="6705" y="1219"/>
                  </a:lnTo>
                  <a:lnTo>
                    <a:pt x="7315" y="3658"/>
                  </a:lnTo>
                  <a:lnTo>
                    <a:pt x="6096" y="4267"/>
                  </a:lnTo>
                  <a:lnTo>
                    <a:pt x="6705" y="5486"/>
                  </a:lnTo>
                  <a:lnTo>
                    <a:pt x="6096" y="6706"/>
                  </a:lnTo>
                  <a:lnTo>
                    <a:pt x="2438" y="6706"/>
                  </a:lnTo>
                  <a:lnTo>
                    <a:pt x="1219" y="5486"/>
                  </a:lnTo>
                  <a:lnTo>
                    <a:pt x="1219" y="4267"/>
                  </a:lnTo>
                  <a:lnTo>
                    <a:pt x="0" y="2438"/>
                  </a:lnTo>
                  <a:lnTo>
                    <a:pt x="0" y="610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5" name="Freihandform: Form 334">
              <a:extLst>
                <a:ext uri="{FF2B5EF4-FFF2-40B4-BE49-F238E27FC236}">
                  <a16:creationId xmlns:a16="http://schemas.microsoft.com/office/drawing/2014/main" id="{9EA7E4CE-6CB4-5474-73D1-7063C619E384}"/>
                </a:ext>
              </a:extLst>
            </p:cNvPr>
            <p:cNvSpPr/>
            <p:nvPr/>
          </p:nvSpPr>
          <p:spPr>
            <a:xfrm>
              <a:off x="10356938" y="4142771"/>
              <a:ext cx="4266" cy="6096"/>
            </a:xfrm>
            <a:custGeom>
              <a:avLst/>
              <a:gdLst>
                <a:gd name="connsiteX0" fmla="*/ 3657 w 4266"/>
                <a:gd name="connsiteY0" fmla="*/ 1219 h 6096"/>
                <a:gd name="connsiteX1" fmla="*/ 4267 w 4266"/>
                <a:gd name="connsiteY1" fmla="*/ 3048 h 6096"/>
                <a:gd name="connsiteX2" fmla="*/ 2439 w 4266"/>
                <a:gd name="connsiteY2" fmla="*/ 3048 h 6096"/>
                <a:gd name="connsiteX3" fmla="*/ 609 w 4266"/>
                <a:gd name="connsiteY3" fmla="*/ 6096 h 6096"/>
                <a:gd name="connsiteX4" fmla="*/ 0 w 4266"/>
                <a:gd name="connsiteY4" fmla="*/ 5487 h 6096"/>
                <a:gd name="connsiteX5" fmla="*/ 1828 w 4266"/>
                <a:gd name="connsiteY5" fmla="*/ 610 h 6096"/>
                <a:gd name="connsiteX6" fmla="*/ 4267 w 4266"/>
                <a:gd name="connsiteY6" fmla="*/ 0 h 6096"/>
                <a:gd name="connsiteX7" fmla="*/ 3657 w 4266"/>
                <a:gd name="connsiteY7" fmla="*/ 1219 h 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6" h="6096">
                  <a:moveTo>
                    <a:pt x="3657" y="1219"/>
                  </a:moveTo>
                  <a:lnTo>
                    <a:pt x="4267" y="3048"/>
                  </a:lnTo>
                  <a:lnTo>
                    <a:pt x="2439" y="3048"/>
                  </a:lnTo>
                  <a:lnTo>
                    <a:pt x="609" y="6096"/>
                  </a:lnTo>
                  <a:lnTo>
                    <a:pt x="0" y="5487"/>
                  </a:lnTo>
                  <a:lnTo>
                    <a:pt x="1828" y="610"/>
                  </a:lnTo>
                  <a:lnTo>
                    <a:pt x="4267" y="0"/>
                  </a:lnTo>
                  <a:lnTo>
                    <a:pt x="3657" y="121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6" name="Freihandform: Form 335">
              <a:extLst>
                <a:ext uri="{FF2B5EF4-FFF2-40B4-BE49-F238E27FC236}">
                  <a16:creationId xmlns:a16="http://schemas.microsoft.com/office/drawing/2014/main" id="{1BD1BDCE-762E-3646-383F-13C6CC180172}"/>
                </a:ext>
              </a:extLst>
            </p:cNvPr>
            <p:cNvSpPr/>
            <p:nvPr/>
          </p:nvSpPr>
          <p:spPr>
            <a:xfrm>
              <a:off x="3484308" y="4039139"/>
              <a:ext cx="5486" cy="9144"/>
            </a:xfrm>
            <a:custGeom>
              <a:avLst/>
              <a:gdLst>
                <a:gd name="connsiteX0" fmla="*/ 4267 w 5486"/>
                <a:gd name="connsiteY0" fmla="*/ 7315 h 9144"/>
                <a:gd name="connsiteX1" fmla="*/ 1829 w 5486"/>
                <a:gd name="connsiteY1" fmla="*/ 9144 h 9144"/>
                <a:gd name="connsiteX2" fmla="*/ 609 w 5486"/>
                <a:gd name="connsiteY2" fmla="*/ 8535 h 9144"/>
                <a:gd name="connsiteX3" fmla="*/ 0 w 5486"/>
                <a:gd name="connsiteY3" fmla="*/ 5487 h 9144"/>
                <a:gd name="connsiteX4" fmla="*/ 1219 w 5486"/>
                <a:gd name="connsiteY4" fmla="*/ 2439 h 9144"/>
                <a:gd name="connsiteX5" fmla="*/ 3048 w 5486"/>
                <a:gd name="connsiteY5" fmla="*/ 0 h 9144"/>
                <a:gd name="connsiteX6" fmla="*/ 4877 w 5486"/>
                <a:gd name="connsiteY6" fmla="*/ 0 h 9144"/>
                <a:gd name="connsiteX7" fmla="*/ 5487 w 5486"/>
                <a:gd name="connsiteY7" fmla="*/ 1829 h 9144"/>
                <a:gd name="connsiteX8" fmla="*/ 4877 w 5486"/>
                <a:gd name="connsiteY8" fmla="*/ 6096 h 9144"/>
                <a:gd name="connsiteX9" fmla="*/ 4267 w 5486"/>
                <a:gd name="connsiteY9" fmla="*/ 7315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" h="9144">
                  <a:moveTo>
                    <a:pt x="4267" y="7315"/>
                  </a:moveTo>
                  <a:lnTo>
                    <a:pt x="1829" y="9144"/>
                  </a:lnTo>
                  <a:lnTo>
                    <a:pt x="609" y="8535"/>
                  </a:lnTo>
                  <a:lnTo>
                    <a:pt x="0" y="5487"/>
                  </a:lnTo>
                  <a:lnTo>
                    <a:pt x="1219" y="2439"/>
                  </a:lnTo>
                  <a:lnTo>
                    <a:pt x="3048" y="0"/>
                  </a:lnTo>
                  <a:lnTo>
                    <a:pt x="4877" y="0"/>
                  </a:lnTo>
                  <a:lnTo>
                    <a:pt x="5487" y="1829"/>
                  </a:lnTo>
                  <a:lnTo>
                    <a:pt x="4877" y="6096"/>
                  </a:lnTo>
                  <a:lnTo>
                    <a:pt x="4267" y="7315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7" name="Freihandform: Form 336">
              <a:extLst>
                <a:ext uri="{FF2B5EF4-FFF2-40B4-BE49-F238E27FC236}">
                  <a16:creationId xmlns:a16="http://schemas.microsoft.com/office/drawing/2014/main" id="{40157230-6CD5-F87A-502E-152B531DC4C6}"/>
                </a:ext>
              </a:extLst>
            </p:cNvPr>
            <p:cNvSpPr/>
            <p:nvPr/>
          </p:nvSpPr>
          <p:spPr>
            <a:xfrm>
              <a:off x="10564812" y="3983666"/>
              <a:ext cx="9144" cy="15849"/>
            </a:xfrm>
            <a:custGeom>
              <a:avLst/>
              <a:gdLst>
                <a:gd name="connsiteX0" fmla="*/ 4877 w 9144"/>
                <a:gd name="connsiteY0" fmla="*/ 7925 h 15849"/>
                <a:gd name="connsiteX1" fmla="*/ 4267 w 9144"/>
                <a:gd name="connsiteY1" fmla="*/ 10363 h 15849"/>
                <a:gd name="connsiteX2" fmla="*/ 4267 w 9144"/>
                <a:gd name="connsiteY2" fmla="*/ 14021 h 15849"/>
                <a:gd name="connsiteX3" fmla="*/ 3657 w 9144"/>
                <a:gd name="connsiteY3" fmla="*/ 15849 h 15849"/>
                <a:gd name="connsiteX4" fmla="*/ 1829 w 9144"/>
                <a:gd name="connsiteY4" fmla="*/ 15849 h 15849"/>
                <a:gd name="connsiteX5" fmla="*/ 609 w 9144"/>
                <a:gd name="connsiteY5" fmla="*/ 14021 h 15849"/>
                <a:gd name="connsiteX6" fmla="*/ 0 w 9144"/>
                <a:gd name="connsiteY6" fmla="*/ 10973 h 15849"/>
                <a:gd name="connsiteX7" fmla="*/ 0 w 9144"/>
                <a:gd name="connsiteY7" fmla="*/ 7925 h 15849"/>
                <a:gd name="connsiteX8" fmla="*/ 3657 w 9144"/>
                <a:gd name="connsiteY8" fmla="*/ 4877 h 15849"/>
                <a:gd name="connsiteX9" fmla="*/ 4267 w 9144"/>
                <a:gd name="connsiteY9" fmla="*/ 3657 h 15849"/>
                <a:gd name="connsiteX10" fmla="*/ 4877 w 9144"/>
                <a:gd name="connsiteY10" fmla="*/ 609 h 15849"/>
                <a:gd name="connsiteX11" fmla="*/ 6096 w 9144"/>
                <a:gd name="connsiteY11" fmla="*/ 0 h 15849"/>
                <a:gd name="connsiteX12" fmla="*/ 6705 w 9144"/>
                <a:gd name="connsiteY12" fmla="*/ 1219 h 15849"/>
                <a:gd name="connsiteX13" fmla="*/ 9144 w 9144"/>
                <a:gd name="connsiteY13" fmla="*/ 1829 h 15849"/>
                <a:gd name="connsiteX14" fmla="*/ 7925 w 9144"/>
                <a:gd name="connsiteY14" fmla="*/ 4877 h 15849"/>
                <a:gd name="connsiteX15" fmla="*/ 4877 w 9144"/>
                <a:gd name="connsiteY15" fmla="*/ 7925 h 1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144" h="15849">
                  <a:moveTo>
                    <a:pt x="4877" y="7925"/>
                  </a:moveTo>
                  <a:lnTo>
                    <a:pt x="4267" y="10363"/>
                  </a:lnTo>
                  <a:lnTo>
                    <a:pt x="4267" y="14021"/>
                  </a:lnTo>
                  <a:lnTo>
                    <a:pt x="3657" y="15849"/>
                  </a:lnTo>
                  <a:lnTo>
                    <a:pt x="1829" y="15849"/>
                  </a:lnTo>
                  <a:lnTo>
                    <a:pt x="609" y="14021"/>
                  </a:lnTo>
                  <a:lnTo>
                    <a:pt x="0" y="10973"/>
                  </a:lnTo>
                  <a:lnTo>
                    <a:pt x="0" y="7925"/>
                  </a:lnTo>
                  <a:lnTo>
                    <a:pt x="3657" y="4877"/>
                  </a:lnTo>
                  <a:lnTo>
                    <a:pt x="4267" y="3657"/>
                  </a:lnTo>
                  <a:lnTo>
                    <a:pt x="4877" y="609"/>
                  </a:lnTo>
                  <a:lnTo>
                    <a:pt x="6096" y="0"/>
                  </a:lnTo>
                  <a:lnTo>
                    <a:pt x="6705" y="1219"/>
                  </a:lnTo>
                  <a:lnTo>
                    <a:pt x="9144" y="1829"/>
                  </a:lnTo>
                  <a:lnTo>
                    <a:pt x="7925" y="4877"/>
                  </a:lnTo>
                  <a:lnTo>
                    <a:pt x="4877" y="7925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8" name="Freihandform: Form 337">
              <a:extLst>
                <a:ext uri="{FF2B5EF4-FFF2-40B4-BE49-F238E27FC236}">
                  <a16:creationId xmlns:a16="http://schemas.microsoft.com/office/drawing/2014/main" id="{A57B8F4E-FA51-36FE-F207-A46828A2271C}"/>
                </a:ext>
              </a:extLst>
            </p:cNvPr>
            <p:cNvSpPr/>
            <p:nvPr/>
          </p:nvSpPr>
          <p:spPr>
            <a:xfrm>
              <a:off x="3468458" y="3844677"/>
              <a:ext cx="3048" cy="3657"/>
            </a:xfrm>
            <a:custGeom>
              <a:avLst/>
              <a:gdLst>
                <a:gd name="connsiteX0" fmla="*/ 2438 w 3048"/>
                <a:gd name="connsiteY0" fmla="*/ 3658 h 3657"/>
                <a:gd name="connsiteX1" fmla="*/ 609 w 3048"/>
                <a:gd name="connsiteY1" fmla="*/ 3658 h 3657"/>
                <a:gd name="connsiteX2" fmla="*/ 0 w 3048"/>
                <a:gd name="connsiteY2" fmla="*/ 2438 h 3657"/>
                <a:gd name="connsiteX3" fmla="*/ 1219 w 3048"/>
                <a:gd name="connsiteY3" fmla="*/ 0 h 3657"/>
                <a:gd name="connsiteX4" fmla="*/ 2438 w 3048"/>
                <a:gd name="connsiteY4" fmla="*/ 0 h 3657"/>
                <a:gd name="connsiteX5" fmla="*/ 3048 w 3048"/>
                <a:gd name="connsiteY5" fmla="*/ 1219 h 3657"/>
                <a:gd name="connsiteX6" fmla="*/ 2438 w 3048"/>
                <a:gd name="connsiteY6" fmla="*/ 3658 h 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8" h="3657">
                  <a:moveTo>
                    <a:pt x="2438" y="3658"/>
                  </a:moveTo>
                  <a:lnTo>
                    <a:pt x="609" y="3658"/>
                  </a:lnTo>
                  <a:lnTo>
                    <a:pt x="0" y="2438"/>
                  </a:lnTo>
                  <a:lnTo>
                    <a:pt x="1219" y="0"/>
                  </a:lnTo>
                  <a:lnTo>
                    <a:pt x="2438" y="0"/>
                  </a:lnTo>
                  <a:lnTo>
                    <a:pt x="3048" y="1219"/>
                  </a:lnTo>
                  <a:lnTo>
                    <a:pt x="2438" y="365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9" name="Freihandform: Form 338">
              <a:extLst>
                <a:ext uri="{FF2B5EF4-FFF2-40B4-BE49-F238E27FC236}">
                  <a16:creationId xmlns:a16="http://schemas.microsoft.com/office/drawing/2014/main" id="{AF54906D-3567-35B4-01F4-361FC21469A3}"/>
                </a:ext>
              </a:extLst>
            </p:cNvPr>
            <p:cNvSpPr/>
            <p:nvPr/>
          </p:nvSpPr>
          <p:spPr>
            <a:xfrm>
              <a:off x="3461143" y="3836143"/>
              <a:ext cx="5486" cy="4876"/>
            </a:xfrm>
            <a:custGeom>
              <a:avLst/>
              <a:gdLst>
                <a:gd name="connsiteX0" fmla="*/ 5486 w 5486"/>
                <a:gd name="connsiteY0" fmla="*/ 3048 h 4876"/>
                <a:gd name="connsiteX1" fmla="*/ 4877 w 5486"/>
                <a:gd name="connsiteY1" fmla="*/ 4877 h 4876"/>
                <a:gd name="connsiteX2" fmla="*/ 3657 w 5486"/>
                <a:gd name="connsiteY2" fmla="*/ 4877 h 4876"/>
                <a:gd name="connsiteX3" fmla="*/ 1219 w 5486"/>
                <a:gd name="connsiteY3" fmla="*/ 3658 h 4876"/>
                <a:gd name="connsiteX4" fmla="*/ 0 w 5486"/>
                <a:gd name="connsiteY4" fmla="*/ 2438 h 4876"/>
                <a:gd name="connsiteX5" fmla="*/ 1829 w 5486"/>
                <a:gd name="connsiteY5" fmla="*/ 0 h 4876"/>
                <a:gd name="connsiteX6" fmla="*/ 4877 w 5486"/>
                <a:gd name="connsiteY6" fmla="*/ 2438 h 4876"/>
                <a:gd name="connsiteX7" fmla="*/ 5486 w 5486"/>
                <a:gd name="connsiteY7" fmla="*/ 3048 h 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" h="4876">
                  <a:moveTo>
                    <a:pt x="5486" y="3048"/>
                  </a:moveTo>
                  <a:lnTo>
                    <a:pt x="4877" y="4877"/>
                  </a:lnTo>
                  <a:lnTo>
                    <a:pt x="3657" y="4877"/>
                  </a:lnTo>
                  <a:lnTo>
                    <a:pt x="1219" y="3658"/>
                  </a:lnTo>
                  <a:lnTo>
                    <a:pt x="0" y="2438"/>
                  </a:lnTo>
                  <a:lnTo>
                    <a:pt x="1829" y="0"/>
                  </a:lnTo>
                  <a:lnTo>
                    <a:pt x="4877" y="2438"/>
                  </a:lnTo>
                  <a:lnTo>
                    <a:pt x="5486" y="304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0" name="Freihandform: Form 339">
              <a:extLst>
                <a:ext uri="{FF2B5EF4-FFF2-40B4-BE49-F238E27FC236}">
                  <a16:creationId xmlns:a16="http://schemas.microsoft.com/office/drawing/2014/main" id="{33FD6EA1-1414-77D1-38C4-36CFAE792021}"/>
                </a:ext>
              </a:extLst>
            </p:cNvPr>
            <p:cNvSpPr/>
            <p:nvPr/>
          </p:nvSpPr>
          <p:spPr>
            <a:xfrm>
              <a:off x="3511740" y="3965987"/>
              <a:ext cx="6705" cy="15240"/>
            </a:xfrm>
            <a:custGeom>
              <a:avLst/>
              <a:gdLst>
                <a:gd name="connsiteX0" fmla="*/ 4267 w 6705"/>
                <a:gd name="connsiteY0" fmla="*/ 15240 h 15240"/>
                <a:gd name="connsiteX1" fmla="*/ 3048 w 6705"/>
                <a:gd name="connsiteY1" fmla="*/ 14021 h 15240"/>
                <a:gd name="connsiteX2" fmla="*/ 609 w 6705"/>
                <a:gd name="connsiteY2" fmla="*/ 12802 h 15240"/>
                <a:gd name="connsiteX3" fmla="*/ 0 w 6705"/>
                <a:gd name="connsiteY3" fmla="*/ 11583 h 15240"/>
                <a:gd name="connsiteX4" fmla="*/ 0 w 6705"/>
                <a:gd name="connsiteY4" fmla="*/ 7925 h 15240"/>
                <a:gd name="connsiteX5" fmla="*/ 609 w 6705"/>
                <a:gd name="connsiteY5" fmla="*/ 6706 h 15240"/>
                <a:gd name="connsiteX6" fmla="*/ 4877 w 6705"/>
                <a:gd name="connsiteY6" fmla="*/ 0 h 15240"/>
                <a:gd name="connsiteX7" fmla="*/ 6705 w 6705"/>
                <a:gd name="connsiteY7" fmla="*/ 1219 h 15240"/>
                <a:gd name="connsiteX8" fmla="*/ 6705 w 6705"/>
                <a:gd name="connsiteY8" fmla="*/ 5487 h 15240"/>
                <a:gd name="connsiteX9" fmla="*/ 6096 w 6705"/>
                <a:gd name="connsiteY9" fmla="*/ 10363 h 15240"/>
                <a:gd name="connsiteX10" fmla="*/ 5487 w 6705"/>
                <a:gd name="connsiteY10" fmla="*/ 12802 h 15240"/>
                <a:gd name="connsiteX11" fmla="*/ 4267 w 6705"/>
                <a:gd name="connsiteY11" fmla="*/ 1524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05" h="15240">
                  <a:moveTo>
                    <a:pt x="4267" y="15240"/>
                  </a:moveTo>
                  <a:lnTo>
                    <a:pt x="3048" y="14021"/>
                  </a:lnTo>
                  <a:lnTo>
                    <a:pt x="609" y="12802"/>
                  </a:lnTo>
                  <a:lnTo>
                    <a:pt x="0" y="11583"/>
                  </a:lnTo>
                  <a:lnTo>
                    <a:pt x="0" y="7925"/>
                  </a:lnTo>
                  <a:lnTo>
                    <a:pt x="609" y="6706"/>
                  </a:lnTo>
                  <a:lnTo>
                    <a:pt x="4877" y="0"/>
                  </a:lnTo>
                  <a:lnTo>
                    <a:pt x="6705" y="1219"/>
                  </a:lnTo>
                  <a:lnTo>
                    <a:pt x="6705" y="5487"/>
                  </a:lnTo>
                  <a:lnTo>
                    <a:pt x="6096" y="10363"/>
                  </a:lnTo>
                  <a:lnTo>
                    <a:pt x="5487" y="12802"/>
                  </a:lnTo>
                  <a:lnTo>
                    <a:pt x="4267" y="1524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1" name="Freihandform: Form 340">
              <a:extLst>
                <a:ext uri="{FF2B5EF4-FFF2-40B4-BE49-F238E27FC236}">
                  <a16:creationId xmlns:a16="http://schemas.microsoft.com/office/drawing/2014/main" id="{7AB97294-F617-4FC9-7932-3226F38E9CCE}"/>
                </a:ext>
              </a:extLst>
            </p:cNvPr>
            <p:cNvSpPr/>
            <p:nvPr/>
          </p:nvSpPr>
          <p:spPr>
            <a:xfrm>
              <a:off x="3455656" y="3808711"/>
              <a:ext cx="3048" cy="3048"/>
            </a:xfrm>
            <a:custGeom>
              <a:avLst/>
              <a:gdLst>
                <a:gd name="connsiteX0" fmla="*/ 2439 w 3048"/>
                <a:gd name="connsiteY0" fmla="*/ 3048 h 3048"/>
                <a:gd name="connsiteX1" fmla="*/ 0 w 3048"/>
                <a:gd name="connsiteY1" fmla="*/ 2438 h 3048"/>
                <a:gd name="connsiteX2" fmla="*/ 1219 w 3048"/>
                <a:gd name="connsiteY2" fmla="*/ 610 h 3048"/>
                <a:gd name="connsiteX3" fmla="*/ 3048 w 3048"/>
                <a:gd name="connsiteY3" fmla="*/ 0 h 3048"/>
                <a:gd name="connsiteX4" fmla="*/ 2439 w 3048"/>
                <a:gd name="connsiteY4" fmla="*/ 3048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" h="3048">
                  <a:moveTo>
                    <a:pt x="2439" y="3048"/>
                  </a:moveTo>
                  <a:lnTo>
                    <a:pt x="0" y="2438"/>
                  </a:lnTo>
                  <a:lnTo>
                    <a:pt x="1219" y="610"/>
                  </a:lnTo>
                  <a:lnTo>
                    <a:pt x="3048" y="0"/>
                  </a:lnTo>
                  <a:lnTo>
                    <a:pt x="2439" y="304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2" name="Freihandform: Form 341">
              <a:extLst>
                <a:ext uri="{FF2B5EF4-FFF2-40B4-BE49-F238E27FC236}">
                  <a16:creationId xmlns:a16="http://schemas.microsoft.com/office/drawing/2014/main" id="{0B545F7F-FED2-6D10-B1B2-4431D761601A}"/>
                </a:ext>
              </a:extLst>
            </p:cNvPr>
            <p:cNvSpPr/>
            <p:nvPr/>
          </p:nvSpPr>
          <p:spPr>
            <a:xfrm>
              <a:off x="8142870" y="4352474"/>
              <a:ext cx="1219" cy="1828"/>
            </a:xfrm>
            <a:custGeom>
              <a:avLst/>
              <a:gdLst>
                <a:gd name="connsiteX0" fmla="*/ 1220 w 1219"/>
                <a:gd name="connsiteY0" fmla="*/ 609 h 1828"/>
                <a:gd name="connsiteX1" fmla="*/ 1220 w 1219"/>
                <a:gd name="connsiteY1" fmla="*/ 1829 h 1828"/>
                <a:gd name="connsiteX2" fmla="*/ 0 w 1219"/>
                <a:gd name="connsiteY2" fmla="*/ 1219 h 1828"/>
                <a:gd name="connsiteX3" fmla="*/ 1220 w 1219"/>
                <a:gd name="connsiteY3" fmla="*/ 0 h 1828"/>
                <a:gd name="connsiteX4" fmla="*/ 1220 w 1219"/>
                <a:gd name="connsiteY4" fmla="*/ 609 h 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" h="1828">
                  <a:moveTo>
                    <a:pt x="1220" y="609"/>
                  </a:moveTo>
                  <a:lnTo>
                    <a:pt x="1220" y="1829"/>
                  </a:lnTo>
                  <a:lnTo>
                    <a:pt x="0" y="1219"/>
                  </a:lnTo>
                  <a:lnTo>
                    <a:pt x="1220" y="0"/>
                  </a:lnTo>
                  <a:lnTo>
                    <a:pt x="1220" y="60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3" name="Freihandform: Form 342">
              <a:extLst>
                <a:ext uri="{FF2B5EF4-FFF2-40B4-BE49-F238E27FC236}">
                  <a16:creationId xmlns:a16="http://schemas.microsoft.com/office/drawing/2014/main" id="{3BC2A4C6-AA58-6654-580A-EC49933D216D}"/>
                </a:ext>
              </a:extLst>
            </p:cNvPr>
            <p:cNvSpPr/>
            <p:nvPr/>
          </p:nvSpPr>
          <p:spPr>
            <a:xfrm>
              <a:off x="11502377" y="4238479"/>
              <a:ext cx="6096" cy="2438"/>
            </a:xfrm>
            <a:custGeom>
              <a:avLst/>
              <a:gdLst>
                <a:gd name="connsiteX0" fmla="*/ 0 w 6096"/>
                <a:gd name="connsiteY0" fmla="*/ 0 h 2438"/>
                <a:gd name="connsiteX1" fmla="*/ 6096 w 6096"/>
                <a:gd name="connsiteY1" fmla="*/ 2438 h 2438"/>
                <a:gd name="connsiteX2" fmla="*/ 4876 w 6096"/>
                <a:gd name="connsiteY2" fmla="*/ 2438 h 2438"/>
                <a:gd name="connsiteX3" fmla="*/ 0 w 6096"/>
                <a:gd name="connsiteY3" fmla="*/ 0 h 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" h="2438">
                  <a:moveTo>
                    <a:pt x="0" y="0"/>
                  </a:moveTo>
                  <a:lnTo>
                    <a:pt x="6096" y="2438"/>
                  </a:lnTo>
                  <a:lnTo>
                    <a:pt x="4876" y="2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4" name="Freihandform: Form 343">
              <a:extLst>
                <a:ext uri="{FF2B5EF4-FFF2-40B4-BE49-F238E27FC236}">
                  <a16:creationId xmlns:a16="http://schemas.microsoft.com/office/drawing/2014/main" id="{1084F984-9017-CDFE-5068-33D6A0CB22D4}"/>
                </a:ext>
              </a:extLst>
            </p:cNvPr>
            <p:cNvSpPr/>
            <p:nvPr/>
          </p:nvSpPr>
          <p:spPr>
            <a:xfrm>
              <a:off x="6069621" y="3110109"/>
              <a:ext cx="7925" cy="6705"/>
            </a:xfrm>
            <a:custGeom>
              <a:avLst/>
              <a:gdLst>
                <a:gd name="connsiteX0" fmla="*/ 7925 w 7925"/>
                <a:gd name="connsiteY0" fmla="*/ 4877 h 6705"/>
                <a:gd name="connsiteX1" fmla="*/ 6705 w 7925"/>
                <a:gd name="connsiteY1" fmla="*/ 6706 h 6705"/>
                <a:gd name="connsiteX2" fmla="*/ 3657 w 7925"/>
                <a:gd name="connsiteY2" fmla="*/ 5486 h 6705"/>
                <a:gd name="connsiteX3" fmla="*/ 609 w 7925"/>
                <a:gd name="connsiteY3" fmla="*/ 3658 h 6705"/>
                <a:gd name="connsiteX4" fmla="*/ 609 w 7925"/>
                <a:gd name="connsiteY4" fmla="*/ 610 h 6705"/>
                <a:gd name="connsiteX5" fmla="*/ 0 w 7925"/>
                <a:gd name="connsiteY5" fmla="*/ 0 h 6705"/>
                <a:gd name="connsiteX6" fmla="*/ 3657 w 7925"/>
                <a:gd name="connsiteY6" fmla="*/ 0 h 6705"/>
                <a:gd name="connsiteX7" fmla="*/ 6096 w 7925"/>
                <a:gd name="connsiteY7" fmla="*/ 1829 h 6705"/>
                <a:gd name="connsiteX8" fmla="*/ 7316 w 7925"/>
                <a:gd name="connsiteY8" fmla="*/ 3048 h 6705"/>
                <a:gd name="connsiteX9" fmla="*/ 7925 w 7925"/>
                <a:gd name="connsiteY9" fmla="*/ 4877 h 6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25" h="6705">
                  <a:moveTo>
                    <a:pt x="7925" y="4877"/>
                  </a:moveTo>
                  <a:lnTo>
                    <a:pt x="6705" y="6706"/>
                  </a:lnTo>
                  <a:lnTo>
                    <a:pt x="3657" y="5486"/>
                  </a:lnTo>
                  <a:lnTo>
                    <a:pt x="609" y="3658"/>
                  </a:lnTo>
                  <a:lnTo>
                    <a:pt x="609" y="610"/>
                  </a:lnTo>
                  <a:lnTo>
                    <a:pt x="0" y="0"/>
                  </a:lnTo>
                  <a:lnTo>
                    <a:pt x="3657" y="0"/>
                  </a:lnTo>
                  <a:lnTo>
                    <a:pt x="6096" y="1829"/>
                  </a:lnTo>
                  <a:lnTo>
                    <a:pt x="7316" y="3048"/>
                  </a:lnTo>
                  <a:lnTo>
                    <a:pt x="7925" y="4877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5" name="Freihandform: Form 344">
              <a:extLst>
                <a:ext uri="{FF2B5EF4-FFF2-40B4-BE49-F238E27FC236}">
                  <a16:creationId xmlns:a16="http://schemas.microsoft.com/office/drawing/2014/main" id="{869D18A1-79D3-756B-00E7-16FE8AE621E5}"/>
                </a:ext>
              </a:extLst>
            </p:cNvPr>
            <p:cNvSpPr/>
            <p:nvPr/>
          </p:nvSpPr>
          <p:spPr>
            <a:xfrm>
              <a:off x="6064745" y="3105842"/>
              <a:ext cx="4876" cy="2438"/>
            </a:xfrm>
            <a:custGeom>
              <a:avLst/>
              <a:gdLst>
                <a:gd name="connsiteX0" fmla="*/ 3048 w 4876"/>
                <a:gd name="connsiteY0" fmla="*/ 2438 h 2438"/>
                <a:gd name="connsiteX1" fmla="*/ 0 w 4876"/>
                <a:gd name="connsiteY1" fmla="*/ 1829 h 2438"/>
                <a:gd name="connsiteX2" fmla="*/ 0 w 4876"/>
                <a:gd name="connsiteY2" fmla="*/ 609 h 2438"/>
                <a:gd name="connsiteX3" fmla="*/ 2438 w 4876"/>
                <a:gd name="connsiteY3" fmla="*/ 0 h 2438"/>
                <a:gd name="connsiteX4" fmla="*/ 4876 w 4876"/>
                <a:gd name="connsiteY4" fmla="*/ 1829 h 2438"/>
                <a:gd name="connsiteX5" fmla="*/ 3048 w 4876"/>
                <a:gd name="connsiteY5" fmla="*/ 2438 h 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76" h="2438">
                  <a:moveTo>
                    <a:pt x="3048" y="2438"/>
                  </a:moveTo>
                  <a:lnTo>
                    <a:pt x="0" y="1829"/>
                  </a:lnTo>
                  <a:lnTo>
                    <a:pt x="0" y="609"/>
                  </a:lnTo>
                  <a:lnTo>
                    <a:pt x="2438" y="0"/>
                  </a:lnTo>
                  <a:lnTo>
                    <a:pt x="4876" y="1829"/>
                  </a:lnTo>
                  <a:lnTo>
                    <a:pt x="3048" y="243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6" name="Freihandform: Form 345">
              <a:extLst>
                <a:ext uri="{FF2B5EF4-FFF2-40B4-BE49-F238E27FC236}">
                  <a16:creationId xmlns:a16="http://schemas.microsoft.com/office/drawing/2014/main" id="{E52D1B95-8205-7F7A-7E09-006E745833DA}"/>
                </a:ext>
              </a:extLst>
            </p:cNvPr>
            <p:cNvSpPr/>
            <p:nvPr/>
          </p:nvSpPr>
          <p:spPr>
            <a:xfrm>
              <a:off x="10577613" y="3962330"/>
              <a:ext cx="4267" cy="3048"/>
            </a:xfrm>
            <a:custGeom>
              <a:avLst/>
              <a:gdLst>
                <a:gd name="connsiteX0" fmla="*/ 2439 w 4267"/>
                <a:gd name="connsiteY0" fmla="*/ 2438 h 3048"/>
                <a:gd name="connsiteX1" fmla="*/ 1829 w 4267"/>
                <a:gd name="connsiteY1" fmla="*/ 3048 h 3048"/>
                <a:gd name="connsiteX2" fmla="*/ 609 w 4267"/>
                <a:gd name="connsiteY2" fmla="*/ 2438 h 3048"/>
                <a:gd name="connsiteX3" fmla="*/ 0 w 4267"/>
                <a:gd name="connsiteY3" fmla="*/ 1219 h 3048"/>
                <a:gd name="connsiteX4" fmla="*/ 3048 w 4267"/>
                <a:gd name="connsiteY4" fmla="*/ 0 h 3048"/>
                <a:gd name="connsiteX5" fmla="*/ 4268 w 4267"/>
                <a:gd name="connsiteY5" fmla="*/ 1219 h 3048"/>
                <a:gd name="connsiteX6" fmla="*/ 2439 w 4267"/>
                <a:gd name="connsiteY6" fmla="*/ 2438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7" h="3048">
                  <a:moveTo>
                    <a:pt x="2439" y="2438"/>
                  </a:moveTo>
                  <a:lnTo>
                    <a:pt x="1829" y="3048"/>
                  </a:lnTo>
                  <a:lnTo>
                    <a:pt x="609" y="2438"/>
                  </a:lnTo>
                  <a:lnTo>
                    <a:pt x="0" y="1219"/>
                  </a:lnTo>
                  <a:lnTo>
                    <a:pt x="3048" y="0"/>
                  </a:lnTo>
                  <a:lnTo>
                    <a:pt x="4268" y="1219"/>
                  </a:lnTo>
                  <a:lnTo>
                    <a:pt x="2439" y="243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7" name="Freihandform: Form 346">
              <a:extLst>
                <a:ext uri="{FF2B5EF4-FFF2-40B4-BE49-F238E27FC236}">
                  <a16:creationId xmlns:a16="http://schemas.microsoft.com/office/drawing/2014/main" id="{7C7825A1-C6E6-EA56-0E56-8DC2C95E0F63}"/>
                </a:ext>
              </a:extLst>
            </p:cNvPr>
            <p:cNvSpPr/>
            <p:nvPr/>
          </p:nvSpPr>
          <p:spPr>
            <a:xfrm>
              <a:off x="10586148" y="3928192"/>
              <a:ext cx="3657" cy="5486"/>
            </a:xfrm>
            <a:custGeom>
              <a:avLst/>
              <a:gdLst>
                <a:gd name="connsiteX0" fmla="*/ 3048 w 3657"/>
                <a:gd name="connsiteY0" fmla="*/ 5486 h 5486"/>
                <a:gd name="connsiteX1" fmla="*/ 1829 w 3657"/>
                <a:gd name="connsiteY1" fmla="*/ 5486 h 5486"/>
                <a:gd name="connsiteX2" fmla="*/ 0 w 3657"/>
                <a:gd name="connsiteY2" fmla="*/ 1829 h 5486"/>
                <a:gd name="connsiteX3" fmla="*/ 609 w 3657"/>
                <a:gd name="connsiteY3" fmla="*/ 0 h 5486"/>
                <a:gd name="connsiteX4" fmla="*/ 2439 w 3657"/>
                <a:gd name="connsiteY4" fmla="*/ 0 h 5486"/>
                <a:gd name="connsiteX5" fmla="*/ 2439 w 3657"/>
                <a:gd name="connsiteY5" fmla="*/ 1829 h 5486"/>
                <a:gd name="connsiteX6" fmla="*/ 3657 w 3657"/>
                <a:gd name="connsiteY6" fmla="*/ 3048 h 5486"/>
                <a:gd name="connsiteX7" fmla="*/ 3048 w 3657"/>
                <a:gd name="connsiteY7" fmla="*/ 5486 h 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7" h="5486">
                  <a:moveTo>
                    <a:pt x="3048" y="5486"/>
                  </a:moveTo>
                  <a:lnTo>
                    <a:pt x="1829" y="5486"/>
                  </a:lnTo>
                  <a:lnTo>
                    <a:pt x="0" y="1829"/>
                  </a:lnTo>
                  <a:lnTo>
                    <a:pt x="609" y="0"/>
                  </a:lnTo>
                  <a:lnTo>
                    <a:pt x="2439" y="0"/>
                  </a:lnTo>
                  <a:lnTo>
                    <a:pt x="2439" y="1829"/>
                  </a:lnTo>
                  <a:lnTo>
                    <a:pt x="3657" y="3048"/>
                  </a:lnTo>
                  <a:lnTo>
                    <a:pt x="3048" y="5486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8" name="Freihandform: Form 347">
              <a:extLst>
                <a:ext uri="{FF2B5EF4-FFF2-40B4-BE49-F238E27FC236}">
                  <a16:creationId xmlns:a16="http://schemas.microsoft.com/office/drawing/2014/main" id="{FB9FB1C0-A599-891E-A7A1-4217288CC794}"/>
                </a:ext>
              </a:extLst>
            </p:cNvPr>
            <p:cNvSpPr/>
            <p:nvPr/>
          </p:nvSpPr>
          <p:spPr>
            <a:xfrm>
              <a:off x="10589196" y="3920267"/>
              <a:ext cx="3048" cy="6705"/>
            </a:xfrm>
            <a:custGeom>
              <a:avLst/>
              <a:gdLst>
                <a:gd name="connsiteX0" fmla="*/ 3048 w 3048"/>
                <a:gd name="connsiteY0" fmla="*/ 3658 h 6705"/>
                <a:gd name="connsiteX1" fmla="*/ 1829 w 3048"/>
                <a:gd name="connsiteY1" fmla="*/ 4877 h 6705"/>
                <a:gd name="connsiteX2" fmla="*/ 2439 w 3048"/>
                <a:gd name="connsiteY2" fmla="*/ 6706 h 6705"/>
                <a:gd name="connsiteX3" fmla="*/ 0 w 3048"/>
                <a:gd name="connsiteY3" fmla="*/ 6706 h 6705"/>
                <a:gd name="connsiteX4" fmla="*/ 0 w 3048"/>
                <a:gd name="connsiteY4" fmla="*/ 2439 h 6705"/>
                <a:gd name="connsiteX5" fmla="*/ 609 w 3048"/>
                <a:gd name="connsiteY5" fmla="*/ 1219 h 6705"/>
                <a:gd name="connsiteX6" fmla="*/ 3048 w 3048"/>
                <a:gd name="connsiteY6" fmla="*/ 0 h 6705"/>
                <a:gd name="connsiteX7" fmla="*/ 2439 w 3048"/>
                <a:gd name="connsiteY7" fmla="*/ 3048 h 6705"/>
                <a:gd name="connsiteX8" fmla="*/ 3048 w 3048"/>
                <a:gd name="connsiteY8" fmla="*/ 3658 h 6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8" h="6705">
                  <a:moveTo>
                    <a:pt x="3048" y="3658"/>
                  </a:moveTo>
                  <a:lnTo>
                    <a:pt x="1829" y="4877"/>
                  </a:lnTo>
                  <a:lnTo>
                    <a:pt x="2439" y="6706"/>
                  </a:lnTo>
                  <a:lnTo>
                    <a:pt x="0" y="6706"/>
                  </a:lnTo>
                  <a:lnTo>
                    <a:pt x="0" y="2439"/>
                  </a:lnTo>
                  <a:lnTo>
                    <a:pt x="609" y="1219"/>
                  </a:lnTo>
                  <a:lnTo>
                    <a:pt x="3048" y="0"/>
                  </a:lnTo>
                  <a:lnTo>
                    <a:pt x="2439" y="3048"/>
                  </a:lnTo>
                  <a:lnTo>
                    <a:pt x="3048" y="365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9" name="Freihandform: Form 348">
              <a:extLst>
                <a:ext uri="{FF2B5EF4-FFF2-40B4-BE49-F238E27FC236}">
                  <a16:creationId xmlns:a16="http://schemas.microsoft.com/office/drawing/2014/main" id="{039D5755-8B0A-64D3-ED47-3EAC67D22318}"/>
                </a:ext>
              </a:extLst>
            </p:cNvPr>
            <p:cNvSpPr/>
            <p:nvPr/>
          </p:nvSpPr>
          <p:spPr>
            <a:xfrm>
              <a:off x="10578222" y="3876986"/>
              <a:ext cx="2438" cy="1219"/>
            </a:xfrm>
            <a:custGeom>
              <a:avLst/>
              <a:gdLst>
                <a:gd name="connsiteX0" fmla="*/ 2439 w 2438"/>
                <a:gd name="connsiteY0" fmla="*/ 1219 h 1219"/>
                <a:gd name="connsiteX1" fmla="*/ 610 w 2438"/>
                <a:gd name="connsiteY1" fmla="*/ 1219 h 1219"/>
                <a:gd name="connsiteX2" fmla="*/ 0 w 2438"/>
                <a:gd name="connsiteY2" fmla="*/ 0 h 1219"/>
                <a:gd name="connsiteX3" fmla="*/ 2439 w 2438"/>
                <a:gd name="connsiteY3" fmla="*/ 0 h 1219"/>
                <a:gd name="connsiteX4" fmla="*/ 2439 w 2438"/>
                <a:gd name="connsiteY4" fmla="*/ 1219 h 1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8" h="1219">
                  <a:moveTo>
                    <a:pt x="2439" y="1219"/>
                  </a:moveTo>
                  <a:lnTo>
                    <a:pt x="610" y="1219"/>
                  </a:lnTo>
                  <a:lnTo>
                    <a:pt x="0" y="0"/>
                  </a:lnTo>
                  <a:lnTo>
                    <a:pt x="2439" y="0"/>
                  </a:lnTo>
                  <a:lnTo>
                    <a:pt x="2439" y="121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0" name="Freihandform: Form 349">
              <a:extLst>
                <a:ext uri="{FF2B5EF4-FFF2-40B4-BE49-F238E27FC236}">
                  <a16:creationId xmlns:a16="http://schemas.microsoft.com/office/drawing/2014/main" id="{BEB1DF50-9CB0-C3E4-F532-29EC99E6EA9C}"/>
                </a:ext>
              </a:extLst>
            </p:cNvPr>
            <p:cNvSpPr/>
            <p:nvPr/>
          </p:nvSpPr>
          <p:spPr>
            <a:xfrm>
              <a:off x="10568469" y="3806272"/>
              <a:ext cx="3048" cy="4876"/>
            </a:xfrm>
            <a:custGeom>
              <a:avLst/>
              <a:gdLst>
                <a:gd name="connsiteX0" fmla="*/ 609 w 3048"/>
                <a:gd name="connsiteY0" fmla="*/ 4877 h 4876"/>
                <a:gd name="connsiteX1" fmla="*/ 0 w 3048"/>
                <a:gd name="connsiteY1" fmla="*/ 3658 h 4876"/>
                <a:gd name="connsiteX2" fmla="*/ 0 w 3048"/>
                <a:gd name="connsiteY2" fmla="*/ 610 h 4876"/>
                <a:gd name="connsiteX3" fmla="*/ 1829 w 3048"/>
                <a:gd name="connsiteY3" fmla="*/ 0 h 4876"/>
                <a:gd name="connsiteX4" fmla="*/ 3048 w 3048"/>
                <a:gd name="connsiteY4" fmla="*/ 1829 h 4876"/>
                <a:gd name="connsiteX5" fmla="*/ 609 w 3048"/>
                <a:gd name="connsiteY5" fmla="*/ 4877 h 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" h="4876">
                  <a:moveTo>
                    <a:pt x="609" y="4877"/>
                  </a:moveTo>
                  <a:lnTo>
                    <a:pt x="0" y="3658"/>
                  </a:lnTo>
                  <a:lnTo>
                    <a:pt x="0" y="610"/>
                  </a:lnTo>
                  <a:lnTo>
                    <a:pt x="1829" y="0"/>
                  </a:lnTo>
                  <a:lnTo>
                    <a:pt x="3048" y="1829"/>
                  </a:lnTo>
                  <a:lnTo>
                    <a:pt x="609" y="4877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1" name="Freihandform: Form 350">
              <a:extLst>
                <a:ext uri="{FF2B5EF4-FFF2-40B4-BE49-F238E27FC236}">
                  <a16:creationId xmlns:a16="http://schemas.microsoft.com/office/drawing/2014/main" id="{30B2DCB2-4BE7-78E8-4D11-228DBFC6BB0D}"/>
                </a:ext>
              </a:extLst>
            </p:cNvPr>
            <p:cNvSpPr/>
            <p:nvPr/>
          </p:nvSpPr>
          <p:spPr>
            <a:xfrm>
              <a:off x="10559325" y="3781888"/>
              <a:ext cx="2438" cy="3048"/>
            </a:xfrm>
            <a:custGeom>
              <a:avLst/>
              <a:gdLst>
                <a:gd name="connsiteX0" fmla="*/ 2439 w 2438"/>
                <a:gd name="connsiteY0" fmla="*/ 3048 h 3048"/>
                <a:gd name="connsiteX1" fmla="*/ 0 w 2438"/>
                <a:gd name="connsiteY1" fmla="*/ 2438 h 3048"/>
                <a:gd name="connsiteX2" fmla="*/ 0 w 2438"/>
                <a:gd name="connsiteY2" fmla="*/ 610 h 3048"/>
                <a:gd name="connsiteX3" fmla="*/ 1220 w 2438"/>
                <a:gd name="connsiteY3" fmla="*/ 0 h 3048"/>
                <a:gd name="connsiteX4" fmla="*/ 2439 w 2438"/>
                <a:gd name="connsiteY4" fmla="*/ 1219 h 3048"/>
                <a:gd name="connsiteX5" fmla="*/ 2439 w 2438"/>
                <a:gd name="connsiteY5" fmla="*/ 3048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8" h="3048">
                  <a:moveTo>
                    <a:pt x="2439" y="3048"/>
                  </a:moveTo>
                  <a:lnTo>
                    <a:pt x="0" y="2438"/>
                  </a:lnTo>
                  <a:lnTo>
                    <a:pt x="0" y="610"/>
                  </a:lnTo>
                  <a:lnTo>
                    <a:pt x="1220" y="0"/>
                  </a:lnTo>
                  <a:lnTo>
                    <a:pt x="2439" y="1219"/>
                  </a:lnTo>
                  <a:lnTo>
                    <a:pt x="2439" y="304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2" name="Freihandform: Form 351">
              <a:extLst>
                <a:ext uri="{FF2B5EF4-FFF2-40B4-BE49-F238E27FC236}">
                  <a16:creationId xmlns:a16="http://schemas.microsoft.com/office/drawing/2014/main" id="{156C55D5-0EA3-606E-56EE-3047654A146E}"/>
                </a:ext>
              </a:extLst>
            </p:cNvPr>
            <p:cNvSpPr/>
            <p:nvPr/>
          </p:nvSpPr>
          <p:spPr>
            <a:xfrm>
              <a:off x="3480650" y="3859917"/>
              <a:ext cx="3048" cy="5486"/>
            </a:xfrm>
            <a:custGeom>
              <a:avLst/>
              <a:gdLst>
                <a:gd name="connsiteX0" fmla="*/ 1829 w 3048"/>
                <a:gd name="connsiteY0" fmla="*/ 0 h 5486"/>
                <a:gd name="connsiteX1" fmla="*/ 3048 w 3048"/>
                <a:gd name="connsiteY1" fmla="*/ 2438 h 5486"/>
                <a:gd name="connsiteX2" fmla="*/ 3048 w 3048"/>
                <a:gd name="connsiteY2" fmla="*/ 4267 h 5486"/>
                <a:gd name="connsiteX3" fmla="*/ 1829 w 3048"/>
                <a:gd name="connsiteY3" fmla="*/ 5486 h 5486"/>
                <a:gd name="connsiteX4" fmla="*/ 609 w 3048"/>
                <a:gd name="connsiteY4" fmla="*/ 4877 h 5486"/>
                <a:gd name="connsiteX5" fmla="*/ 0 w 3048"/>
                <a:gd name="connsiteY5" fmla="*/ 3048 h 5486"/>
                <a:gd name="connsiteX6" fmla="*/ 1829 w 3048"/>
                <a:gd name="connsiteY6" fmla="*/ 0 h 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8" h="5486">
                  <a:moveTo>
                    <a:pt x="1829" y="0"/>
                  </a:moveTo>
                  <a:lnTo>
                    <a:pt x="3048" y="2438"/>
                  </a:lnTo>
                  <a:lnTo>
                    <a:pt x="3048" y="4267"/>
                  </a:lnTo>
                  <a:lnTo>
                    <a:pt x="1829" y="5486"/>
                  </a:lnTo>
                  <a:lnTo>
                    <a:pt x="609" y="4877"/>
                  </a:lnTo>
                  <a:lnTo>
                    <a:pt x="0" y="3048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3" name="Freihandform: Form 352">
              <a:extLst>
                <a:ext uri="{FF2B5EF4-FFF2-40B4-BE49-F238E27FC236}">
                  <a16:creationId xmlns:a16="http://schemas.microsoft.com/office/drawing/2014/main" id="{BECF6843-2FD8-F93F-5026-ABF56E19E9D4}"/>
                </a:ext>
              </a:extLst>
            </p:cNvPr>
            <p:cNvSpPr/>
            <p:nvPr/>
          </p:nvSpPr>
          <p:spPr>
            <a:xfrm>
              <a:off x="7549121" y="5299792"/>
              <a:ext cx="17068" cy="20726"/>
            </a:xfrm>
            <a:custGeom>
              <a:avLst/>
              <a:gdLst>
                <a:gd name="connsiteX0" fmla="*/ 14630 w 17068"/>
                <a:gd name="connsiteY0" fmla="*/ 4267 h 20726"/>
                <a:gd name="connsiteX1" fmla="*/ 17068 w 17068"/>
                <a:gd name="connsiteY1" fmla="*/ 9754 h 20726"/>
                <a:gd name="connsiteX2" fmla="*/ 15849 w 17068"/>
                <a:gd name="connsiteY2" fmla="*/ 13411 h 20726"/>
                <a:gd name="connsiteX3" fmla="*/ 13411 w 17068"/>
                <a:gd name="connsiteY3" fmla="*/ 15850 h 20726"/>
                <a:gd name="connsiteX4" fmla="*/ 14020 w 17068"/>
                <a:gd name="connsiteY4" fmla="*/ 17679 h 20726"/>
                <a:gd name="connsiteX5" fmla="*/ 12192 w 17068"/>
                <a:gd name="connsiteY5" fmla="*/ 19507 h 20726"/>
                <a:gd name="connsiteX6" fmla="*/ 9144 w 17068"/>
                <a:gd name="connsiteY6" fmla="*/ 20727 h 20726"/>
                <a:gd name="connsiteX7" fmla="*/ 6096 w 17068"/>
                <a:gd name="connsiteY7" fmla="*/ 20727 h 20726"/>
                <a:gd name="connsiteX8" fmla="*/ 2438 w 17068"/>
                <a:gd name="connsiteY8" fmla="*/ 20117 h 20726"/>
                <a:gd name="connsiteX9" fmla="*/ 1828 w 17068"/>
                <a:gd name="connsiteY9" fmla="*/ 20727 h 20726"/>
                <a:gd name="connsiteX10" fmla="*/ 0 w 17068"/>
                <a:gd name="connsiteY10" fmla="*/ 18898 h 20726"/>
                <a:gd name="connsiteX11" fmla="*/ 1219 w 17068"/>
                <a:gd name="connsiteY11" fmla="*/ 17679 h 20726"/>
                <a:gd name="connsiteX12" fmla="*/ 1828 w 17068"/>
                <a:gd name="connsiteY12" fmla="*/ 15240 h 20726"/>
                <a:gd name="connsiteX13" fmla="*/ 2438 w 17068"/>
                <a:gd name="connsiteY13" fmla="*/ 10973 h 20726"/>
                <a:gd name="connsiteX14" fmla="*/ 3657 w 17068"/>
                <a:gd name="connsiteY14" fmla="*/ 8535 h 20726"/>
                <a:gd name="connsiteX15" fmla="*/ 6705 w 17068"/>
                <a:gd name="connsiteY15" fmla="*/ 6096 h 20726"/>
                <a:gd name="connsiteX16" fmla="*/ 7315 w 17068"/>
                <a:gd name="connsiteY16" fmla="*/ 4877 h 20726"/>
                <a:gd name="connsiteX17" fmla="*/ 8534 w 17068"/>
                <a:gd name="connsiteY17" fmla="*/ 1829 h 20726"/>
                <a:gd name="connsiteX18" fmla="*/ 10972 w 17068"/>
                <a:gd name="connsiteY18" fmla="*/ 0 h 20726"/>
                <a:gd name="connsiteX19" fmla="*/ 13411 w 17068"/>
                <a:gd name="connsiteY19" fmla="*/ 610 h 20726"/>
                <a:gd name="connsiteX20" fmla="*/ 14630 w 17068"/>
                <a:gd name="connsiteY20" fmla="*/ 4267 h 20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068" h="20726">
                  <a:moveTo>
                    <a:pt x="14630" y="4267"/>
                  </a:moveTo>
                  <a:lnTo>
                    <a:pt x="17068" y="9754"/>
                  </a:lnTo>
                  <a:lnTo>
                    <a:pt x="15849" y="13411"/>
                  </a:lnTo>
                  <a:lnTo>
                    <a:pt x="13411" y="15850"/>
                  </a:lnTo>
                  <a:lnTo>
                    <a:pt x="14020" y="17679"/>
                  </a:lnTo>
                  <a:lnTo>
                    <a:pt x="12192" y="19507"/>
                  </a:lnTo>
                  <a:lnTo>
                    <a:pt x="9144" y="20727"/>
                  </a:lnTo>
                  <a:lnTo>
                    <a:pt x="6096" y="20727"/>
                  </a:lnTo>
                  <a:lnTo>
                    <a:pt x="2438" y="20117"/>
                  </a:lnTo>
                  <a:lnTo>
                    <a:pt x="1828" y="20727"/>
                  </a:lnTo>
                  <a:lnTo>
                    <a:pt x="0" y="18898"/>
                  </a:lnTo>
                  <a:lnTo>
                    <a:pt x="1219" y="17679"/>
                  </a:lnTo>
                  <a:lnTo>
                    <a:pt x="1828" y="15240"/>
                  </a:lnTo>
                  <a:lnTo>
                    <a:pt x="2438" y="10973"/>
                  </a:lnTo>
                  <a:lnTo>
                    <a:pt x="3657" y="8535"/>
                  </a:lnTo>
                  <a:lnTo>
                    <a:pt x="6705" y="6096"/>
                  </a:lnTo>
                  <a:lnTo>
                    <a:pt x="7315" y="4877"/>
                  </a:lnTo>
                  <a:lnTo>
                    <a:pt x="8534" y="1829"/>
                  </a:lnTo>
                  <a:lnTo>
                    <a:pt x="10972" y="0"/>
                  </a:lnTo>
                  <a:lnTo>
                    <a:pt x="13411" y="610"/>
                  </a:lnTo>
                  <a:lnTo>
                    <a:pt x="14630" y="4267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4" name="Freihandform: Form 353">
              <a:extLst>
                <a:ext uri="{FF2B5EF4-FFF2-40B4-BE49-F238E27FC236}">
                  <a16:creationId xmlns:a16="http://schemas.microsoft.com/office/drawing/2014/main" id="{95A589CC-074B-B661-7675-88BAEA8FA310}"/>
                </a:ext>
              </a:extLst>
            </p:cNvPr>
            <p:cNvSpPr/>
            <p:nvPr/>
          </p:nvSpPr>
          <p:spPr>
            <a:xfrm>
              <a:off x="7755774" y="5287600"/>
              <a:ext cx="5486" cy="3657"/>
            </a:xfrm>
            <a:custGeom>
              <a:avLst/>
              <a:gdLst>
                <a:gd name="connsiteX0" fmla="*/ 1829 w 5486"/>
                <a:gd name="connsiteY0" fmla="*/ 3658 h 3657"/>
                <a:gd name="connsiteX1" fmla="*/ 0 w 5486"/>
                <a:gd name="connsiteY1" fmla="*/ 1829 h 3657"/>
                <a:gd name="connsiteX2" fmla="*/ 2439 w 5486"/>
                <a:gd name="connsiteY2" fmla="*/ 610 h 3657"/>
                <a:gd name="connsiteX3" fmla="*/ 4268 w 5486"/>
                <a:gd name="connsiteY3" fmla="*/ 0 h 3657"/>
                <a:gd name="connsiteX4" fmla="*/ 5487 w 5486"/>
                <a:gd name="connsiteY4" fmla="*/ 610 h 3657"/>
                <a:gd name="connsiteX5" fmla="*/ 4877 w 5486"/>
                <a:gd name="connsiteY5" fmla="*/ 1829 h 3657"/>
                <a:gd name="connsiteX6" fmla="*/ 1829 w 5486"/>
                <a:gd name="connsiteY6" fmla="*/ 3658 h 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6" h="3657">
                  <a:moveTo>
                    <a:pt x="1829" y="3658"/>
                  </a:moveTo>
                  <a:lnTo>
                    <a:pt x="0" y="1829"/>
                  </a:lnTo>
                  <a:lnTo>
                    <a:pt x="2439" y="610"/>
                  </a:lnTo>
                  <a:lnTo>
                    <a:pt x="4268" y="0"/>
                  </a:lnTo>
                  <a:lnTo>
                    <a:pt x="5487" y="610"/>
                  </a:lnTo>
                  <a:lnTo>
                    <a:pt x="4877" y="1829"/>
                  </a:lnTo>
                  <a:lnTo>
                    <a:pt x="1829" y="365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5" name="Freihandform: Form 354">
              <a:extLst>
                <a:ext uri="{FF2B5EF4-FFF2-40B4-BE49-F238E27FC236}">
                  <a16:creationId xmlns:a16="http://schemas.microsoft.com/office/drawing/2014/main" id="{76623112-FB36-7EFF-514C-307AF8000B4B}"/>
                </a:ext>
              </a:extLst>
            </p:cNvPr>
            <p:cNvSpPr/>
            <p:nvPr/>
          </p:nvSpPr>
          <p:spPr>
            <a:xfrm>
              <a:off x="11262194" y="5399767"/>
              <a:ext cx="4876" cy="5486"/>
            </a:xfrm>
            <a:custGeom>
              <a:avLst/>
              <a:gdLst>
                <a:gd name="connsiteX0" fmla="*/ 4876 w 4876"/>
                <a:gd name="connsiteY0" fmla="*/ 2439 h 5486"/>
                <a:gd name="connsiteX1" fmla="*/ 3657 w 4876"/>
                <a:gd name="connsiteY1" fmla="*/ 3048 h 5486"/>
                <a:gd name="connsiteX2" fmla="*/ 2439 w 4876"/>
                <a:gd name="connsiteY2" fmla="*/ 5487 h 5486"/>
                <a:gd name="connsiteX3" fmla="*/ 0 w 4876"/>
                <a:gd name="connsiteY3" fmla="*/ 4267 h 5486"/>
                <a:gd name="connsiteX4" fmla="*/ 1219 w 4876"/>
                <a:gd name="connsiteY4" fmla="*/ 1219 h 5486"/>
                <a:gd name="connsiteX5" fmla="*/ 1828 w 4876"/>
                <a:gd name="connsiteY5" fmla="*/ 0 h 5486"/>
                <a:gd name="connsiteX6" fmla="*/ 3657 w 4876"/>
                <a:gd name="connsiteY6" fmla="*/ 609 h 5486"/>
                <a:gd name="connsiteX7" fmla="*/ 4876 w 4876"/>
                <a:gd name="connsiteY7" fmla="*/ 2439 h 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76" h="5486">
                  <a:moveTo>
                    <a:pt x="4876" y="2439"/>
                  </a:moveTo>
                  <a:lnTo>
                    <a:pt x="3657" y="3048"/>
                  </a:lnTo>
                  <a:lnTo>
                    <a:pt x="2439" y="5487"/>
                  </a:lnTo>
                  <a:lnTo>
                    <a:pt x="0" y="4267"/>
                  </a:lnTo>
                  <a:lnTo>
                    <a:pt x="1219" y="1219"/>
                  </a:lnTo>
                  <a:lnTo>
                    <a:pt x="1828" y="0"/>
                  </a:lnTo>
                  <a:lnTo>
                    <a:pt x="3657" y="609"/>
                  </a:lnTo>
                  <a:lnTo>
                    <a:pt x="4876" y="243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6" name="Freihandform: Form 355">
              <a:extLst>
                <a:ext uri="{FF2B5EF4-FFF2-40B4-BE49-F238E27FC236}">
                  <a16:creationId xmlns:a16="http://schemas.microsoft.com/office/drawing/2014/main" id="{87830E8A-33F2-CF1D-6600-CA0775D37EEE}"/>
                </a:ext>
              </a:extLst>
            </p:cNvPr>
            <p:cNvSpPr/>
            <p:nvPr/>
          </p:nvSpPr>
          <p:spPr>
            <a:xfrm>
              <a:off x="11288406" y="5354656"/>
              <a:ext cx="10363" cy="10973"/>
            </a:xfrm>
            <a:custGeom>
              <a:avLst/>
              <a:gdLst>
                <a:gd name="connsiteX0" fmla="*/ 5487 w 10363"/>
                <a:gd name="connsiteY0" fmla="*/ 0 h 10973"/>
                <a:gd name="connsiteX1" fmla="*/ 4877 w 10363"/>
                <a:gd name="connsiteY1" fmla="*/ 610 h 10973"/>
                <a:gd name="connsiteX2" fmla="*/ 6096 w 10363"/>
                <a:gd name="connsiteY2" fmla="*/ 3048 h 10973"/>
                <a:gd name="connsiteX3" fmla="*/ 7925 w 10363"/>
                <a:gd name="connsiteY3" fmla="*/ 3048 h 10973"/>
                <a:gd name="connsiteX4" fmla="*/ 10364 w 10363"/>
                <a:gd name="connsiteY4" fmla="*/ 1829 h 10973"/>
                <a:gd name="connsiteX5" fmla="*/ 9754 w 10363"/>
                <a:gd name="connsiteY5" fmla="*/ 5487 h 10973"/>
                <a:gd name="connsiteX6" fmla="*/ 8535 w 10363"/>
                <a:gd name="connsiteY6" fmla="*/ 6706 h 10973"/>
                <a:gd name="connsiteX7" fmla="*/ 7925 w 10363"/>
                <a:gd name="connsiteY7" fmla="*/ 9144 h 10973"/>
                <a:gd name="connsiteX8" fmla="*/ 4877 w 10363"/>
                <a:gd name="connsiteY8" fmla="*/ 10973 h 10973"/>
                <a:gd name="connsiteX9" fmla="*/ 2439 w 10363"/>
                <a:gd name="connsiteY9" fmla="*/ 9754 h 10973"/>
                <a:gd name="connsiteX10" fmla="*/ 2439 w 10363"/>
                <a:gd name="connsiteY10" fmla="*/ 9144 h 10973"/>
                <a:gd name="connsiteX11" fmla="*/ 610 w 10363"/>
                <a:gd name="connsiteY11" fmla="*/ 7315 h 10973"/>
                <a:gd name="connsiteX12" fmla="*/ 1220 w 10363"/>
                <a:gd name="connsiteY12" fmla="*/ 6096 h 10973"/>
                <a:gd name="connsiteX13" fmla="*/ 0 w 10363"/>
                <a:gd name="connsiteY13" fmla="*/ 4877 h 10973"/>
                <a:gd name="connsiteX14" fmla="*/ 610 w 10363"/>
                <a:gd name="connsiteY14" fmla="*/ 2439 h 10973"/>
                <a:gd name="connsiteX15" fmla="*/ 0 w 10363"/>
                <a:gd name="connsiteY15" fmla="*/ 0 h 10973"/>
                <a:gd name="connsiteX16" fmla="*/ 610 w 10363"/>
                <a:gd name="connsiteY16" fmla="*/ 0 h 10973"/>
                <a:gd name="connsiteX17" fmla="*/ 3048 w 10363"/>
                <a:gd name="connsiteY17" fmla="*/ 610 h 10973"/>
                <a:gd name="connsiteX18" fmla="*/ 5487 w 10363"/>
                <a:gd name="connsiteY18" fmla="*/ 0 h 1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363" h="10973">
                  <a:moveTo>
                    <a:pt x="5487" y="0"/>
                  </a:moveTo>
                  <a:lnTo>
                    <a:pt x="4877" y="610"/>
                  </a:lnTo>
                  <a:lnTo>
                    <a:pt x="6096" y="3048"/>
                  </a:lnTo>
                  <a:lnTo>
                    <a:pt x="7925" y="3048"/>
                  </a:lnTo>
                  <a:lnTo>
                    <a:pt x="10364" y="1829"/>
                  </a:lnTo>
                  <a:lnTo>
                    <a:pt x="9754" y="5487"/>
                  </a:lnTo>
                  <a:lnTo>
                    <a:pt x="8535" y="6706"/>
                  </a:lnTo>
                  <a:lnTo>
                    <a:pt x="7925" y="9144"/>
                  </a:lnTo>
                  <a:lnTo>
                    <a:pt x="4877" y="10973"/>
                  </a:lnTo>
                  <a:lnTo>
                    <a:pt x="2439" y="9754"/>
                  </a:lnTo>
                  <a:lnTo>
                    <a:pt x="2439" y="9144"/>
                  </a:lnTo>
                  <a:lnTo>
                    <a:pt x="610" y="7315"/>
                  </a:lnTo>
                  <a:lnTo>
                    <a:pt x="1220" y="6096"/>
                  </a:lnTo>
                  <a:lnTo>
                    <a:pt x="0" y="4877"/>
                  </a:lnTo>
                  <a:lnTo>
                    <a:pt x="610" y="2439"/>
                  </a:lnTo>
                  <a:lnTo>
                    <a:pt x="0" y="0"/>
                  </a:lnTo>
                  <a:lnTo>
                    <a:pt x="610" y="0"/>
                  </a:lnTo>
                  <a:lnTo>
                    <a:pt x="3048" y="610"/>
                  </a:lnTo>
                  <a:lnTo>
                    <a:pt x="5487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7" name="Freihandform: Form 356">
              <a:extLst>
                <a:ext uri="{FF2B5EF4-FFF2-40B4-BE49-F238E27FC236}">
                  <a16:creationId xmlns:a16="http://schemas.microsoft.com/office/drawing/2014/main" id="{E3AB4FCF-2205-4405-6FAF-A9B0A9CD7DC2}"/>
                </a:ext>
              </a:extLst>
            </p:cNvPr>
            <p:cNvSpPr/>
            <p:nvPr/>
          </p:nvSpPr>
          <p:spPr>
            <a:xfrm>
              <a:off x="11266461" y="5326615"/>
              <a:ext cx="13411" cy="20116"/>
            </a:xfrm>
            <a:custGeom>
              <a:avLst/>
              <a:gdLst>
                <a:gd name="connsiteX0" fmla="*/ 10973 w 13411"/>
                <a:gd name="connsiteY0" fmla="*/ 1829 h 20116"/>
                <a:gd name="connsiteX1" fmla="*/ 9753 w 13411"/>
                <a:gd name="connsiteY1" fmla="*/ 4877 h 20116"/>
                <a:gd name="connsiteX2" fmla="*/ 9753 w 13411"/>
                <a:gd name="connsiteY2" fmla="*/ 7315 h 20116"/>
                <a:gd name="connsiteX3" fmla="*/ 8535 w 13411"/>
                <a:gd name="connsiteY3" fmla="*/ 9144 h 20116"/>
                <a:gd name="connsiteX4" fmla="*/ 10364 w 13411"/>
                <a:gd name="connsiteY4" fmla="*/ 10363 h 20116"/>
                <a:gd name="connsiteX5" fmla="*/ 11583 w 13411"/>
                <a:gd name="connsiteY5" fmla="*/ 10973 h 20116"/>
                <a:gd name="connsiteX6" fmla="*/ 12192 w 13411"/>
                <a:gd name="connsiteY6" fmla="*/ 12192 h 20116"/>
                <a:gd name="connsiteX7" fmla="*/ 11583 w 13411"/>
                <a:gd name="connsiteY7" fmla="*/ 13411 h 20116"/>
                <a:gd name="connsiteX8" fmla="*/ 13412 w 13411"/>
                <a:gd name="connsiteY8" fmla="*/ 15849 h 20116"/>
                <a:gd name="connsiteX9" fmla="*/ 12192 w 13411"/>
                <a:gd name="connsiteY9" fmla="*/ 15849 h 20116"/>
                <a:gd name="connsiteX10" fmla="*/ 10973 w 13411"/>
                <a:gd name="connsiteY10" fmla="*/ 18897 h 20116"/>
                <a:gd name="connsiteX11" fmla="*/ 9753 w 13411"/>
                <a:gd name="connsiteY11" fmla="*/ 20117 h 20116"/>
                <a:gd name="connsiteX12" fmla="*/ 7925 w 13411"/>
                <a:gd name="connsiteY12" fmla="*/ 19507 h 20116"/>
                <a:gd name="connsiteX13" fmla="*/ 6705 w 13411"/>
                <a:gd name="connsiteY13" fmla="*/ 17679 h 20116"/>
                <a:gd name="connsiteX14" fmla="*/ 6096 w 13411"/>
                <a:gd name="connsiteY14" fmla="*/ 16459 h 20116"/>
                <a:gd name="connsiteX15" fmla="*/ 2439 w 13411"/>
                <a:gd name="connsiteY15" fmla="*/ 15849 h 20116"/>
                <a:gd name="connsiteX16" fmla="*/ 609 w 13411"/>
                <a:gd name="connsiteY16" fmla="*/ 12801 h 20116"/>
                <a:gd name="connsiteX17" fmla="*/ 609 w 13411"/>
                <a:gd name="connsiteY17" fmla="*/ 11583 h 20116"/>
                <a:gd name="connsiteX18" fmla="*/ 0 w 13411"/>
                <a:gd name="connsiteY18" fmla="*/ 9753 h 20116"/>
                <a:gd name="connsiteX19" fmla="*/ 1829 w 13411"/>
                <a:gd name="connsiteY19" fmla="*/ 9753 h 20116"/>
                <a:gd name="connsiteX20" fmla="*/ 3657 w 13411"/>
                <a:gd name="connsiteY20" fmla="*/ 8535 h 20116"/>
                <a:gd name="connsiteX21" fmla="*/ 6096 w 13411"/>
                <a:gd name="connsiteY21" fmla="*/ 6705 h 20116"/>
                <a:gd name="connsiteX22" fmla="*/ 6705 w 13411"/>
                <a:gd name="connsiteY22" fmla="*/ 4877 h 20116"/>
                <a:gd name="connsiteX23" fmla="*/ 4268 w 13411"/>
                <a:gd name="connsiteY23" fmla="*/ 3657 h 20116"/>
                <a:gd name="connsiteX24" fmla="*/ 1829 w 13411"/>
                <a:gd name="connsiteY24" fmla="*/ 4267 h 20116"/>
                <a:gd name="connsiteX25" fmla="*/ 3048 w 13411"/>
                <a:gd name="connsiteY25" fmla="*/ 1829 h 20116"/>
                <a:gd name="connsiteX26" fmla="*/ 4877 w 13411"/>
                <a:gd name="connsiteY26" fmla="*/ 1219 h 20116"/>
                <a:gd name="connsiteX27" fmla="*/ 6096 w 13411"/>
                <a:gd name="connsiteY27" fmla="*/ 1829 h 20116"/>
                <a:gd name="connsiteX28" fmla="*/ 8535 w 13411"/>
                <a:gd name="connsiteY28" fmla="*/ 0 h 20116"/>
                <a:gd name="connsiteX29" fmla="*/ 10973 w 13411"/>
                <a:gd name="connsiteY29" fmla="*/ 1829 h 2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411" h="20116">
                  <a:moveTo>
                    <a:pt x="10973" y="1829"/>
                  </a:moveTo>
                  <a:lnTo>
                    <a:pt x="9753" y="4877"/>
                  </a:lnTo>
                  <a:lnTo>
                    <a:pt x="9753" y="7315"/>
                  </a:lnTo>
                  <a:lnTo>
                    <a:pt x="8535" y="9144"/>
                  </a:lnTo>
                  <a:lnTo>
                    <a:pt x="10364" y="10363"/>
                  </a:lnTo>
                  <a:lnTo>
                    <a:pt x="11583" y="10973"/>
                  </a:lnTo>
                  <a:lnTo>
                    <a:pt x="12192" y="12192"/>
                  </a:lnTo>
                  <a:lnTo>
                    <a:pt x="11583" y="13411"/>
                  </a:lnTo>
                  <a:lnTo>
                    <a:pt x="13412" y="15849"/>
                  </a:lnTo>
                  <a:lnTo>
                    <a:pt x="12192" y="15849"/>
                  </a:lnTo>
                  <a:lnTo>
                    <a:pt x="10973" y="18897"/>
                  </a:lnTo>
                  <a:lnTo>
                    <a:pt x="9753" y="20117"/>
                  </a:lnTo>
                  <a:lnTo>
                    <a:pt x="7925" y="19507"/>
                  </a:lnTo>
                  <a:lnTo>
                    <a:pt x="6705" y="17679"/>
                  </a:lnTo>
                  <a:lnTo>
                    <a:pt x="6096" y="16459"/>
                  </a:lnTo>
                  <a:lnTo>
                    <a:pt x="2439" y="15849"/>
                  </a:lnTo>
                  <a:lnTo>
                    <a:pt x="609" y="12801"/>
                  </a:lnTo>
                  <a:lnTo>
                    <a:pt x="609" y="11583"/>
                  </a:lnTo>
                  <a:lnTo>
                    <a:pt x="0" y="9753"/>
                  </a:lnTo>
                  <a:lnTo>
                    <a:pt x="1829" y="9753"/>
                  </a:lnTo>
                  <a:lnTo>
                    <a:pt x="3657" y="8535"/>
                  </a:lnTo>
                  <a:lnTo>
                    <a:pt x="6096" y="6705"/>
                  </a:lnTo>
                  <a:lnTo>
                    <a:pt x="6705" y="4877"/>
                  </a:lnTo>
                  <a:lnTo>
                    <a:pt x="4268" y="3657"/>
                  </a:lnTo>
                  <a:lnTo>
                    <a:pt x="1829" y="4267"/>
                  </a:lnTo>
                  <a:lnTo>
                    <a:pt x="3048" y="1829"/>
                  </a:lnTo>
                  <a:lnTo>
                    <a:pt x="4877" y="1219"/>
                  </a:lnTo>
                  <a:lnTo>
                    <a:pt x="6096" y="1829"/>
                  </a:lnTo>
                  <a:lnTo>
                    <a:pt x="8535" y="0"/>
                  </a:lnTo>
                  <a:lnTo>
                    <a:pt x="10973" y="182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8" name="Freihandform: Form 357">
              <a:extLst>
                <a:ext uri="{FF2B5EF4-FFF2-40B4-BE49-F238E27FC236}">
                  <a16:creationId xmlns:a16="http://schemas.microsoft.com/office/drawing/2014/main" id="{0C1D09B4-22D1-6CC9-56C2-51029DD3446E}"/>
                </a:ext>
              </a:extLst>
            </p:cNvPr>
            <p:cNvSpPr/>
            <p:nvPr/>
          </p:nvSpPr>
          <p:spPr>
            <a:xfrm>
              <a:off x="11251221" y="5318690"/>
              <a:ext cx="5486" cy="9753"/>
            </a:xfrm>
            <a:custGeom>
              <a:avLst/>
              <a:gdLst>
                <a:gd name="connsiteX0" fmla="*/ 5487 w 5486"/>
                <a:gd name="connsiteY0" fmla="*/ 0 h 9753"/>
                <a:gd name="connsiteX1" fmla="*/ 3657 w 5486"/>
                <a:gd name="connsiteY1" fmla="*/ 3657 h 9753"/>
                <a:gd name="connsiteX2" fmla="*/ 3048 w 5486"/>
                <a:gd name="connsiteY2" fmla="*/ 5486 h 9753"/>
                <a:gd name="connsiteX3" fmla="*/ 4877 w 5486"/>
                <a:gd name="connsiteY3" fmla="*/ 5486 h 9753"/>
                <a:gd name="connsiteX4" fmla="*/ 1829 w 5486"/>
                <a:gd name="connsiteY4" fmla="*/ 8534 h 9753"/>
                <a:gd name="connsiteX5" fmla="*/ 609 w 5486"/>
                <a:gd name="connsiteY5" fmla="*/ 9753 h 9753"/>
                <a:gd name="connsiteX6" fmla="*/ 0 w 5486"/>
                <a:gd name="connsiteY6" fmla="*/ 8534 h 9753"/>
                <a:gd name="connsiteX7" fmla="*/ 1829 w 5486"/>
                <a:gd name="connsiteY7" fmla="*/ 6096 h 9753"/>
                <a:gd name="connsiteX8" fmla="*/ 3048 w 5486"/>
                <a:gd name="connsiteY8" fmla="*/ 3048 h 9753"/>
                <a:gd name="connsiteX9" fmla="*/ 5487 w 5486"/>
                <a:gd name="connsiteY9" fmla="*/ 0 h 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" h="9753">
                  <a:moveTo>
                    <a:pt x="5487" y="0"/>
                  </a:moveTo>
                  <a:lnTo>
                    <a:pt x="3657" y="3657"/>
                  </a:lnTo>
                  <a:lnTo>
                    <a:pt x="3048" y="5486"/>
                  </a:lnTo>
                  <a:lnTo>
                    <a:pt x="4877" y="5486"/>
                  </a:lnTo>
                  <a:lnTo>
                    <a:pt x="1829" y="8534"/>
                  </a:lnTo>
                  <a:lnTo>
                    <a:pt x="609" y="9753"/>
                  </a:lnTo>
                  <a:lnTo>
                    <a:pt x="0" y="8534"/>
                  </a:lnTo>
                  <a:lnTo>
                    <a:pt x="1829" y="6096"/>
                  </a:lnTo>
                  <a:lnTo>
                    <a:pt x="3048" y="3048"/>
                  </a:lnTo>
                  <a:lnTo>
                    <a:pt x="5487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9" name="Freihandform: Form 358">
              <a:extLst>
                <a:ext uri="{FF2B5EF4-FFF2-40B4-BE49-F238E27FC236}">
                  <a16:creationId xmlns:a16="http://schemas.microsoft.com/office/drawing/2014/main" id="{3AA73645-E4F7-8E1D-D186-60349BFC9C09}"/>
                </a:ext>
              </a:extLst>
            </p:cNvPr>
            <p:cNvSpPr/>
            <p:nvPr/>
          </p:nvSpPr>
          <p:spPr>
            <a:xfrm>
              <a:off x="11255489" y="5316251"/>
              <a:ext cx="3048" cy="2438"/>
            </a:xfrm>
            <a:custGeom>
              <a:avLst/>
              <a:gdLst>
                <a:gd name="connsiteX0" fmla="*/ 1219 w 3048"/>
                <a:gd name="connsiteY0" fmla="*/ 2439 h 2438"/>
                <a:gd name="connsiteX1" fmla="*/ 0 w 3048"/>
                <a:gd name="connsiteY1" fmla="*/ 0 h 2438"/>
                <a:gd name="connsiteX2" fmla="*/ 2438 w 3048"/>
                <a:gd name="connsiteY2" fmla="*/ 0 h 2438"/>
                <a:gd name="connsiteX3" fmla="*/ 3048 w 3048"/>
                <a:gd name="connsiteY3" fmla="*/ 2439 h 2438"/>
                <a:gd name="connsiteX4" fmla="*/ 1219 w 3048"/>
                <a:gd name="connsiteY4" fmla="*/ 2439 h 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" h="2438">
                  <a:moveTo>
                    <a:pt x="1219" y="2439"/>
                  </a:moveTo>
                  <a:lnTo>
                    <a:pt x="0" y="0"/>
                  </a:lnTo>
                  <a:lnTo>
                    <a:pt x="2438" y="0"/>
                  </a:lnTo>
                  <a:lnTo>
                    <a:pt x="3048" y="2439"/>
                  </a:lnTo>
                  <a:lnTo>
                    <a:pt x="1219" y="243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0" name="Freihandform: Form 359">
              <a:extLst>
                <a:ext uri="{FF2B5EF4-FFF2-40B4-BE49-F238E27FC236}">
                  <a16:creationId xmlns:a16="http://schemas.microsoft.com/office/drawing/2014/main" id="{7E539776-1F73-7A30-A4E2-BD49939ADD3A}"/>
                </a:ext>
              </a:extLst>
            </p:cNvPr>
            <p:cNvSpPr/>
            <p:nvPr/>
          </p:nvSpPr>
          <p:spPr>
            <a:xfrm>
              <a:off x="11169534" y="5304059"/>
              <a:ext cx="83515" cy="90220"/>
            </a:xfrm>
            <a:custGeom>
              <a:avLst/>
              <a:gdLst>
                <a:gd name="connsiteX0" fmla="*/ 2439 w 83515"/>
                <a:gd name="connsiteY0" fmla="*/ 0 h 90220"/>
                <a:gd name="connsiteX1" fmla="*/ 3658 w 83515"/>
                <a:gd name="connsiteY1" fmla="*/ 610 h 90220"/>
                <a:gd name="connsiteX2" fmla="*/ 6706 w 83515"/>
                <a:gd name="connsiteY2" fmla="*/ 6096 h 90220"/>
                <a:gd name="connsiteX3" fmla="*/ 8535 w 83515"/>
                <a:gd name="connsiteY3" fmla="*/ 7925 h 90220"/>
                <a:gd name="connsiteX4" fmla="*/ 10364 w 83515"/>
                <a:gd name="connsiteY4" fmla="*/ 7315 h 90220"/>
                <a:gd name="connsiteX5" fmla="*/ 11583 w 83515"/>
                <a:gd name="connsiteY5" fmla="*/ 5487 h 90220"/>
                <a:gd name="connsiteX6" fmla="*/ 17069 w 83515"/>
                <a:gd name="connsiteY6" fmla="*/ 8535 h 90220"/>
                <a:gd name="connsiteX7" fmla="*/ 18898 w 83515"/>
                <a:gd name="connsiteY7" fmla="*/ 11583 h 90220"/>
                <a:gd name="connsiteX8" fmla="*/ 23165 w 83515"/>
                <a:gd name="connsiteY8" fmla="*/ 15240 h 90220"/>
                <a:gd name="connsiteX9" fmla="*/ 24994 w 83515"/>
                <a:gd name="connsiteY9" fmla="*/ 17679 h 90220"/>
                <a:gd name="connsiteX10" fmla="*/ 25604 w 83515"/>
                <a:gd name="connsiteY10" fmla="*/ 19507 h 90220"/>
                <a:gd name="connsiteX11" fmla="*/ 28042 w 83515"/>
                <a:gd name="connsiteY11" fmla="*/ 21946 h 90220"/>
                <a:gd name="connsiteX12" fmla="*/ 28652 w 83515"/>
                <a:gd name="connsiteY12" fmla="*/ 23165 h 90220"/>
                <a:gd name="connsiteX13" fmla="*/ 29871 w 83515"/>
                <a:gd name="connsiteY13" fmla="*/ 23165 h 90220"/>
                <a:gd name="connsiteX14" fmla="*/ 31700 w 83515"/>
                <a:gd name="connsiteY14" fmla="*/ 24994 h 90220"/>
                <a:gd name="connsiteX15" fmla="*/ 37186 w 83515"/>
                <a:gd name="connsiteY15" fmla="*/ 26213 h 90220"/>
                <a:gd name="connsiteX16" fmla="*/ 37796 w 83515"/>
                <a:gd name="connsiteY16" fmla="*/ 28042 h 90220"/>
                <a:gd name="connsiteX17" fmla="*/ 37796 w 83515"/>
                <a:gd name="connsiteY17" fmla="*/ 30480 h 90220"/>
                <a:gd name="connsiteX18" fmla="*/ 39624 w 83515"/>
                <a:gd name="connsiteY18" fmla="*/ 32919 h 90220"/>
                <a:gd name="connsiteX19" fmla="*/ 42063 w 83515"/>
                <a:gd name="connsiteY19" fmla="*/ 33528 h 90220"/>
                <a:gd name="connsiteX20" fmla="*/ 40234 w 83515"/>
                <a:gd name="connsiteY20" fmla="*/ 36576 h 90220"/>
                <a:gd name="connsiteX21" fmla="*/ 40844 w 83515"/>
                <a:gd name="connsiteY21" fmla="*/ 37795 h 90220"/>
                <a:gd name="connsiteX22" fmla="*/ 43282 w 83515"/>
                <a:gd name="connsiteY22" fmla="*/ 40843 h 90220"/>
                <a:gd name="connsiteX23" fmla="*/ 43892 w 83515"/>
                <a:gd name="connsiteY23" fmla="*/ 40843 h 90220"/>
                <a:gd name="connsiteX24" fmla="*/ 46330 w 83515"/>
                <a:gd name="connsiteY24" fmla="*/ 43891 h 90220"/>
                <a:gd name="connsiteX25" fmla="*/ 45720 w 83515"/>
                <a:gd name="connsiteY25" fmla="*/ 46330 h 90220"/>
                <a:gd name="connsiteX26" fmla="*/ 49988 w 83515"/>
                <a:gd name="connsiteY26" fmla="*/ 47549 h 90220"/>
                <a:gd name="connsiteX27" fmla="*/ 52426 w 83515"/>
                <a:gd name="connsiteY27" fmla="*/ 50597 h 90220"/>
                <a:gd name="connsiteX28" fmla="*/ 54255 w 83515"/>
                <a:gd name="connsiteY28" fmla="*/ 50597 h 90220"/>
                <a:gd name="connsiteX29" fmla="*/ 56084 w 83515"/>
                <a:gd name="connsiteY29" fmla="*/ 51816 h 90220"/>
                <a:gd name="connsiteX30" fmla="*/ 59132 w 83515"/>
                <a:gd name="connsiteY30" fmla="*/ 54255 h 90220"/>
                <a:gd name="connsiteX31" fmla="*/ 58522 w 83515"/>
                <a:gd name="connsiteY31" fmla="*/ 56083 h 90220"/>
                <a:gd name="connsiteX32" fmla="*/ 60351 w 83515"/>
                <a:gd name="connsiteY32" fmla="*/ 56083 h 90220"/>
                <a:gd name="connsiteX33" fmla="*/ 62789 w 83515"/>
                <a:gd name="connsiteY33" fmla="*/ 59131 h 90220"/>
                <a:gd name="connsiteX34" fmla="*/ 66447 w 83515"/>
                <a:gd name="connsiteY34" fmla="*/ 61570 h 90220"/>
                <a:gd name="connsiteX35" fmla="*/ 66447 w 83515"/>
                <a:gd name="connsiteY35" fmla="*/ 62789 h 90220"/>
                <a:gd name="connsiteX36" fmla="*/ 68276 w 83515"/>
                <a:gd name="connsiteY36" fmla="*/ 63399 h 90220"/>
                <a:gd name="connsiteX37" fmla="*/ 70104 w 83515"/>
                <a:gd name="connsiteY37" fmla="*/ 65227 h 90220"/>
                <a:gd name="connsiteX38" fmla="*/ 70104 w 83515"/>
                <a:gd name="connsiteY38" fmla="*/ 66447 h 90220"/>
                <a:gd name="connsiteX39" fmla="*/ 71933 w 83515"/>
                <a:gd name="connsiteY39" fmla="*/ 70104 h 90220"/>
                <a:gd name="connsiteX40" fmla="*/ 74372 w 83515"/>
                <a:gd name="connsiteY40" fmla="*/ 72543 h 90220"/>
                <a:gd name="connsiteX41" fmla="*/ 74981 w 83515"/>
                <a:gd name="connsiteY41" fmla="*/ 71933 h 90220"/>
                <a:gd name="connsiteX42" fmla="*/ 77420 w 83515"/>
                <a:gd name="connsiteY42" fmla="*/ 75591 h 90220"/>
                <a:gd name="connsiteX43" fmla="*/ 80468 w 83515"/>
                <a:gd name="connsiteY43" fmla="*/ 76200 h 90220"/>
                <a:gd name="connsiteX44" fmla="*/ 82296 w 83515"/>
                <a:gd name="connsiteY44" fmla="*/ 78029 h 90220"/>
                <a:gd name="connsiteX45" fmla="*/ 82296 w 83515"/>
                <a:gd name="connsiteY45" fmla="*/ 80467 h 90220"/>
                <a:gd name="connsiteX46" fmla="*/ 82906 w 83515"/>
                <a:gd name="connsiteY46" fmla="*/ 82906 h 90220"/>
                <a:gd name="connsiteX47" fmla="*/ 83516 w 83515"/>
                <a:gd name="connsiteY47" fmla="*/ 83515 h 90220"/>
                <a:gd name="connsiteX48" fmla="*/ 82296 w 83515"/>
                <a:gd name="connsiteY48" fmla="*/ 87173 h 90220"/>
                <a:gd name="connsiteX49" fmla="*/ 78029 w 83515"/>
                <a:gd name="connsiteY49" fmla="*/ 89611 h 90220"/>
                <a:gd name="connsiteX50" fmla="*/ 77420 w 83515"/>
                <a:gd name="connsiteY50" fmla="*/ 87783 h 90220"/>
                <a:gd name="connsiteX51" fmla="*/ 75591 w 83515"/>
                <a:gd name="connsiteY51" fmla="*/ 88392 h 90220"/>
                <a:gd name="connsiteX52" fmla="*/ 73762 w 83515"/>
                <a:gd name="connsiteY52" fmla="*/ 90221 h 90220"/>
                <a:gd name="connsiteX53" fmla="*/ 70104 w 83515"/>
                <a:gd name="connsiteY53" fmla="*/ 85344 h 90220"/>
                <a:gd name="connsiteX54" fmla="*/ 67666 w 83515"/>
                <a:gd name="connsiteY54" fmla="*/ 85344 h 90220"/>
                <a:gd name="connsiteX55" fmla="*/ 67056 w 83515"/>
                <a:gd name="connsiteY55" fmla="*/ 84125 h 90220"/>
                <a:gd name="connsiteX56" fmla="*/ 65837 w 83515"/>
                <a:gd name="connsiteY56" fmla="*/ 84125 h 90220"/>
                <a:gd name="connsiteX57" fmla="*/ 64618 w 83515"/>
                <a:gd name="connsiteY57" fmla="*/ 85954 h 90220"/>
                <a:gd name="connsiteX58" fmla="*/ 59132 w 83515"/>
                <a:gd name="connsiteY58" fmla="*/ 80467 h 90220"/>
                <a:gd name="connsiteX59" fmla="*/ 57912 w 83515"/>
                <a:gd name="connsiteY59" fmla="*/ 80467 h 90220"/>
                <a:gd name="connsiteX60" fmla="*/ 55474 w 83515"/>
                <a:gd name="connsiteY60" fmla="*/ 77419 h 90220"/>
                <a:gd name="connsiteX61" fmla="*/ 56084 w 83515"/>
                <a:gd name="connsiteY61" fmla="*/ 72543 h 90220"/>
                <a:gd name="connsiteX62" fmla="*/ 54255 w 83515"/>
                <a:gd name="connsiteY62" fmla="*/ 72543 h 90220"/>
                <a:gd name="connsiteX63" fmla="*/ 51816 w 83515"/>
                <a:gd name="connsiteY63" fmla="*/ 72543 h 90220"/>
                <a:gd name="connsiteX64" fmla="*/ 49988 w 83515"/>
                <a:gd name="connsiteY64" fmla="*/ 71323 h 90220"/>
                <a:gd name="connsiteX65" fmla="*/ 49378 w 83515"/>
                <a:gd name="connsiteY65" fmla="*/ 70104 h 90220"/>
                <a:gd name="connsiteX66" fmla="*/ 48159 w 83515"/>
                <a:gd name="connsiteY66" fmla="*/ 69495 h 90220"/>
                <a:gd name="connsiteX67" fmla="*/ 46330 w 83515"/>
                <a:gd name="connsiteY67" fmla="*/ 69495 h 90220"/>
                <a:gd name="connsiteX68" fmla="*/ 46330 w 83515"/>
                <a:gd name="connsiteY68" fmla="*/ 67666 h 90220"/>
                <a:gd name="connsiteX69" fmla="*/ 45111 w 83515"/>
                <a:gd name="connsiteY69" fmla="*/ 64618 h 90220"/>
                <a:gd name="connsiteX70" fmla="*/ 42672 w 83515"/>
                <a:gd name="connsiteY70" fmla="*/ 65227 h 90220"/>
                <a:gd name="connsiteX71" fmla="*/ 37796 w 83515"/>
                <a:gd name="connsiteY71" fmla="*/ 62179 h 90220"/>
                <a:gd name="connsiteX72" fmla="*/ 37186 w 83515"/>
                <a:gd name="connsiteY72" fmla="*/ 60960 h 90220"/>
                <a:gd name="connsiteX73" fmla="*/ 37186 w 83515"/>
                <a:gd name="connsiteY73" fmla="*/ 59131 h 90220"/>
                <a:gd name="connsiteX74" fmla="*/ 35357 w 83515"/>
                <a:gd name="connsiteY74" fmla="*/ 60351 h 90220"/>
                <a:gd name="connsiteX75" fmla="*/ 31700 w 83515"/>
                <a:gd name="connsiteY75" fmla="*/ 58522 h 90220"/>
                <a:gd name="connsiteX76" fmla="*/ 31090 w 83515"/>
                <a:gd name="connsiteY76" fmla="*/ 56083 h 90220"/>
                <a:gd name="connsiteX77" fmla="*/ 28652 w 83515"/>
                <a:gd name="connsiteY77" fmla="*/ 54255 h 90220"/>
                <a:gd name="connsiteX78" fmla="*/ 27432 w 83515"/>
                <a:gd name="connsiteY78" fmla="*/ 51207 h 90220"/>
                <a:gd name="connsiteX79" fmla="*/ 24384 w 83515"/>
                <a:gd name="connsiteY79" fmla="*/ 50597 h 90220"/>
                <a:gd name="connsiteX80" fmla="*/ 25604 w 83515"/>
                <a:gd name="connsiteY80" fmla="*/ 49378 h 90220"/>
                <a:gd name="connsiteX81" fmla="*/ 23775 w 83515"/>
                <a:gd name="connsiteY81" fmla="*/ 47549 h 90220"/>
                <a:gd name="connsiteX82" fmla="*/ 21946 w 83515"/>
                <a:gd name="connsiteY82" fmla="*/ 46939 h 90220"/>
                <a:gd name="connsiteX83" fmla="*/ 20117 w 83515"/>
                <a:gd name="connsiteY83" fmla="*/ 42672 h 90220"/>
                <a:gd name="connsiteX84" fmla="*/ 20117 w 83515"/>
                <a:gd name="connsiteY84" fmla="*/ 40234 h 90220"/>
                <a:gd name="connsiteX85" fmla="*/ 18898 w 83515"/>
                <a:gd name="connsiteY85" fmla="*/ 38405 h 90220"/>
                <a:gd name="connsiteX86" fmla="*/ 17069 w 83515"/>
                <a:gd name="connsiteY86" fmla="*/ 38405 h 90220"/>
                <a:gd name="connsiteX87" fmla="*/ 15850 w 83515"/>
                <a:gd name="connsiteY87" fmla="*/ 34747 h 90220"/>
                <a:gd name="connsiteX88" fmla="*/ 16460 w 83515"/>
                <a:gd name="connsiteY88" fmla="*/ 33528 h 90220"/>
                <a:gd name="connsiteX89" fmla="*/ 12192 w 83515"/>
                <a:gd name="connsiteY89" fmla="*/ 31090 h 90220"/>
                <a:gd name="connsiteX90" fmla="*/ 10364 w 83515"/>
                <a:gd name="connsiteY90" fmla="*/ 29871 h 90220"/>
                <a:gd name="connsiteX91" fmla="*/ 7925 w 83515"/>
                <a:gd name="connsiteY91" fmla="*/ 26213 h 90220"/>
                <a:gd name="connsiteX92" fmla="*/ 9754 w 83515"/>
                <a:gd name="connsiteY92" fmla="*/ 24994 h 90220"/>
                <a:gd name="connsiteX93" fmla="*/ 8535 w 83515"/>
                <a:gd name="connsiteY93" fmla="*/ 23775 h 90220"/>
                <a:gd name="connsiteX94" fmla="*/ 7316 w 83515"/>
                <a:gd name="connsiteY94" fmla="*/ 21946 h 90220"/>
                <a:gd name="connsiteX95" fmla="*/ 7316 w 83515"/>
                <a:gd name="connsiteY95" fmla="*/ 18898 h 90220"/>
                <a:gd name="connsiteX96" fmla="*/ 4268 w 83515"/>
                <a:gd name="connsiteY96" fmla="*/ 17069 h 90220"/>
                <a:gd name="connsiteX97" fmla="*/ 4268 w 83515"/>
                <a:gd name="connsiteY97" fmla="*/ 13411 h 90220"/>
                <a:gd name="connsiteX98" fmla="*/ 3048 w 83515"/>
                <a:gd name="connsiteY98" fmla="*/ 11583 h 90220"/>
                <a:gd name="connsiteX99" fmla="*/ 4877 w 83515"/>
                <a:gd name="connsiteY99" fmla="*/ 11583 h 90220"/>
                <a:gd name="connsiteX100" fmla="*/ 5487 w 83515"/>
                <a:gd name="connsiteY100" fmla="*/ 9754 h 90220"/>
                <a:gd name="connsiteX101" fmla="*/ 4877 w 83515"/>
                <a:gd name="connsiteY101" fmla="*/ 8535 h 90220"/>
                <a:gd name="connsiteX102" fmla="*/ 1220 w 83515"/>
                <a:gd name="connsiteY102" fmla="*/ 8535 h 90220"/>
                <a:gd name="connsiteX103" fmla="*/ 0 w 83515"/>
                <a:gd name="connsiteY103" fmla="*/ 6706 h 90220"/>
                <a:gd name="connsiteX104" fmla="*/ 3048 w 83515"/>
                <a:gd name="connsiteY104" fmla="*/ 2439 h 90220"/>
                <a:gd name="connsiteX105" fmla="*/ 1220 w 83515"/>
                <a:gd name="connsiteY105" fmla="*/ 610 h 90220"/>
                <a:gd name="connsiteX106" fmla="*/ 2439 w 83515"/>
                <a:gd name="connsiteY106" fmla="*/ 0 h 9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83515" h="90220">
                  <a:moveTo>
                    <a:pt x="2439" y="0"/>
                  </a:moveTo>
                  <a:lnTo>
                    <a:pt x="3658" y="610"/>
                  </a:lnTo>
                  <a:lnTo>
                    <a:pt x="6706" y="6096"/>
                  </a:lnTo>
                  <a:lnTo>
                    <a:pt x="8535" y="7925"/>
                  </a:lnTo>
                  <a:lnTo>
                    <a:pt x="10364" y="7315"/>
                  </a:lnTo>
                  <a:lnTo>
                    <a:pt x="11583" y="5487"/>
                  </a:lnTo>
                  <a:lnTo>
                    <a:pt x="17069" y="8535"/>
                  </a:lnTo>
                  <a:lnTo>
                    <a:pt x="18898" y="11583"/>
                  </a:lnTo>
                  <a:lnTo>
                    <a:pt x="23165" y="15240"/>
                  </a:lnTo>
                  <a:lnTo>
                    <a:pt x="24994" y="17679"/>
                  </a:lnTo>
                  <a:lnTo>
                    <a:pt x="25604" y="19507"/>
                  </a:lnTo>
                  <a:lnTo>
                    <a:pt x="28042" y="21946"/>
                  </a:lnTo>
                  <a:lnTo>
                    <a:pt x="28652" y="23165"/>
                  </a:lnTo>
                  <a:lnTo>
                    <a:pt x="29871" y="23165"/>
                  </a:lnTo>
                  <a:lnTo>
                    <a:pt x="31700" y="24994"/>
                  </a:lnTo>
                  <a:lnTo>
                    <a:pt x="37186" y="26213"/>
                  </a:lnTo>
                  <a:lnTo>
                    <a:pt x="37796" y="28042"/>
                  </a:lnTo>
                  <a:lnTo>
                    <a:pt x="37796" y="30480"/>
                  </a:lnTo>
                  <a:lnTo>
                    <a:pt x="39624" y="32919"/>
                  </a:lnTo>
                  <a:lnTo>
                    <a:pt x="42063" y="33528"/>
                  </a:lnTo>
                  <a:lnTo>
                    <a:pt x="40234" y="36576"/>
                  </a:lnTo>
                  <a:lnTo>
                    <a:pt x="40844" y="37795"/>
                  </a:lnTo>
                  <a:lnTo>
                    <a:pt x="43282" y="40843"/>
                  </a:lnTo>
                  <a:lnTo>
                    <a:pt x="43892" y="40843"/>
                  </a:lnTo>
                  <a:lnTo>
                    <a:pt x="46330" y="43891"/>
                  </a:lnTo>
                  <a:lnTo>
                    <a:pt x="45720" y="46330"/>
                  </a:lnTo>
                  <a:lnTo>
                    <a:pt x="49988" y="47549"/>
                  </a:lnTo>
                  <a:lnTo>
                    <a:pt x="52426" y="50597"/>
                  </a:lnTo>
                  <a:lnTo>
                    <a:pt x="54255" y="50597"/>
                  </a:lnTo>
                  <a:lnTo>
                    <a:pt x="56084" y="51816"/>
                  </a:lnTo>
                  <a:lnTo>
                    <a:pt x="59132" y="54255"/>
                  </a:lnTo>
                  <a:lnTo>
                    <a:pt x="58522" y="56083"/>
                  </a:lnTo>
                  <a:lnTo>
                    <a:pt x="60351" y="56083"/>
                  </a:lnTo>
                  <a:lnTo>
                    <a:pt x="62789" y="59131"/>
                  </a:lnTo>
                  <a:lnTo>
                    <a:pt x="66447" y="61570"/>
                  </a:lnTo>
                  <a:lnTo>
                    <a:pt x="66447" y="62789"/>
                  </a:lnTo>
                  <a:lnTo>
                    <a:pt x="68276" y="63399"/>
                  </a:lnTo>
                  <a:lnTo>
                    <a:pt x="70104" y="65227"/>
                  </a:lnTo>
                  <a:lnTo>
                    <a:pt x="70104" y="66447"/>
                  </a:lnTo>
                  <a:lnTo>
                    <a:pt x="71933" y="70104"/>
                  </a:lnTo>
                  <a:lnTo>
                    <a:pt x="74372" y="72543"/>
                  </a:lnTo>
                  <a:lnTo>
                    <a:pt x="74981" y="71933"/>
                  </a:lnTo>
                  <a:lnTo>
                    <a:pt x="77420" y="75591"/>
                  </a:lnTo>
                  <a:lnTo>
                    <a:pt x="80468" y="76200"/>
                  </a:lnTo>
                  <a:lnTo>
                    <a:pt x="82296" y="78029"/>
                  </a:lnTo>
                  <a:lnTo>
                    <a:pt x="82296" y="80467"/>
                  </a:lnTo>
                  <a:lnTo>
                    <a:pt x="82906" y="82906"/>
                  </a:lnTo>
                  <a:lnTo>
                    <a:pt x="83516" y="83515"/>
                  </a:lnTo>
                  <a:lnTo>
                    <a:pt x="82296" y="87173"/>
                  </a:lnTo>
                  <a:lnTo>
                    <a:pt x="78029" y="89611"/>
                  </a:lnTo>
                  <a:lnTo>
                    <a:pt x="77420" y="87783"/>
                  </a:lnTo>
                  <a:lnTo>
                    <a:pt x="75591" y="88392"/>
                  </a:lnTo>
                  <a:lnTo>
                    <a:pt x="73762" y="90221"/>
                  </a:lnTo>
                  <a:lnTo>
                    <a:pt x="70104" y="85344"/>
                  </a:lnTo>
                  <a:lnTo>
                    <a:pt x="67666" y="85344"/>
                  </a:lnTo>
                  <a:lnTo>
                    <a:pt x="67056" y="84125"/>
                  </a:lnTo>
                  <a:lnTo>
                    <a:pt x="65837" y="84125"/>
                  </a:lnTo>
                  <a:lnTo>
                    <a:pt x="64618" y="85954"/>
                  </a:lnTo>
                  <a:lnTo>
                    <a:pt x="59132" y="80467"/>
                  </a:lnTo>
                  <a:lnTo>
                    <a:pt x="57912" y="80467"/>
                  </a:lnTo>
                  <a:lnTo>
                    <a:pt x="55474" y="77419"/>
                  </a:lnTo>
                  <a:lnTo>
                    <a:pt x="56084" y="72543"/>
                  </a:lnTo>
                  <a:lnTo>
                    <a:pt x="54255" y="72543"/>
                  </a:lnTo>
                  <a:lnTo>
                    <a:pt x="51816" y="72543"/>
                  </a:lnTo>
                  <a:lnTo>
                    <a:pt x="49988" y="71323"/>
                  </a:lnTo>
                  <a:lnTo>
                    <a:pt x="49378" y="70104"/>
                  </a:lnTo>
                  <a:lnTo>
                    <a:pt x="48159" y="69495"/>
                  </a:lnTo>
                  <a:lnTo>
                    <a:pt x="46330" y="69495"/>
                  </a:lnTo>
                  <a:lnTo>
                    <a:pt x="46330" y="67666"/>
                  </a:lnTo>
                  <a:lnTo>
                    <a:pt x="45111" y="64618"/>
                  </a:lnTo>
                  <a:lnTo>
                    <a:pt x="42672" y="65227"/>
                  </a:lnTo>
                  <a:lnTo>
                    <a:pt x="37796" y="62179"/>
                  </a:lnTo>
                  <a:lnTo>
                    <a:pt x="37186" y="60960"/>
                  </a:lnTo>
                  <a:lnTo>
                    <a:pt x="37186" y="59131"/>
                  </a:lnTo>
                  <a:lnTo>
                    <a:pt x="35357" y="60351"/>
                  </a:lnTo>
                  <a:lnTo>
                    <a:pt x="31700" y="58522"/>
                  </a:lnTo>
                  <a:lnTo>
                    <a:pt x="31090" y="56083"/>
                  </a:lnTo>
                  <a:lnTo>
                    <a:pt x="28652" y="54255"/>
                  </a:lnTo>
                  <a:lnTo>
                    <a:pt x="27432" y="51207"/>
                  </a:lnTo>
                  <a:lnTo>
                    <a:pt x="24384" y="50597"/>
                  </a:lnTo>
                  <a:lnTo>
                    <a:pt x="25604" y="49378"/>
                  </a:lnTo>
                  <a:lnTo>
                    <a:pt x="23775" y="47549"/>
                  </a:lnTo>
                  <a:lnTo>
                    <a:pt x="21946" y="46939"/>
                  </a:lnTo>
                  <a:lnTo>
                    <a:pt x="20117" y="42672"/>
                  </a:lnTo>
                  <a:lnTo>
                    <a:pt x="20117" y="40234"/>
                  </a:lnTo>
                  <a:lnTo>
                    <a:pt x="18898" y="38405"/>
                  </a:lnTo>
                  <a:lnTo>
                    <a:pt x="17069" y="38405"/>
                  </a:lnTo>
                  <a:lnTo>
                    <a:pt x="15850" y="34747"/>
                  </a:lnTo>
                  <a:lnTo>
                    <a:pt x="16460" y="33528"/>
                  </a:lnTo>
                  <a:lnTo>
                    <a:pt x="12192" y="31090"/>
                  </a:lnTo>
                  <a:lnTo>
                    <a:pt x="10364" y="29871"/>
                  </a:lnTo>
                  <a:lnTo>
                    <a:pt x="7925" y="26213"/>
                  </a:lnTo>
                  <a:lnTo>
                    <a:pt x="9754" y="24994"/>
                  </a:lnTo>
                  <a:lnTo>
                    <a:pt x="8535" y="23775"/>
                  </a:lnTo>
                  <a:lnTo>
                    <a:pt x="7316" y="21946"/>
                  </a:lnTo>
                  <a:lnTo>
                    <a:pt x="7316" y="18898"/>
                  </a:lnTo>
                  <a:lnTo>
                    <a:pt x="4268" y="17069"/>
                  </a:lnTo>
                  <a:lnTo>
                    <a:pt x="4268" y="13411"/>
                  </a:lnTo>
                  <a:lnTo>
                    <a:pt x="3048" y="11583"/>
                  </a:lnTo>
                  <a:lnTo>
                    <a:pt x="4877" y="11583"/>
                  </a:lnTo>
                  <a:lnTo>
                    <a:pt x="5487" y="9754"/>
                  </a:lnTo>
                  <a:lnTo>
                    <a:pt x="4877" y="8535"/>
                  </a:lnTo>
                  <a:lnTo>
                    <a:pt x="1220" y="8535"/>
                  </a:lnTo>
                  <a:lnTo>
                    <a:pt x="0" y="6706"/>
                  </a:lnTo>
                  <a:lnTo>
                    <a:pt x="3048" y="2439"/>
                  </a:lnTo>
                  <a:lnTo>
                    <a:pt x="1220" y="610"/>
                  </a:lnTo>
                  <a:lnTo>
                    <a:pt x="2439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1" name="Freihandform: Form 360">
              <a:extLst>
                <a:ext uri="{FF2B5EF4-FFF2-40B4-BE49-F238E27FC236}">
                  <a16:creationId xmlns:a16="http://schemas.microsoft.com/office/drawing/2014/main" id="{6E20637B-9D86-750A-EAAE-5C833DD20130}"/>
                </a:ext>
              </a:extLst>
            </p:cNvPr>
            <p:cNvSpPr/>
            <p:nvPr/>
          </p:nvSpPr>
          <p:spPr>
            <a:xfrm>
              <a:off x="11176850" y="5302840"/>
              <a:ext cx="1828" cy="3048"/>
            </a:xfrm>
            <a:custGeom>
              <a:avLst/>
              <a:gdLst>
                <a:gd name="connsiteX0" fmla="*/ 1828 w 1828"/>
                <a:gd name="connsiteY0" fmla="*/ 3048 h 3048"/>
                <a:gd name="connsiteX1" fmla="*/ 0 w 1828"/>
                <a:gd name="connsiteY1" fmla="*/ 2439 h 3048"/>
                <a:gd name="connsiteX2" fmla="*/ 609 w 1828"/>
                <a:gd name="connsiteY2" fmla="*/ 0 h 3048"/>
                <a:gd name="connsiteX3" fmla="*/ 1828 w 1828"/>
                <a:gd name="connsiteY3" fmla="*/ 3048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" h="3048">
                  <a:moveTo>
                    <a:pt x="1828" y="3048"/>
                  </a:moveTo>
                  <a:lnTo>
                    <a:pt x="0" y="2439"/>
                  </a:lnTo>
                  <a:lnTo>
                    <a:pt x="609" y="0"/>
                  </a:lnTo>
                  <a:lnTo>
                    <a:pt x="1828" y="304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2" name="Freihandform: Form 361">
              <a:extLst>
                <a:ext uri="{FF2B5EF4-FFF2-40B4-BE49-F238E27FC236}">
                  <a16:creationId xmlns:a16="http://schemas.microsoft.com/office/drawing/2014/main" id="{090C5467-24E9-08BE-C2CA-B4EFA8B039E1}"/>
                </a:ext>
              </a:extLst>
            </p:cNvPr>
            <p:cNvSpPr/>
            <p:nvPr/>
          </p:nvSpPr>
          <p:spPr>
            <a:xfrm>
              <a:off x="11162829" y="5288819"/>
              <a:ext cx="1829" cy="3657"/>
            </a:xfrm>
            <a:custGeom>
              <a:avLst/>
              <a:gdLst>
                <a:gd name="connsiteX0" fmla="*/ 1829 w 1829"/>
                <a:gd name="connsiteY0" fmla="*/ 2439 h 3657"/>
                <a:gd name="connsiteX1" fmla="*/ 609 w 1829"/>
                <a:gd name="connsiteY1" fmla="*/ 3658 h 3657"/>
                <a:gd name="connsiteX2" fmla="*/ 0 w 1829"/>
                <a:gd name="connsiteY2" fmla="*/ 1219 h 3657"/>
                <a:gd name="connsiteX3" fmla="*/ 1220 w 1829"/>
                <a:gd name="connsiteY3" fmla="*/ 0 h 3657"/>
                <a:gd name="connsiteX4" fmla="*/ 1829 w 1829"/>
                <a:gd name="connsiteY4" fmla="*/ 2439 h 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" h="3657">
                  <a:moveTo>
                    <a:pt x="1829" y="2439"/>
                  </a:moveTo>
                  <a:lnTo>
                    <a:pt x="609" y="3658"/>
                  </a:lnTo>
                  <a:lnTo>
                    <a:pt x="0" y="1219"/>
                  </a:lnTo>
                  <a:lnTo>
                    <a:pt x="1220" y="0"/>
                  </a:lnTo>
                  <a:lnTo>
                    <a:pt x="1829" y="243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3" name="Freihandform: Form 362">
              <a:extLst>
                <a:ext uri="{FF2B5EF4-FFF2-40B4-BE49-F238E27FC236}">
                  <a16:creationId xmlns:a16="http://schemas.microsoft.com/office/drawing/2014/main" id="{74E005C0-5139-2D3F-D952-05C45C583159}"/>
                </a:ext>
              </a:extLst>
            </p:cNvPr>
            <p:cNvSpPr/>
            <p:nvPr/>
          </p:nvSpPr>
          <p:spPr>
            <a:xfrm>
              <a:off x="11373750" y="4537183"/>
              <a:ext cx="1829" cy="1828"/>
            </a:xfrm>
            <a:custGeom>
              <a:avLst/>
              <a:gdLst>
                <a:gd name="connsiteX0" fmla="*/ 1829 w 1829"/>
                <a:gd name="connsiteY0" fmla="*/ 1829 h 1828"/>
                <a:gd name="connsiteX1" fmla="*/ 610 w 1829"/>
                <a:gd name="connsiteY1" fmla="*/ 1829 h 1828"/>
                <a:gd name="connsiteX2" fmla="*/ 0 w 1829"/>
                <a:gd name="connsiteY2" fmla="*/ 0 h 1828"/>
                <a:gd name="connsiteX3" fmla="*/ 1829 w 1829"/>
                <a:gd name="connsiteY3" fmla="*/ 0 h 1828"/>
                <a:gd name="connsiteX4" fmla="*/ 1829 w 1829"/>
                <a:gd name="connsiteY4" fmla="*/ 1829 h 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" h="1828">
                  <a:moveTo>
                    <a:pt x="1829" y="1829"/>
                  </a:moveTo>
                  <a:lnTo>
                    <a:pt x="610" y="1829"/>
                  </a:lnTo>
                  <a:lnTo>
                    <a:pt x="0" y="0"/>
                  </a:lnTo>
                  <a:lnTo>
                    <a:pt x="1829" y="0"/>
                  </a:lnTo>
                  <a:lnTo>
                    <a:pt x="1829" y="182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4" name="Freihandform: Form 363">
              <a:extLst>
                <a:ext uri="{FF2B5EF4-FFF2-40B4-BE49-F238E27FC236}">
                  <a16:creationId xmlns:a16="http://schemas.microsoft.com/office/drawing/2014/main" id="{F3CE0094-5DC0-D0AC-102B-5D55CB2D8E8F}"/>
                </a:ext>
              </a:extLst>
            </p:cNvPr>
            <p:cNvSpPr/>
            <p:nvPr/>
          </p:nvSpPr>
          <p:spPr>
            <a:xfrm>
              <a:off x="10240505" y="4218971"/>
              <a:ext cx="5485" cy="10972"/>
            </a:xfrm>
            <a:custGeom>
              <a:avLst/>
              <a:gdLst>
                <a:gd name="connsiteX0" fmla="*/ 5486 w 5485"/>
                <a:gd name="connsiteY0" fmla="*/ 1829 h 10972"/>
                <a:gd name="connsiteX1" fmla="*/ 4267 w 5485"/>
                <a:gd name="connsiteY1" fmla="*/ 4267 h 10972"/>
                <a:gd name="connsiteX2" fmla="*/ 4876 w 5485"/>
                <a:gd name="connsiteY2" fmla="*/ 4877 h 10972"/>
                <a:gd name="connsiteX3" fmla="*/ 3657 w 5485"/>
                <a:gd name="connsiteY3" fmla="*/ 8535 h 10972"/>
                <a:gd name="connsiteX4" fmla="*/ 4267 w 5485"/>
                <a:gd name="connsiteY4" fmla="*/ 9754 h 10972"/>
                <a:gd name="connsiteX5" fmla="*/ 1219 w 5485"/>
                <a:gd name="connsiteY5" fmla="*/ 10973 h 10972"/>
                <a:gd name="connsiteX6" fmla="*/ 0 w 5485"/>
                <a:gd name="connsiteY6" fmla="*/ 6706 h 10972"/>
                <a:gd name="connsiteX7" fmla="*/ 1828 w 5485"/>
                <a:gd name="connsiteY7" fmla="*/ 5487 h 10972"/>
                <a:gd name="connsiteX8" fmla="*/ 609 w 5485"/>
                <a:gd name="connsiteY8" fmla="*/ 4267 h 10972"/>
                <a:gd name="connsiteX9" fmla="*/ 2438 w 5485"/>
                <a:gd name="connsiteY9" fmla="*/ 610 h 10972"/>
                <a:gd name="connsiteX10" fmla="*/ 4267 w 5485"/>
                <a:gd name="connsiteY10" fmla="*/ 0 h 10972"/>
                <a:gd name="connsiteX11" fmla="*/ 5486 w 5485"/>
                <a:gd name="connsiteY11" fmla="*/ 1829 h 10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85" h="10972">
                  <a:moveTo>
                    <a:pt x="5486" y="1829"/>
                  </a:moveTo>
                  <a:lnTo>
                    <a:pt x="4267" y="4267"/>
                  </a:lnTo>
                  <a:lnTo>
                    <a:pt x="4876" y="4877"/>
                  </a:lnTo>
                  <a:lnTo>
                    <a:pt x="3657" y="8535"/>
                  </a:lnTo>
                  <a:lnTo>
                    <a:pt x="4267" y="9754"/>
                  </a:lnTo>
                  <a:lnTo>
                    <a:pt x="1219" y="10973"/>
                  </a:lnTo>
                  <a:lnTo>
                    <a:pt x="0" y="6706"/>
                  </a:lnTo>
                  <a:lnTo>
                    <a:pt x="1828" y="5487"/>
                  </a:lnTo>
                  <a:lnTo>
                    <a:pt x="609" y="4267"/>
                  </a:lnTo>
                  <a:lnTo>
                    <a:pt x="2438" y="610"/>
                  </a:lnTo>
                  <a:lnTo>
                    <a:pt x="4267" y="0"/>
                  </a:lnTo>
                  <a:lnTo>
                    <a:pt x="5486" y="182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5" name="Freihandform: Form 364">
              <a:extLst>
                <a:ext uri="{FF2B5EF4-FFF2-40B4-BE49-F238E27FC236}">
                  <a16:creationId xmlns:a16="http://schemas.microsoft.com/office/drawing/2014/main" id="{B9C807D8-4AF0-B9A0-E38C-C934723FCEA1}"/>
                </a:ext>
              </a:extLst>
            </p:cNvPr>
            <p:cNvSpPr/>
            <p:nvPr/>
          </p:nvSpPr>
          <p:spPr>
            <a:xfrm>
              <a:off x="3291064" y="3808711"/>
              <a:ext cx="3048" cy="2438"/>
            </a:xfrm>
            <a:custGeom>
              <a:avLst/>
              <a:gdLst>
                <a:gd name="connsiteX0" fmla="*/ 1829 w 3048"/>
                <a:gd name="connsiteY0" fmla="*/ 2438 h 2438"/>
                <a:gd name="connsiteX1" fmla="*/ 0 w 3048"/>
                <a:gd name="connsiteY1" fmla="*/ 1219 h 2438"/>
                <a:gd name="connsiteX2" fmla="*/ 610 w 3048"/>
                <a:gd name="connsiteY2" fmla="*/ 0 h 2438"/>
                <a:gd name="connsiteX3" fmla="*/ 2439 w 3048"/>
                <a:gd name="connsiteY3" fmla="*/ 0 h 2438"/>
                <a:gd name="connsiteX4" fmla="*/ 3048 w 3048"/>
                <a:gd name="connsiteY4" fmla="*/ 610 h 2438"/>
                <a:gd name="connsiteX5" fmla="*/ 1829 w 3048"/>
                <a:gd name="connsiteY5" fmla="*/ 2438 h 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" h="2438">
                  <a:moveTo>
                    <a:pt x="1829" y="2438"/>
                  </a:moveTo>
                  <a:lnTo>
                    <a:pt x="0" y="1219"/>
                  </a:lnTo>
                  <a:lnTo>
                    <a:pt x="610" y="0"/>
                  </a:lnTo>
                  <a:lnTo>
                    <a:pt x="2439" y="0"/>
                  </a:lnTo>
                  <a:lnTo>
                    <a:pt x="3048" y="610"/>
                  </a:lnTo>
                  <a:lnTo>
                    <a:pt x="1829" y="243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6" name="Freihandform: Form 365">
              <a:extLst>
                <a:ext uri="{FF2B5EF4-FFF2-40B4-BE49-F238E27FC236}">
                  <a16:creationId xmlns:a16="http://schemas.microsoft.com/office/drawing/2014/main" id="{E117CBA9-DDA7-C2CF-57E2-60A3AD4ED424}"/>
                </a:ext>
              </a:extLst>
            </p:cNvPr>
            <p:cNvSpPr/>
            <p:nvPr/>
          </p:nvSpPr>
          <p:spPr>
            <a:xfrm>
              <a:off x="3371532" y="3806882"/>
              <a:ext cx="10363" cy="3048"/>
            </a:xfrm>
            <a:custGeom>
              <a:avLst/>
              <a:gdLst>
                <a:gd name="connsiteX0" fmla="*/ 10363 w 10363"/>
                <a:gd name="connsiteY0" fmla="*/ 1219 h 3048"/>
                <a:gd name="connsiteX1" fmla="*/ 9144 w 10363"/>
                <a:gd name="connsiteY1" fmla="*/ 1219 h 3048"/>
                <a:gd name="connsiteX2" fmla="*/ 3657 w 10363"/>
                <a:gd name="connsiteY2" fmla="*/ 3048 h 3048"/>
                <a:gd name="connsiteX3" fmla="*/ 0 w 10363"/>
                <a:gd name="connsiteY3" fmla="*/ 3048 h 3048"/>
                <a:gd name="connsiteX4" fmla="*/ 1219 w 10363"/>
                <a:gd name="connsiteY4" fmla="*/ 1829 h 3048"/>
                <a:gd name="connsiteX5" fmla="*/ 3657 w 10363"/>
                <a:gd name="connsiteY5" fmla="*/ 609 h 3048"/>
                <a:gd name="connsiteX6" fmla="*/ 6096 w 10363"/>
                <a:gd name="connsiteY6" fmla="*/ 0 h 3048"/>
                <a:gd name="connsiteX7" fmla="*/ 9753 w 10363"/>
                <a:gd name="connsiteY7" fmla="*/ 609 h 3048"/>
                <a:gd name="connsiteX8" fmla="*/ 10363 w 10363"/>
                <a:gd name="connsiteY8" fmla="*/ 1219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63" h="3048">
                  <a:moveTo>
                    <a:pt x="10363" y="1219"/>
                  </a:moveTo>
                  <a:lnTo>
                    <a:pt x="9144" y="1219"/>
                  </a:lnTo>
                  <a:lnTo>
                    <a:pt x="3657" y="3048"/>
                  </a:lnTo>
                  <a:lnTo>
                    <a:pt x="0" y="3048"/>
                  </a:lnTo>
                  <a:lnTo>
                    <a:pt x="1219" y="1829"/>
                  </a:lnTo>
                  <a:lnTo>
                    <a:pt x="3657" y="609"/>
                  </a:lnTo>
                  <a:lnTo>
                    <a:pt x="6096" y="0"/>
                  </a:lnTo>
                  <a:lnTo>
                    <a:pt x="9753" y="609"/>
                  </a:lnTo>
                  <a:lnTo>
                    <a:pt x="10363" y="121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7" name="Freihandform: Form 366">
              <a:extLst>
                <a:ext uri="{FF2B5EF4-FFF2-40B4-BE49-F238E27FC236}">
                  <a16:creationId xmlns:a16="http://schemas.microsoft.com/office/drawing/2014/main" id="{717EEE8B-E858-7982-9B13-714DB37F1217}"/>
                </a:ext>
              </a:extLst>
            </p:cNvPr>
            <p:cNvSpPr/>
            <p:nvPr/>
          </p:nvSpPr>
          <p:spPr>
            <a:xfrm>
              <a:off x="3314839" y="3792861"/>
              <a:ext cx="56692" cy="23164"/>
            </a:xfrm>
            <a:custGeom>
              <a:avLst/>
              <a:gdLst>
                <a:gd name="connsiteX0" fmla="*/ 9144 w 56692"/>
                <a:gd name="connsiteY0" fmla="*/ 610 h 23164"/>
                <a:gd name="connsiteX1" fmla="*/ 12801 w 56692"/>
                <a:gd name="connsiteY1" fmla="*/ 1219 h 23164"/>
                <a:gd name="connsiteX2" fmla="*/ 16459 w 56692"/>
                <a:gd name="connsiteY2" fmla="*/ 1219 h 23164"/>
                <a:gd name="connsiteX3" fmla="*/ 18288 w 56692"/>
                <a:gd name="connsiteY3" fmla="*/ 1829 h 23164"/>
                <a:gd name="connsiteX4" fmla="*/ 21945 w 56692"/>
                <a:gd name="connsiteY4" fmla="*/ 1219 h 23164"/>
                <a:gd name="connsiteX5" fmla="*/ 23774 w 56692"/>
                <a:gd name="connsiteY5" fmla="*/ 1829 h 23164"/>
                <a:gd name="connsiteX6" fmla="*/ 26213 w 56692"/>
                <a:gd name="connsiteY6" fmla="*/ 1219 h 23164"/>
                <a:gd name="connsiteX7" fmla="*/ 27432 w 56692"/>
                <a:gd name="connsiteY7" fmla="*/ 1829 h 23164"/>
                <a:gd name="connsiteX8" fmla="*/ 30480 w 56692"/>
                <a:gd name="connsiteY8" fmla="*/ 1219 h 23164"/>
                <a:gd name="connsiteX9" fmla="*/ 32918 w 56692"/>
                <a:gd name="connsiteY9" fmla="*/ 1829 h 23164"/>
                <a:gd name="connsiteX10" fmla="*/ 34747 w 56692"/>
                <a:gd name="connsiteY10" fmla="*/ 1829 h 23164"/>
                <a:gd name="connsiteX11" fmla="*/ 39624 w 56692"/>
                <a:gd name="connsiteY11" fmla="*/ 3048 h 23164"/>
                <a:gd name="connsiteX12" fmla="*/ 39624 w 56692"/>
                <a:gd name="connsiteY12" fmla="*/ 1829 h 23164"/>
                <a:gd name="connsiteX13" fmla="*/ 43281 w 56692"/>
                <a:gd name="connsiteY13" fmla="*/ 3048 h 23164"/>
                <a:gd name="connsiteX14" fmla="*/ 43891 w 56692"/>
                <a:gd name="connsiteY14" fmla="*/ 2438 h 23164"/>
                <a:gd name="connsiteX15" fmla="*/ 48768 w 56692"/>
                <a:gd name="connsiteY15" fmla="*/ 3048 h 23164"/>
                <a:gd name="connsiteX16" fmla="*/ 49987 w 56692"/>
                <a:gd name="connsiteY16" fmla="*/ 4267 h 23164"/>
                <a:gd name="connsiteX17" fmla="*/ 51206 w 56692"/>
                <a:gd name="connsiteY17" fmla="*/ 4267 h 23164"/>
                <a:gd name="connsiteX18" fmla="*/ 54864 w 56692"/>
                <a:gd name="connsiteY18" fmla="*/ 6096 h 23164"/>
                <a:gd name="connsiteX19" fmla="*/ 56083 w 56692"/>
                <a:gd name="connsiteY19" fmla="*/ 5486 h 23164"/>
                <a:gd name="connsiteX20" fmla="*/ 55473 w 56692"/>
                <a:gd name="connsiteY20" fmla="*/ 9754 h 23164"/>
                <a:gd name="connsiteX21" fmla="*/ 56693 w 56692"/>
                <a:gd name="connsiteY21" fmla="*/ 11582 h 23164"/>
                <a:gd name="connsiteX22" fmla="*/ 51206 w 56692"/>
                <a:gd name="connsiteY22" fmla="*/ 13411 h 23164"/>
                <a:gd name="connsiteX23" fmla="*/ 49377 w 56692"/>
                <a:gd name="connsiteY23" fmla="*/ 15850 h 23164"/>
                <a:gd name="connsiteX24" fmla="*/ 47549 w 56692"/>
                <a:gd name="connsiteY24" fmla="*/ 19507 h 23164"/>
                <a:gd name="connsiteX25" fmla="*/ 45720 w 56692"/>
                <a:gd name="connsiteY25" fmla="*/ 20726 h 23164"/>
                <a:gd name="connsiteX26" fmla="*/ 43891 w 56692"/>
                <a:gd name="connsiteY26" fmla="*/ 21336 h 23164"/>
                <a:gd name="connsiteX27" fmla="*/ 41453 w 56692"/>
                <a:gd name="connsiteY27" fmla="*/ 21336 h 23164"/>
                <a:gd name="connsiteX28" fmla="*/ 37795 w 56692"/>
                <a:gd name="connsiteY28" fmla="*/ 21946 h 23164"/>
                <a:gd name="connsiteX29" fmla="*/ 35966 w 56692"/>
                <a:gd name="connsiteY29" fmla="*/ 23165 h 23164"/>
                <a:gd name="connsiteX30" fmla="*/ 31699 w 56692"/>
                <a:gd name="connsiteY30" fmla="*/ 22555 h 23164"/>
                <a:gd name="connsiteX31" fmla="*/ 30480 w 56692"/>
                <a:gd name="connsiteY31" fmla="*/ 21336 h 23164"/>
                <a:gd name="connsiteX32" fmla="*/ 27432 w 56692"/>
                <a:gd name="connsiteY32" fmla="*/ 22555 h 23164"/>
                <a:gd name="connsiteX33" fmla="*/ 25603 w 56692"/>
                <a:gd name="connsiteY33" fmla="*/ 20726 h 23164"/>
                <a:gd name="connsiteX34" fmla="*/ 21336 w 56692"/>
                <a:gd name="connsiteY34" fmla="*/ 21946 h 23164"/>
                <a:gd name="connsiteX35" fmla="*/ 15849 w 56692"/>
                <a:gd name="connsiteY35" fmla="*/ 21336 h 23164"/>
                <a:gd name="connsiteX36" fmla="*/ 14021 w 56692"/>
                <a:gd name="connsiteY36" fmla="*/ 21946 h 23164"/>
                <a:gd name="connsiteX37" fmla="*/ 10363 w 56692"/>
                <a:gd name="connsiteY37" fmla="*/ 22555 h 23164"/>
                <a:gd name="connsiteX38" fmla="*/ 9144 w 56692"/>
                <a:gd name="connsiteY38" fmla="*/ 23165 h 23164"/>
                <a:gd name="connsiteX39" fmla="*/ 7925 w 56692"/>
                <a:gd name="connsiteY39" fmla="*/ 21946 h 23164"/>
                <a:gd name="connsiteX40" fmla="*/ 5486 w 56692"/>
                <a:gd name="connsiteY40" fmla="*/ 21336 h 23164"/>
                <a:gd name="connsiteX41" fmla="*/ 3657 w 56692"/>
                <a:gd name="connsiteY41" fmla="*/ 22555 h 23164"/>
                <a:gd name="connsiteX42" fmla="*/ 0 w 56692"/>
                <a:gd name="connsiteY42" fmla="*/ 21946 h 23164"/>
                <a:gd name="connsiteX43" fmla="*/ 1829 w 56692"/>
                <a:gd name="connsiteY43" fmla="*/ 17678 h 23164"/>
                <a:gd name="connsiteX44" fmla="*/ 1829 w 56692"/>
                <a:gd name="connsiteY44" fmla="*/ 15240 h 23164"/>
                <a:gd name="connsiteX45" fmla="*/ 3048 w 56692"/>
                <a:gd name="connsiteY45" fmla="*/ 12802 h 23164"/>
                <a:gd name="connsiteX46" fmla="*/ 1829 w 56692"/>
                <a:gd name="connsiteY46" fmla="*/ 9144 h 23164"/>
                <a:gd name="connsiteX47" fmla="*/ 609 w 56692"/>
                <a:gd name="connsiteY47" fmla="*/ 8534 h 23164"/>
                <a:gd name="connsiteX48" fmla="*/ 0 w 56692"/>
                <a:gd name="connsiteY48" fmla="*/ 6096 h 23164"/>
                <a:gd name="connsiteX49" fmla="*/ 2438 w 56692"/>
                <a:gd name="connsiteY49" fmla="*/ 4877 h 23164"/>
                <a:gd name="connsiteX50" fmla="*/ 3657 w 56692"/>
                <a:gd name="connsiteY50" fmla="*/ 4267 h 23164"/>
                <a:gd name="connsiteX51" fmla="*/ 3657 w 56692"/>
                <a:gd name="connsiteY51" fmla="*/ 1219 h 23164"/>
                <a:gd name="connsiteX52" fmla="*/ 6096 w 56692"/>
                <a:gd name="connsiteY52" fmla="*/ 0 h 23164"/>
                <a:gd name="connsiteX53" fmla="*/ 9144 w 56692"/>
                <a:gd name="connsiteY53" fmla="*/ 610 h 2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6692" h="23164">
                  <a:moveTo>
                    <a:pt x="9144" y="610"/>
                  </a:moveTo>
                  <a:lnTo>
                    <a:pt x="12801" y="1219"/>
                  </a:lnTo>
                  <a:lnTo>
                    <a:pt x="16459" y="1219"/>
                  </a:lnTo>
                  <a:lnTo>
                    <a:pt x="18288" y="1829"/>
                  </a:lnTo>
                  <a:lnTo>
                    <a:pt x="21945" y="1219"/>
                  </a:lnTo>
                  <a:lnTo>
                    <a:pt x="23774" y="1829"/>
                  </a:lnTo>
                  <a:lnTo>
                    <a:pt x="26213" y="1219"/>
                  </a:lnTo>
                  <a:lnTo>
                    <a:pt x="27432" y="1829"/>
                  </a:lnTo>
                  <a:lnTo>
                    <a:pt x="30480" y="1219"/>
                  </a:lnTo>
                  <a:lnTo>
                    <a:pt x="32918" y="1829"/>
                  </a:lnTo>
                  <a:lnTo>
                    <a:pt x="34747" y="1829"/>
                  </a:lnTo>
                  <a:lnTo>
                    <a:pt x="39624" y="3048"/>
                  </a:lnTo>
                  <a:lnTo>
                    <a:pt x="39624" y="1829"/>
                  </a:lnTo>
                  <a:lnTo>
                    <a:pt x="43281" y="3048"/>
                  </a:lnTo>
                  <a:lnTo>
                    <a:pt x="43891" y="2438"/>
                  </a:lnTo>
                  <a:lnTo>
                    <a:pt x="48768" y="3048"/>
                  </a:lnTo>
                  <a:lnTo>
                    <a:pt x="49987" y="4267"/>
                  </a:lnTo>
                  <a:lnTo>
                    <a:pt x="51206" y="4267"/>
                  </a:lnTo>
                  <a:lnTo>
                    <a:pt x="54864" y="6096"/>
                  </a:lnTo>
                  <a:lnTo>
                    <a:pt x="56083" y="5486"/>
                  </a:lnTo>
                  <a:lnTo>
                    <a:pt x="55473" y="9754"/>
                  </a:lnTo>
                  <a:lnTo>
                    <a:pt x="56693" y="11582"/>
                  </a:lnTo>
                  <a:lnTo>
                    <a:pt x="51206" y="13411"/>
                  </a:lnTo>
                  <a:lnTo>
                    <a:pt x="49377" y="15850"/>
                  </a:lnTo>
                  <a:lnTo>
                    <a:pt x="47549" y="19507"/>
                  </a:lnTo>
                  <a:lnTo>
                    <a:pt x="45720" y="20726"/>
                  </a:lnTo>
                  <a:lnTo>
                    <a:pt x="43891" y="21336"/>
                  </a:lnTo>
                  <a:lnTo>
                    <a:pt x="41453" y="21336"/>
                  </a:lnTo>
                  <a:lnTo>
                    <a:pt x="37795" y="21946"/>
                  </a:lnTo>
                  <a:lnTo>
                    <a:pt x="35966" y="23165"/>
                  </a:lnTo>
                  <a:lnTo>
                    <a:pt x="31699" y="22555"/>
                  </a:lnTo>
                  <a:lnTo>
                    <a:pt x="30480" y="21336"/>
                  </a:lnTo>
                  <a:lnTo>
                    <a:pt x="27432" y="22555"/>
                  </a:lnTo>
                  <a:lnTo>
                    <a:pt x="25603" y="20726"/>
                  </a:lnTo>
                  <a:lnTo>
                    <a:pt x="21336" y="21946"/>
                  </a:lnTo>
                  <a:lnTo>
                    <a:pt x="15849" y="21336"/>
                  </a:lnTo>
                  <a:lnTo>
                    <a:pt x="14021" y="21946"/>
                  </a:lnTo>
                  <a:lnTo>
                    <a:pt x="10363" y="22555"/>
                  </a:lnTo>
                  <a:lnTo>
                    <a:pt x="9144" y="23165"/>
                  </a:lnTo>
                  <a:lnTo>
                    <a:pt x="7925" y="21946"/>
                  </a:lnTo>
                  <a:lnTo>
                    <a:pt x="5486" y="21336"/>
                  </a:lnTo>
                  <a:lnTo>
                    <a:pt x="3657" y="22555"/>
                  </a:lnTo>
                  <a:lnTo>
                    <a:pt x="0" y="21946"/>
                  </a:lnTo>
                  <a:lnTo>
                    <a:pt x="1829" y="17678"/>
                  </a:lnTo>
                  <a:lnTo>
                    <a:pt x="1829" y="15240"/>
                  </a:lnTo>
                  <a:lnTo>
                    <a:pt x="3048" y="12802"/>
                  </a:lnTo>
                  <a:lnTo>
                    <a:pt x="1829" y="9144"/>
                  </a:lnTo>
                  <a:lnTo>
                    <a:pt x="609" y="8534"/>
                  </a:lnTo>
                  <a:lnTo>
                    <a:pt x="0" y="6096"/>
                  </a:lnTo>
                  <a:lnTo>
                    <a:pt x="2438" y="4877"/>
                  </a:lnTo>
                  <a:lnTo>
                    <a:pt x="3657" y="4267"/>
                  </a:lnTo>
                  <a:lnTo>
                    <a:pt x="3657" y="1219"/>
                  </a:lnTo>
                  <a:lnTo>
                    <a:pt x="6096" y="0"/>
                  </a:lnTo>
                  <a:lnTo>
                    <a:pt x="9144" y="61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8" name="Freihandform: Form 367">
              <a:extLst>
                <a:ext uri="{FF2B5EF4-FFF2-40B4-BE49-F238E27FC236}">
                  <a16:creationId xmlns:a16="http://schemas.microsoft.com/office/drawing/2014/main" id="{B8D46DD6-44C2-14A2-76A3-12550D25949E}"/>
                </a:ext>
              </a:extLst>
            </p:cNvPr>
            <p:cNvSpPr/>
            <p:nvPr/>
          </p:nvSpPr>
          <p:spPr>
            <a:xfrm>
              <a:off x="780732" y="5596058"/>
              <a:ext cx="2438" cy="3657"/>
            </a:xfrm>
            <a:custGeom>
              <a:avLst/>
              <a:gdLst>
                <a:gd name="connsiteX0" fmla="*/ 1829 w 2438"/>
                <a:gd name="connsiteY0" fmla="*/ 3657 h 3657"/>
                <a:gd name="connsiteX1" fmla="*/ 1219 w 2438"/>
                <a:gd name="connsiteY1" fmla="*/ 3048 h 3657"/>
                <a:gd name="connsiteX2" fmla="*/ 0 w 2438"/>
                <a:gd name="connsiteY2" fmla="*/ 1219 h 3657"/>
                <a:gd name="connsiteX3" fmla="*/ 610 w 2438"/>
                <a:gd name="connsiteY3" fmla="*/ 0 h 3657"/>
                <a:gd name="connsiteX4" fmla="*/ 2438 w 2438"/>
                <a:gd name="connsiteY4" fmla="*/ 1219 h 3657"/>
                <a:gd name="connsiteX5" fmla="*/ 1829 w 2438"/>
                <a:gd name="connsiteY5" fmla="*/ 3657 h 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8" h="3657">
                  <a:moveTo>
                    <a:pt x="1829" y="3657"/>
                  </a:moveTo>
                  <a:lnTo>
                    <a:pt x="1219" y="3048"/>
                  </a:lnTo>
                  <a:lnTo>
                    <a:pt x="0" y="1219"/>
                  </a:lnTo>
                  <a:lnTo>
                    <a:pt x="610" y="0"/>
                  </a:lnTo>
                  <a:lnTo>
                    <a:pt x="2438" y="1219"/>
                  </a:lnTo>
                  <a:lnTo>
                    <a:pt x="1829" y="3657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9" name="Freihandform: Form 368">
              <a:extLst>
                <a:ext uri="{FF2B5EF4-FFF2-40B4-BE49-F238E27FC236}">
                  <a16:creationId xmlns:a16="http://schemas.microsoft.com/office/drawing/2014/main" id="{CDC6F500-5A57-C4CE-C40C-53F6ABF43021}"/>
                </a:ext>
              </a:extLst>
            </p:cNvPr>
            <p:cNvSpPr/>
            <p:nvPr/>
          </p:nvSpPr>
          <p:spPr>
            <a:xfrm>
              <a:off x="842911" y="5365629"/>
              <a:ext cx="2438" cy="2438"/>
            </a:xfrm>
            <a:custGeom>
              <a:avLst/>
              <a:gdLst>
                <a:gd name="connsiteX0" fmla="*/ 2438 w 2438"/>
                <a:gd name="connsiteY0" fmla="*/ 1829 h 2438"/>
                <a:gd name="connsiteX1" fmla="*/ 1829 w 2438"/>
                <a:gd name="connsiteY1" fmla="*/ 2438 h 2438"/>
                <a:gd name="connsiteX2" fmla="*/ 0 w 2438"/>
                <a:gd name="connsiteY2" fmla="*/ 1219 h 2438"/>
                <a:gd name="connsiteX3" fmla="*/ 1219 w 2438"/>
                <a:gd name="connsiteY3" fmla="*/ 0 h 2438"/>
                <a:gd name="connsiteX4" fmla="*/ 2438 w 2438"/>
                <a:gd name="connsiteY4" fmla="*/ 1829 h 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8" h="2438">
                  <a:moveTo>
                    <a:pt x="2438" y="1829"/>
                  </a:moveTo>
                  <a:lnTo>
                    <a:pt x="1829" y="2438"/>
                  </a:lnTo>
                  <a:lnTo>
                    <a:pt x="0" y="1219"/>
                  </a:lnTo>
                  <a:lnTo>
                    <a:pt x="1219" y="0"/>
                  </a:lnTo>
                  <a:lnTo>
                    <a:pt x="2438" y="182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0" name="Freihandform: Form 369">
              <a:extLst>
                <a:ext uri="{FF2B5EF4-FFF2-40B4-BE49-F238E27FC236}">
                  <a16:creationId xmlns:a16="http://schemas.microsoft.com/office/drawing/2014/main" id="{99DDC8D6-A257-7948-6C52-942519F29614}"/>
                </a:ext>
              </a:extLst>
            </p:cNvPr>
            <p:cNvSpPr/>
            <p:nvPr/>
          </p:nvSpPr>
          <p:spPr>
            <a:xfrm>
              <a:off x="806335" y="5210181"/>
              <a:ext cx="6096" cy="6705"/>
            </a:xfrm>
            <a:custGeom>
              <a:avLst/>
              <a:gdLst>
                <a:gd name="connsiteX0" fmla="*/ 1219 w 6096"/>
                <a:gd name="connsiteY0" fmla="*/ 6705 h 6705"/>
                <a:gd name="connsiteX1" fmla="*/ 0 w 6096"/>
                <a:gd name="connsiteY1" fmla="*/ 6096 h 6705"/>
                <a:gd name="connsiteX2" fmla="*/ 1219 w 6096"/>
                <a:gd name="connsiteY2" fmla="*/ 2438 h 6705"/>
                <a:gd name="connsiteX3" fmla="*/ 4267 w 6096"/>
                <a:gd name="connsiteY3" fmla="*/ 0 h 6705"/>
                <a:gd name="connsiteX4" fmla="*/ 6096 w 6096"/>
                <a:gd name="connsiteY4" fmla="*/ 0 h 6705"/>
                <a:gd name="connsiteX5" fmla="*/ 6096 w 6096"/>
                <a:gd name="connsiteY5" fmla="*/ 1219 h 6705"/>
                <a:gd name="connsiteX6" fmla="*/ 4877 w 6096"/>
                <a:gd name="connsiteY6" fmla="*/ 3657 h 6705"/>
                <a:gd name="connsiteX7" fmla="*/ 1219 w 6096"/>
                <a:gd name="connsiteY7" fmla="*/ 6705 h 6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96" h="6705">
                  <a:moveTo>
                    <a:pt x="1219" y="6705"/>
                  </a:moveTo>
                  <a:lnTo>
                    <a:pt x="0" y="6096"/>
                  </a:lnTo>
                  <a:lnTo>
                    <a:pt x="1219" y="2438"/>
                  </a:lnTo>
                  <a:lnTo>
                    <a:pt x="4267" y="0"/>
                  </a:lnTo>
                  <a:lnTo>
                    <a:pt x="6096" y="0"/>
                  </a:lnTo>
                  <a:lnTo>
                    <a:pt x="6096" y="1219"/>
                  </a:lnTo>
                  <a:lnTo>
                    <a:pt x="4877" y="3657"/>
                  </a:lnTo>
                  <a:lnTo>
                    <a:pt x="1219" y="6705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1" name="Freihandform: Form 370">
              <a:extLst>
                <a:ext uri="{FF2B5EF4-FFF2-40B4-BE49-F238E27FC236}">
                  <a16:creationId xmlns:a16="http://schemas.microsoft.com/office/drawing/2014/main" id="{6D4E7BD9-891C-70DD-B92C-03BDC17EF090}"/>
                </a:ext>
              </a:extLst>
            </p:cNvPr>
            <p:cNvSpPr/>
            <p:nvPr/>
          </p:nvSpPr>
          <p:spPr>
            <a:xfrm>
              <a:off x="503973" y="5202866"/>
              <a:ext cx="18897" cy="14020"/>
            </a:xfrm>
            <a:custGeom>
              <a:avLst/>
              <a:gdLst>
                <a:gd name="connsiteX0" fmla="*/ 12802 w 18897"/>
                <a:gd name="connsiteY0" fmla="*/ 7925 h 14020"/>
                <a:gd name="connsiteX1" fmla="*/ 17069 w 18897"/>
                <a:gd name="connsiteY1" fmla="*/ 9144 h 14020"/>
                <a:gd name="connsiteX2" fmla="*/ 18898 w 18897"/>
                <a:gd name="connsiteY2" fmla="*/ 11582 h 14020"/>
                <a:gd name="connsiteX3" fmla="*/ 18898 w 18897"/>
                <a:gd name="connsiteY3" fmla="*/ 13411 h 14020"/>
                <a:gd name="connsiteX4" fmla="*/ 17678 w 18897"/>
                <a:gd name="connsiteY4" fmla="*/ 14021 h 14020"/>
                <a:gd name="connsiteX5" fmla="*/ 14630 w 18897"/>
                <a:gd name="connsiteY5" fmla="*/ 13411 h 14020"/>
                <a:gd name="connsiteX6" fmla="*/ 12192 w 18897"/>
                <a:gd name="connsiteY6" fmla="*/ 9753 h 14020"/>
                <a:gd name="connsiteX7" fmla="*/ 11582 w 18897"/>
                <a:gd name="connsiteY7" fmla="*/ 8534 h 14020"/>
                <a:gd name="connsiteX8" fmla="*/ 7925 w 18897"/>
                <a:gd name="connsiteY8" fmla="*/ 9753 h 14020"/>
                <a:gd name="connsiteX9" fmla="*/ 6706 w 18897"/>
                <a:gd name="connsiteY9" fmla="*/ 9753 h 14020"/>
                <a:gd name="connsiteX10" fmla="*/ 3048 w 18897"/>
                <a:gd name="connsiteY10" fmla="*/ 9144 h 14020"/>
                <a:gd name="connsiteX11" fmla="*/ 1829 w 18897"/>
                <a:gd name="connsiteY11" fmla="*/ 6705 h 14020"/>
                <a:gd name="connsiteX12" fmla="*/ 0 w 18897"/>
                <a:gd name="connsiteY12" fmla="*/ 3657 h 14020"/>
                <a:gd name="connsiteX13" fmla="*/ 0 w 18897"/>
                <a:gd name="connsiteY13" fmla="*/ 1829 h 14020"/>
                <a:gd name="connsiteX14" fmla="*/ 610 w 18897"/>
                <a:gd name="connsiteY14" fmla="*/ 609 h 14020"/>
                <a:gd name="connsiteX15" fmla="*/ 3658 w 18897"/>
                <a:gd name="connsiteY15" fmla="*/ 0 h 14020"/>
                <a:gd name="connsiteX16" fmla="*/ 6706 w 18897"/>
                <a:gd name="connsiteY16" fmla="*/ 0 h 14020"/>
                <a:gd name="connsiteX17" fmla="*/ 9754 w 18897"/>
                <a:gd name="connsiteY17" fmla="*/ 1219 h 14020"/>
                <a:gd name="connsiteX18" fmla="*/ 10973 w 18897"/>
                <a:gd name="connsiteY18" fmla="*/ 3657 h 14020"/>
                <a:gd name="connsiteX19" fmla="*/ 11582 w 18897"/>
                <a:gd name="connsiteY19" fmla="*/ 7315 h 14020"/>
                <a:gd name="connsiteX20" fmla="*/ 12802 w 18897"/>
                <a:gd name="connsiteY20" fmla="*/ 7925 h 1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897" h="14020">
                  <a:moveTo>
                    <a:pt x="12802" y="7925"/>
                  </a:moveTo>
                  <a:lnTo>
                    <a:pt x="17069" y="9144"/>
                  </a:lnTo>
                  <a:lnTo>
                    <a:pt x="18898" y="11582"/>
                  </a:lnTo>
                  <a:lnTo>
                    <a:pt x="18898" y="13411"/>
                  </a:lnTo>
                  <a:lnTo>
                    <a:pt x="17678" y="14021"/>
                  </a:lnTo>
                  <a:lnTo>
                    <a:pt x="14630" y="13411"/>
                  </a:lnTo>
                  <a:lnTo>
                    <a:pt x="12192" y="9753"/>
                  </a:lnTo>
                  <a:lnTo>
                    <a:pt x="11582" y="8534"/>
                  </a:lnTo>
                  <a:lnTo>
                    <a:pt x="7925" y="9753"/>
                  </a:lnTo>
                  <a:lnTo>
                    <a:pt x="6706" y="9753"/>
                  </a:lnTo>
                  <a:lnTo>
                    <a:pt x="3048" y="9144"/>
                  </a:lnTo>
                  <a:lnTo>
                    <a:pt x="1829" y="6705"/>
                  </a:lnTo>
                  <a:lnTo>
                    <a:pt x="0" y="3657"/>
                  </a:lnTo>
                  <a:lnTo>
                    <a:pt x="0" y="1829"/>
                  </a:lnTo>
                  <a:lnTo>
                    <a:pt x="610" y="609"/>
                  </a:lnTo>
                  <a:lnTo>
                    <a:pt x="3658" y="0"/>
                  </a:lnTo>
                  <a:lnTo>
                    <a:pt x="6706" y="0"/>
                  </a:lnTo>
                  <a:lnTo>
                    <a:pt x="9754" y="1219"/>
                  </a:lnTo>
                  <a:lnTo>
                    <a:pt x="10973" y="3657"/>
                  </a:lnTo>
                  <a:lnTo>
                    <a:pt x="11582" y="7315"/>
                  </a:lnTo>
                  <a:lnTo>
                    <a:pt x="12802" y="7925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2" name="Freihandform: Form 371">
              <a:extLst>
                <a:ext uri="{FF2B5EF4-FFF2-40B4-BE49-F238E27FC236}">
                  <a16:creationId xmlns:a16="http://schemas.microsoft.com/office/drawing/2014/main" id="{D614F809-BFDA-9137-8DB9-6DCFD4A2809B}"/>
                </a:ext>
              </a:extLst>
            </p:cNvPr>
            <p:cNvSpPr/>
            <p:nvPr/>
          </p:nvSpPr>
          <p:spPr>
            <a:xfrm>
              <a:off x="494220" y="5201037"/>
              <a:ext cx="4267" cy="4266"/>
            </a:xfrm>
            <a:custGeom>
              <a:avLst/>
              <a:gdLst>
                <a:gd name="connsiteX0" fmla="*/ 4267 w 4267"/>
                <a:gd name="connsiteY0" fmla="*/ 609 h 4266"/>
                <a:gd name="connsiteX1" fmla="*/ 3048 w 4267"/>
                <a:gd name="connsiteY1" fmla="*/ 4267 h 4266"/>
                <a:gd name="connsiteX2" fmla="*/ 0 w 4267"/>
                <a:gd name="connsiteY2" fmla="*/ 3048 h 4266"/>
                <a:gd name="connsiteX3" fmla="*/ 610 w 4267"/>
                <a:gd name="connsiteY3" fmla="*/ 1219 h 4266"/>
                <a:gd name="connsiteX4" fmla="*/ 3658 w 4267"/>
                <a:gd name="connsiteY4" fmla="*/ 0 h 4266"/>
                <a:gd name="connsiteX5" fmla="*/ 4267 w 4267"/>
                <a:gd name="connsiteY5" fmla="*/ 609 h 4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7" h="4266">
                  <a:moveTo>
                    <a:pt x="4267" y="609"/>
                  </a:moveTo>
                  <a:lnTo>
                    <a:pt x="3048" y="4267"/>
                  </a:lnTo>
                  <a:lnTo>
                    <a:pt x="0" y="3048"/>
                  </a:lnTo>
                  <a:lnTo>
                    <a:pt x="610" y="1219"/>
                  </a:lnTo>
                  <a:lnTo>
                    <a:pt x="3658" y="0"/>
                  </a:lnTo>
                  <a:lnTo>
                    <a:pt x="4267" y="60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3" name="Freihandform: Form 372">
              <a:extLst>
                <a:ext uri="{FF2B5EF4-FFF2-40B4-BE49-F238E27FC236}">
                  <a16:creationId xmlns:a16="http://schemas.microsoft.com/office/drawing/2014/main" id="{DA1DEDAC-BB7C-00F8-1D8A-11EFB80886E0}"/>
                </a:ext>
              </a:extLst>
            </p:cNvPr>
            <p:cNvSpPr/>
            <p:nvPr/>
          </p:nvSpPr>
          <p:spPr>
            <a:xfrm>
              <a:off x="449719" y="5173605"/>
              <a:ext cx="2438" cy="2438"/>
            </a:xfrm>
            <a:custGeom>
              <a:avLst/>
              <a:gdLst>
                <a:gd name="connsiteX0" fmla="*/ 2438 w 2438"/>
                <a:gd name="connsiteY0" fmla="*/ 1829 h 2438"/>
                <a:gd name="connsiteX1" fmla="*/ 1219 w 2438"/>
                <a:gd name="connsiteY1" fmla="*/ 2438 h 2438"/>
                <a:gd name="connsiteX2" fmla="*/ 0 w 2438"/>
                <a:gd name="connsiteY2" fmla="*/ 609 h 2438"/>
                <a:gd name="connsiteX3" fmla="*/ 1829 w 2438"/>
                <a:gd name="connsiteY3" fmla="*/ 0 h 2438"/>
                <a:gd name="connsiteX4" fmla="*/ 2438 w 2438"/>
                <a:gd name="connsiteY4" fmla="*/ 1829 h 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8" h="2438">
                  <a:moveTo>
                    <a:pt x="2438" y="1829"/>
                  </a:moveTo>
                  <a:lnTo>
                    <a:pt x="1219" y="2438"/>
                  </a:lnTo>
                  <a:lnTo>
                    <a:pt x="0" y="609"/>
                  </a:lnTo>
                  <a:lnTo>
                    <a:pt x="1829" y="0"/>
                  </a:lnTo>
                  <a:lnTo>
                    <a:pt x="2438" y="182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4" name="Freihandform: Form 373">
              <a:extLst>
                <a:ext uri="{FF2B5EF4-FFF2-40B4-BE49-F238E27FC236}">
                  <a16:creationId xmlns:a16="http://schemas.microsoft.com/office/drawing/2014/main" id="{5C0EE71C-147A-5E8B-C6C0-FD4FAE0B4E90}"/>
                </a:ext>
              </a:extLst>
            </p:cNvPr>
            <p:cNvSpPr/>
            <p:nvPr/>
          </p:nvSpPr>
          <p:spPr>
            <a:xfrm>
              <a:off x="434479" y="5172995"/>
              <a:ext cx="5486" cy="6096"/>
            </a:xfrm>
            <a:custGeom>
              <a:avLst/>
              <a:gdLst>
                <a:gd name="connsiteX0" fmla="*/ 4877 w 5486"/>
                <a:gd name="connsiteY0" fmla="*/ 4877 h 6096"/>
                <a:gd name="connsiteX1" fmla="*/ 3048 w 5486"/>
                <a:gd name="connsiteY1" fmla="*/ 6096 h 6096"/>
                <a:gd name="connsiteX2" fmla="*/ 1219 w 5486"/>
                <a:gd name="connsiteY2" fmla="*/ 6096 h 6096"/>
                <a:gd name="connsiteX3" fmla="*/ 0 w 5486"/>
                <a:gd name="connsiteY3" fmla="*/ 1219 h 6096"/>
                <a:gd name="connsiteX4" fmla="*/ 1219 w 5486"/>
                <a:gd name="connsiteY4" fmla="*/ 0 h 6096"/>
                <a:gd name="connsiteX5" fmla="*/ 5486 w 5486"/>
                <a:gd name="connsiteY5" fmla="*/ 4877 h 6096"/>
                <a:gd name="connsiteX6" fmla="*/ 4877 w 5486"/>
                <a:gd name="connsiteY6" fmla="*/ 4877 h 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6" h="6096">
                  <a:moveTo>
                    <a:pt x="4877" y="4877"/>
                  </a:moveTo>
                  <a:lnTo>
                    <a:pt x="3048" y="6096"/>
                  </a:lnTo>
                  <a:lnTo>
                    <a:pt x="1219" y="6096"/>
                  </a:lnTo>
                  <a:lnTo>
                    <a:pt x="0" y="1219"/>
                  </a:lnTo>
                  <a:lnTo>
                    <a:pt x="1219" y="0"/>
                  </a:lnTo>
                  <a:lnTo>
                    <a:pt x="5486" y="4877"/>
                  </a:lnTo>
                  <a:lnTo>
                    <a:pt x="4877" y="4877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5" name="Freihandform: Form 374">
              <a:extLst>
                <a:ext uri="{FF2B5EF4-FFF2-40B4-BE49-F238E27FC236}">
                  <a16:creationId xmlns:a16="http://schemas.microsoft.com/office/drawing/2014/main" id="{1C925980-1E8C-C42F-2CA4-265B76472B36}"/>
                </a:ext>
              </a:extLst>
            </p:cNvPr>
            <p:cNvSpPr/>
            <p:nvPr/>
          </p:nvSpPr>
          <p:spPr>
            <a:xfrm>
              <a:off x="431431" y="5166899"/>
              <a:ext cx="3048" cy="3657"/>
            </a:xfrm>
            <a:custGeom>
              <a:avLst/>
              <a:gdLst>
                <a:gd name="connsiteX0" fmla="*/ 1829 w 3048"/>
                <a:gd name="connsiteY0" fmla="*/ 0 h 3657"/>
                <a:gd name="connsiteX1" fmla="*/ 3048 w 3048"/>
                <a:gd name="connsiteY1" fmla="*/ 610 h 3657"/>
                <a:gd name="connsiteX2" fmla="*/ 3048 w 3048"/>
                <a:gd name="connsiteY2" fmla="*/ 3658 h 3657"/>
                <a:gd name="connsiteX3" fmla="*/ 610 w 3048"/>
                <a:gd name="connsiteY3" fmla="*/ 2439 h 3657"/>
                <a:gd name="connsiteX4" fmla="*/ 0 w 3048"/>
                <a:gd name="connsiteY4" fmla="*/ 610 h 3657"/>
                <a:gd name="connsiteX5" fmla="*/ 1829 w 3048"/>
                <a:gd name="connsiteY5" fmla="*/ 0 h 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" h="3657">
                  <a:moveTo>
                    <a:pt x="1829" y="0"/>
                  </a:moveTo>
                  <a:lnTo>
                    <a:pt x="3048" y="610"/>
                  </a:lnTo>
                  <a:lnTo>
                    <a:pt x="3048" y="3658"/>
                  </a:lnTo>
                  <a:lnTo>
                    <a:pt x="610" y="2439"/>
                  </a:lnTo>
                  <a:lnTo>
                    <a:pt x="0" y="610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6" name="Freihandform: Form 375">
              <a:extLst>
                <a:ext uri="{FF2B5EF4-FFF2-40B4-BE49-F238E27FC236}">
                  <a16:creationId xmlns:a16="http://schemas.microsoft.com/office/drawing/2014/main" id="{7D27B186-A26D-7264-7A69-F04B4BE25AF9}"/>
                </a:ext>
              </a:extLst>
            </p:cNvPr>
            <p:cNvSpPr/>
            <p:nvPr/>
          </p:nvSpPr>
          <p:spPr>
            <a:xfrm>
              <a:off x="603948" y="5148002"/>
              <a:ext cx="1828" cy="1828"/>
            </a:xfrm>
            <a:custGeom>
              <a:avLst/>
              <a:gdLst>
                <a:gd name="connsiteX0" fmla="*/ 1829 w 1828"/>
                <a:gd name="connsiteY0" fmla="*/ 1219 h 1828"/>
                <a:gd name="connsiteX1" fmla="*/ 0 w 1828"/>
                <a:gd name="connsiteY1" fmla="*/ 1829 h 1828"/>
                <a:gd name="connsiteX2" fmla="*/ 610 w 1828"/>
                <a:gd name="connsiteY2" fmla="*/ 0 h 1828"/>
                <a:gd name="connsiteX3" fmla="*/ 1829 w 1828"/>
                <a:gd name="connsiteY3" fmla="*/ 1219 h 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" h="1828">
                  <a:moveTo>
                    <a:pt x="1829" y="1219"/>
                  </a:moveTo>
                  <a:lnTo>
                    <a:pt x="0" y="1829"/>
                  </a:lnTo>
                  <a:lnTo>
                    <a:pt x="610" y="0"/>
                  </a:lnTo>
                  <a:lnTo>
                    <a:pt x="1829" y="121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7" name="Freihandform: Form 376">
              <a:extLst>
                <a:ext uri="{FF2B5EF4-FFF2-40B4-BE49-F238E27FC236}">
                  <a16:creationId xmlns:a16="http://schemas.microsoft.com/office/drawing/2014/main" id="{2E4FCDB3-9E2D-7C4B-DCB6-445794CD9790}"/>
                </a:ext>
              </a:extLst>
            </p:cNvPr>
            <p:cNvSpPr/>
            <p:nvPr/>
          </p:nvSpPr>
          <p:spPr>
            <a:xfrm>
              <a:off x="834376" y="4926107"/>
              <a:ext cx="3048" cy="4267"/>
            </a:xfrm>
            <a:custGeom>
              <a:avLst/>
              <a:gdLst>
                <a:gd name="connsiteX0" fmla="*/ 3048 w 3048"/>
                <a:gd name="connsiteY0" fmla="*/ 4267 h 4267"/>
                <a:gd name="connsiteX1" fmla="*/ 1219 w 3048"/>
                <a:gd name="connsiteY1" fmla="*/ 4267 h 4267"/>
                <a:gd name="connsiteX2" fmla="*/ 1219 w 3048"/>
                <a:gd name="connsiteY2" fmla="*/ 1829 h 4267"/>
                <a:gd name="connsiteX3" fmla="*/ 0 w 3048"/>
                <a:gd name="connsiteY3" fmla="*/ 0 h 4267"/>
                <a:gd name="connsiteX4" fmla="*/ 2438 w 3048"/>
                <a:gd name="connsiteY4" fmla="*/ 610 h 4267"/>
                <a:gd name="connsiteX5" fmla="*/ 3048 w 3048"/>
                <a:gd name="connsiteY5" fmla="*/ 3048 h 4267"/>
                <a:gd name="connsiteX6" fmla="*/ 3048 w 3048"/>
                <a:gd name="connsiteY6" fmla="*/ 4267 h 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8" h="4267">
                  <a:moveTo>
                    <a:pt x="3048" y="4267"/>
                  </a:moveTo>
                  <a:lnTo>
                    <a:pt x="1219" y="4267"/>
                  </a:lnTo>
                  <a:lnTo>
                    <a:pt x="1219" y="1829"/>
                  </a:lnTo>
                  <a:lnTo>
                    <a:pt x="0" y="0"/>
                  </a:lnTo>
                  <a:lnTo>
                    <a:pt x="2438" y="610"/>
                  </a:lnTo>
                  <a:lnTo>
                    <a:pt x="3048" y="3048"/>
                  </a:lnTo>
                  <a:lnTo>
                    <a:pt x="3048" y="4267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8" name="Freihandform: Form 377">
              <a:extLst>
                <a:ext uri="{FF2B5EF4-FFF2-40B4-BE49-F238E27FC236}">
                  <a16:creationId xmlns:a16="http://schemas.microsoft.com/office/drawing/2014/main" id="{0977CC39-B887-2B3E-F1B5-3F8FBD48B594}"/>
                </a:ext>
              </a:extLst>
            </p:cNvPr>
            <p:cNvSpPr/>
            <p:nvPr/>
          </p:nvSpPr>
          <p:spPr>
            <a:xfrm>
              <a:off x="817308" y="4904771"/>
              <a:ext cx="3048" cy="4267"/>
            </a:xfrm>
            <a:custGeom>
              <a:avLst/>
              <a:gdLst>
                <a:gd name="connsiteX0" fmla="*/ 1219 w 3048"/>
                <a:gd name="connsiteY0" fmla="*/ 4267 h 4267"/>
                <a:gd name="connsiteX1" fmla="*/ 0 w 3048"/>
                <a:gd name="connsiteY1" fmla="*/ 4267 h 4267"/>
                <a:gd name="connsiteX2" fmla="*/ 0 w 3048"/>
                <a:gd name="connsiteY2" fmla="*/ 1829 h 4267"/>
                <a:gd name="connsiteX3" fmla="*/ 1219 w 3048"/>
                <a:gd name="connsiteY3" fmla="*/ 0 h 4267"/>
                <a:gd name="connsiteX4" fmla="*/ 3048 w 3048"/>
                <a:gd name="connsiteY4" fmla="*/ 1219 h 4267"/>
                <a:gd name="connsiteX5" fmla="*/ 1829 w 3048"/>
                <a:gd name="connsiteY5" fmla="*/ 2439 h 4267"/>
                <a:gd name="connsiteX6" fmla="*/ 1219 w 3048"/>
                <a:gd name="connsiteY6" fmla="*/ 4267 h 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8" h="4267">
                  <a:moveTo>
                    <a:pt x="1219" y="4267"/>
                  </a:moveTo>
                  <a:lnTo>
                    <a:pt x="0" y="4267"/>
                  </a:lnTo>
                  <a:lnTo>
                    <a:pt x="0" y="1829"/>
                  </a:lnTo>
                  <a:lnTo>
                    <a:pt x="1219" y="0"/>
                  </a:lnTo>
                  <a:lnTo>
                    <a:pt x="3048" y="1219"/>
                  </a:lnTo>
                  <a:lnTo>
                    <a:pt x="1829" y="2439"/>
                  </a:lnTo>
                  <a:lnTo>
                    <a:pt x="1219" y="4267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9" name="Freihandform: Form 378">
              <a:extLst>
                <a:ext uri="{FF2B5EF4-FFF2-40B4-BE49-F238E27FC236}">
                  <a16:creationId xmlns:a16="http://schemas.microsoft.com/office/drawing/2014/main" id="{34F1B9E7-2A8C-72AD-FD14-19E6F665C12B}"/>
                </a:ext>
              </a:extLst>
            </p:cNvPr>
            <p:cNvSpPr/>
            <p:nvPr/>
          </p:nvSpPr>
          <p:spPr>
            <a:xfrm>
              <a:off x="815479" y="4897456"/>
              <a:ext cx="10363" cy="6096"/>
            </a:xfrm>
            <a:custGeom>
              <a:avLst/>
              <a:gdLst>
                <a:gd name="connsiteX0" fmla="*/ 10363 w 10363"/>
                <a:gd name="connsiteY0" fmla="*/ 1829 h 6096"/>
                <a:gd name="connsiteX1" fmla="*/ 10363 w 10363"/>
                <a:gd name="connsiteY1" fmla="*/ 3658 h 6096"/>
                <a:gd name="connsiteX2" fmla="*/ 7925 w 10363"/>
                <a:gd name="connsiteY2" fmla="*/ 4267 h 6096"/>
                <a:gd name="connsiteX3" fmla="*/ 4267 w 10363"/>
                <a:gd name="connsiteY3" fmla="*/ 4267 h 6096"/>
                <a:gd name="connsiteX4" fmla="*/ 4267 w 10363"/>
                <a:gd name="connsiteY4" fmla="*/ 6096 h 6096"/>
                <a:gd name="connsiteX5" fmla="*/ 1829 w 10363"/>
                <a:gd name="connsiteY5" fmla="*/ 5487 h 6096"/>
                <a:gd name="connsiteX6" fmla="*/ 610 w 10363"/>
                <a:gd name="connsiteY6" fmla="*/ 4267 h 6096"/>
                <a:gd name="connsiteX7" fmla="*/ 0 w 10363"/>
                <a:gd name="connsiteY7" fmla="*/ 2439 h 6096"/>
                <a:gd name="connsiteX8" fmla="*/ 4267 w 10363"/>
                <a:gd name="connsiteY8" fmla="*/ 0 h 6096"/>
                <a:gd name="connsiteX9" fmla="*/ 6096 w 10363"/>
                <a:gd name="connsiteY9" fmla="*/ 0 h 6096"/>
                <a:gd name="connsiteX10" fmla="*/ 7315 w 10363"/>
                <a:gd name="connsiteY10" fmla="*/ 1219 h 6096"/>
                <a:gd name="connsiteX11" fmla="*/ 10363 w 10363"/>
                <a:gd name="connsiteY11" fmla="*/ 1829 h 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63" h="6096">
                  <a:moveTo>
                    <a:pt x="10363" y="1829"/>
                  </a:moveTo>
                  <a:lnTo>
                    <a:pt x="10363" y="3658"/>
                  </a:lnTo>
                  <a:lnTo>
                    <a:pt x="7925" y="4267"/>
                  </a:lnTo>
                  <a:lnTo>
                    <a:pt x="4267" y="4267"/>
                  </a:lnTo>
                  <a:lnTo>
                    <a:pt x="4267" y="6096"/>
                  </a:lnTo>
                  <a:lnTo>
                    <a:pt x="1829" y="5487"/>
                  </a:lnTo>
                  <a:lnTo>
                    <a:pt x="610" y="4267"/>
                  </a:lnTo>
                  <a:lnTo>
                    <a:pt x="0" y="2439"/>
                  </a:lnTo>
                  <a:lnTo>
                    <a:pt x="4267" y="0"/>
                  </a:lnTo>
                  <a:lnTo>
                    <a:pt x="6096" y="0"/>
                  </a:lnTo>
                  <a:lnTo>
                    <a:pt x="7315" y="1219"/>
                  </a:lnTo>
                  <a:lnTo>
                    <a:pt x="10363" y="182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0" name="Freihandform: Form 379">
              <a:extLst>
                <a:ext uri="{FF2B5EF4-FFF2-40B4-BE49-F238E27FC236}">
                  <a16:creationId xmlns:a16="http://schemas.microsoft.com/office/drawing/2014/main" id="{1D7ACEC8-7AD8-0552-20CB-49F3697DDB7A}"/>
                </a:ext>
              </a:extLst>
            </p:cNvPr>
            <p:cNvSpPr/>
            <p:nvPr/>
          </p:nvSpPr>
          <p:spPr>
            <a:xfrm>
              <a:off x="780122" y="4882826"/>
              <a:ext cx="3657" cy="4267"/>
            </a:xfrm>
            <a:custGeom>
              <a:avLst/>
              <a:gdLst>
                <a:gd name="connsiteX0" fmla="*/ 3658 w 3657"/>
                <a:gd name="connsiteY0" fmla="*/ 609 h 4267"/>
                <a:gd name="connsiteX1" fmla="*/ 3658 w 3657"/>
                <a:gd name="connsiteY1" fmla="*/ 3048 h 4267"/>
                <a:gd name="connsiteX2" fmla="*/ 3658 w 3657"/>
                <a:gd name="connsiteY2" fmla="*/ 4267 h 4267"/>
                <a:gd name="connsiteX3" fmla="*/ 1829 w 3657"/>
                <a:gd name="connsiteY3" fmla="*/ 4267 h 4267"/>
                <a:gd name="connsiteX4" fmla="*/ 0 w 3657"/>
                <a:gd name="connsiteY4" fmla="*/ 1829 h 4267"/>
                <a:gd name="connsiteX5" fmla="*/ 1829 w 3657"/>
                <a:gd name="connsiteY5" fmla="*/ 0 h 4267"/>
                <a:gd name="connsiteX6" fmla="*/ 3658 w 3657"/>
                <a:gd name="connsiteY6" fmla="*/ 609 h 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7" h="4267">
                  <a:moveTo>
                    <a:pt x="3658" y="609"/>
                  </a:moveTo>
                  <a:lnTo>
                    <a:pt x="3658" y="3048"/>
                  </a:lnTo>
                  <a:lnTo>
                    <a:pt x="3658" y="4267"/>
                  </a:lnTo>
                  <a:lnTo>
                    <a:pt x="1829" y="4267"/>
                  </a:lnTo>
                  <a:lnTo>
                    <a:pt x="0" y="1829"/>
                  </a:lnTo>
                  <a:lnTo>
                    <a:pt x="1829" y="0"/>
                  </a:lnTo>
                  <a:lnTo>
                    <a:pt x="3658" y="60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1" name="Freihandform: Form 380">
              <a:extLst>
                <a:ext uri="{FF2B5EF4-FFF2-40B4-BE49-F238E27FC236}">
                  <a16:creationId xmlns:a16="http://schemas.microsoft.com/office/drawing/2014/main" id="{4258A4EF-BF2F-1CD9-C142-71BC596C385F}"/>
                </a:ext>
              </a:extLst>
            </p:cNvPr>
            <p:cNvSpPr/>
            <p:nvPr/>
          </p:nvSpPr>
          <p:spPr>
            <a:xfrm>
              <a:off x="796581" y="4865147"/>
              <a:ext cx="4267" cy="2438"/>
            </a:xfrm>
            <a:custGeom>
              <a:avLst/>
              <a:gdLst>
                <a:gd name="connsiteX0" fmla="*/ 1829 w 4267"/>
                <a:gd name="connsiteY0" fmla="*/ 0 h 2438"/>
                <a:gd name="connsiteX1" fmla="*/ 3658 w 4267"/>
                <a:gd name="connsiteY1" fmla="*/ 610 h 2438"/>
                <a:gd name="connsiteX2" fmla="*/ 4267 w 4267"/>
                <a:gd name="connsiteY2" fmla="*/ 1219 h 2438"/>
                <a:gd name="connsiteX3" fmla="*/ 610 w 4267"/>
                <a:gd name="connsiteY3" fmla="*/ 2439 h 2438"/>
                <a:gd name="connsiteX4" fmla="*/ 0 w 4267"/>
                <a:gd name="connsiteY4" fmla="*/ 610 h 2438"/>
                <a:gd name="connsiteX5" fmla="*/ 1829 w 4267"/>
                <a:gd name="connsiteY5" fmla="*/ 0 h 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7" h="2438">
                  <a:moveTo>
                    <a:pt x="1829" y="0"/>
                  </a:moveTo>
                  <a:lnTo>
                    <a:pt x="3658" y="610"/>
                  </a:lnTo>
                  <a:lnTo>
                    <a:pt x="4267" y="1219"/>
                  </a:lnTo>
                  <a:lnTo>
                    <a:pt x="610" y="2439"/>
                  </a:lnTo>
                  <a:lnTo>
                    <a:pt x="0" y="610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2" name="Freihandform: Form 381">
              <a:extLst>
                <a:ext uri="{FF2B5EF4-FFF2-40B4-BE49-F238E27FC236}">
                  <a16:creationId xmlns:a16="http://schemas.microsoft.com/office/drawing/2014/main" id="{938E47BD-F701-3D16-DD53-ABE2F3D4B119}"/>
                </a:ext>
              </a:extLst>
            </p:cNvPr>
            <p:cNvSpPr/>
            <p:nvPr/>
          </p:nvSpPr>
          <p:spPr>
            <a:xfrm>
              <a:off x="774636" y="4861490"/>
              <a:ext cx="8534" cy="5486"/>
            </a:xfrm>
            <a:custGeom>
              <a:avLst/>
              <a:gdLst>
                <a:gd name="connsiteX0" fmla="*/ 1219 w 8534"/>
                <a:gd name="connsiteY0" fmla="*/ 0 h 5486"/>
                <a:gd name="connsiteX1" fmla="*/ 6706 w 8534"/>
                <a:gd name="connsiteY1" fmla="*/ 609 h 5486"/>
                <a:gd name="connsiteX2" fmla="*/ 8534 w 8534"/>
                <a:gd name="connsiteY2" fmla="*/ 2438 h 5486"/>
                <a:gd name="connsiteX3" fmla="*/ 8534 w 8534"/>
                <a:gd name="connsiteY3" fmla="*/ 3657 h 5486"/>
                <a:gd name="connsiteX4" fmla="*/ 6096 w 8534"/>
                <a:gd name="connsiteY4" fmla="*/ 5486 h 5486"/>
                <a:gd name="connsiteX5" fmla="*/ 1219 w 8534"/>
                <a:gd name="connsiteY5" fmla="*/ 5486 h 5486"/>
                <a:gd name="connsiteX6" fmla="*/ 610 w 8534"/>
                <a:gd name="connsiteY6" fmla="*/ 2438 h 5486"/>
                <a:gd name="connsiteX7" fmla="*/ 0 w 8534"/>
                <a:gd name="connsiteY7" fmla="*/ 0 h 5486"/>
                <a:gd name="connsiteX8" fmla="*/ 1219 w 8534"/>
                <a:gd name="connsiteY8" fmla="*/ 0 h 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34" h="5486">
                  <a:moveTo>
                    <a:pt x="1219" y="0"/>
                  </a:moveTo>
                  <a:lnTo>
                    <a:pt x="6706" y="609"/>
                  </a:lnTo>
                  <a:lnTo>
                    <a:pt x="8534" y="2438"/>
                  </a:lnTo>
                  <a:lnTo>
                    <a:pt x="8534" y="3657"/>
                  </a:lnTo>
                  <a:lnTo>
                    <a:pt x="6096" y="5486"/>
                  </a:lnTo>
                  <a:lnTo>
                    <a:pt x="1219" y="5486"/>
                  </a:lnTo>
                  <a:lnTo>
                    <a:pt x="610" y="2438"/>
                  </a:lnTo>
                  <a:lnTo>
                    <a:pt x="0" y="0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3" name="Freihandform: Form 382">
              <a:extLst>
                <a:ext uri="{FF2B5EF4-FFF2-40B4-BE49-F238E27FC236}">
                  <a16:creationId xmlns:a16="http://schemas.microsoft.com/office/drawing/2014/main" id="{7B13863C-AE00-FB98-AEC0-DF60E6AE01EF}"/>
                </a:ext>
              </a:extLst>
            </p:cNvPr>
            <p:cNvSpPr/>
            <p:nvPr/>
          </p:nvSpPr>
          <p:spPr>
            <a:xfrm>
              <a:off x="11334126" y="4971218"/>
              <a:ext cx="6706" cy="4876"/>
            </a:xfrm>
            <a:custGeom>
              <a:avLst/>
              <a:gdLst>
                <a:gd name="connsiteX0" fmla="*/ 3658 w 6706"/>
                <a:gd name="connsiteY0" fmla="*/ 0 h 4876"/>
                <a:gd name="connsiteX1" fmla="*/ 5487 w 6706"/>
                <a:gd name="connsiteY1" fmla="*/ 1219 h 4876"/>
                <a:gd name="connsiteX2" fmla="*/ 4877 w 6706"/>
                <a:gd name="connsiteY2" fmla="*/ 3657 h 4876"/>
                <a:gd name="connsiteX3" fmla="*/ 6706 w 6706"/>
                <a:gd name="connsiteY3" fmla="*/ 3657 h 4876"/>
                <a:gd name="connsiteX4" fmla="*/ 6706 w 6706"/>
                <a:gd name="connsiteY4" fmla="*/ 4877 h 4876"/>
                <a:gd name="connsiteX5" fmla="*/ 1829 w 6706"/>
                <a:gd name="connsiteY5" fmla="*/ 4877 h 4876"/>
                <a:gd name="connsiteX6" fmla="*/ 0 w 6706"/>
                <a:gd name="connsiteY6" fmla="*/ 1829 h 4876"/>
                <a:gd name="connsiteX7" fmla="*/ 1220 w 6706"/>
                <a:gd name="connsiteY7" fmla="*/ 0 h 4876"/>
                <a:gd name="connsiteX8" fmla="*/ 3658 w 6706"/>
                <a:gd name="connsiteY8" fmla="*/ 0 h 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06" h="4876">
                  <a:moveTo>
                    <a:pt x="3658" y="0"/>
                  </a:moveTo>
                  <a:lnTo>
                    <a:pt x="5487" y="1219"/>
                  </a:lnTo>
                  <a:lnTo>
                    <a:pt x="4877" y="3657"/>
                  </a:lnTo>
                  <a:lnTo>
                    <a:pt x="6706" y="3657"/>
                  </a:lnTo>
                  <a:lnTo>
                    <a:pt x="6706" y="4877"/>
                  </a:lnTo>
                  <a:lnTo>
                    <a:pt x="1829" y="4877"/>
                  </a:lnTo>
                  <a:lnTo>
                    <a:pt x="0" y="1829"/>
                  </a:lnTo>
                  <a:lnTo>
                    <a:pt x="1220" y="0"/>
                  </a:lnTo>
                  <a:lnTo>
                    <a:pt x="3658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4" name="Freihandform: Form 383">
              <a:extLst>
                <a:ext uri="{FF2B5EF4-FFF2-40B4-BE49-F238E27FC236}">
                  <a16:creationId xmlns:a16="http://schemas.microsoft.com/office/drawing/2014/main" id="{1797A163-85F3-6DDF-6FD8-0E388DF0E6C1}"/>
                </a:ext>
              </a:extLst>
            </p:cNvPr>
            <p:cNvSpPr/>
            <p:nvPr/>
          </p:nvSpPr>
          <p:spPr>
            <a:xfrm>
              <a:off x="11100650" y="4966341"/>
              <a:ext cx="19506" cy="15240"/>
            </a:xfrm>
            <a:custGeom>
              <a:avLst/>
              <a:gdLst>
                <a:gd name="connsiteX0" fmla="*/ 3657 w 19506"/>
                <a:gd name="connsiteY0" fmla="*/ 1219 h 15240"/>
                <a:gd name="connsiteX1" fmla="*/ 4876 w 19506"/>
                <a:gd name="connsiteY1" fmla="*/ 1219 h 15240"/>
                <a:gd name="connsiteX2" fmla="*/ 10972 w 19506"/>
                <a:gd name="connsiteY2" fmla="*/ 6096 h 15240"/>
                <a:gd name="connsiteX3" fmla="*/ 14020 w 19506"/>
                <a:gd name="connsiteY3" fmla="*/ 7925 h 15240"/>
                <a:gd name="connsiteX4" fmla="*/ 19507 w 19506"/>
                <a:gd name="connsiteY4" fmla="*/ 12192 h 15240"/>
                <a:gd name="connsiteX5" fmla="*/ 18897 w 19506"/>
                <a:gd name="connsiteY5" fmla="*/ 14021 h 15240"/>
                <a:gd name="connsiteX6" fmla="*/ 17679 w 19506"/>
                <a:gd name="connsiteY6" fmla="*/ 14021 h 15240"/>
                <a:gd name="connsiteX7" fmla="*/ 16459 w 19506"/>
                <a:gd name="connsiteY7" fmla="*/ 15240 h 15240"/>
                <a:gd name="connsiteX8" fmla="*/ 15240 w 19506"/>
                <a:gd name="connsiteY8" fmla="*/ 13411 h 15240"/>
                <a:gd name="connsiteX9" fmla="*/ 14631 w 19506"/>
                <a:gd name="connsiteY9" fmla="*/ 13411 h 15240"/>
                <a:gd name="connsiteX10" fmla="*/ 13411 w 19506"/>
                <a:gd name="connsiteY10" fmla="*/ 12192 h 15240"/>
                <a:gd name="connsiteX11" fmla="*/ 12801 w 19506"/>
                <a:gd name="connsiteY11" fmla="*/ 9753 h 15240"/>
                <a:gd name="connsiteX12" fmla="*/ 10363 w 19506"/>
                <a:gd name="connsiteY12" fmla="*/ 9144 h 15240"/>
                <a:gd name="connsiteX13" fmla="*/ 10363 w 19506"/>
                <a:gd name="connsiteY13" fmla="*/ 7315 h 15240"/>
                <a:gd name="connsiteX14" fmla="*/ 8535 w 19506"/>
                <a:gd name="connsiteY14" fmla="*/ 6705 h 15240"/>
                <a:gd name="connsiteX15" fmla="*/ 7924 w 19506"/>
                <a:gd name="connsiteY15" fmla="*/ 7315 h 15240"/>
                <a:gd name="connsiteX16" fmla="*/ 6705 w 19506"/>
                <a:gd name="connsiteY16" fmla="*/ 7315 h 15240"/>
                <a:gd name="connsiteX17" fmla="*/ 1219 w 19506"/>
                <a:gd name="connsiteY17" fmla="*/ 4877 h 15240"/>
                <a:gd name="connsiteX18" fmla="*/ 0 w 19506"/>
                <a:gd name="connsiteY18" fmla="*/ 2438 h 15240"/>
                <a:gd name="connsiteX19" fmla="*/ 1828 w 19506"/>
                <a:gd name="connsiteY19" fmla="*/ 0 h 15240"/>
                <a:gd name="connsiteX20" fmla="*/ 3657 w 19506"/>
                <a:gd name="connsiteY20" fmla="*/ 1219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506" h="15240">
                  <a:moveTo>
                    <a:pt x="3657" y="1219"/>
                  </a:moveTo>
                  <a:lnTo>
                    <a:pt x="4876" y="1219"/>
                  </a:lnTo>
                  <a:lnTo>
                    <a:pt x="10972" y="6096"/>
                  </a:lnTo>
                  <a:lnTo>
                    <a:pt x="14020" y="7925"/>
                  </a:lnTo>
                  <a:lnTo>
                    <a:pt x="19507" y="12192"/>
                  </a:lnTo>
                  <a:lnTo>
                    <a:pt x="18897" y="14021"/>
                  </a:lnTo>
                  <a:lnTo>
                    <a:pt x="17679" y="14021"/>
                  </a:lnTo>
                  <a:lnTo>
                    <a:pt x="16459" y="15240"/>
                  </a:lnTo>
                  <a:lnTo>
                    <a:pt x="15240" y="13411"/>
                  </a:lnTo>
                  <a:lnTo>
                    <a:pt x="14631" y="13411"/>
                  </a:lnTo>
                  <a:lnTo>
                    <a:pt x="13411" y="12192"/>
                  </a:lnTo>
                  <a:lnTo>
                    <a:pt x="12801" y="9753"/>
                  </a:lnTo>
                  <a:lnTo>
                    <a:pt x="10363" y="9144"/>
                  </a:lnTo>
                  <a:lnTo>
                    <a:pt x="10363" y="7315"/>
                  </a:lnTo>
                  <a:lnTo>
                    <a:pt x="8535" y="6705"/>
                  </a:lnTo>
                  <a:lnTo>
                    <a:pt x="7924" y="7315"/>
                  </a:lnTo>
                  <a:lnTo>
                    <a:pt x="6705" y="7315"/>
                  </a:lnTo>
                  <a:lnTo>
                    <a:pt x="1219" y="4877"/>
                  </a:lnTo>
                  <a:lnTo>
                    <a:pt x="0" y="2438"/>
                  </a:lnTo>
                  <a:lnTo>
                    <a:pt x="1828" y="0"/>
                  </a:lnTo>
                  <a:lnTo>
                    <a:pt x="3657" y="121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5" name="Freihandform: Form 384">
              <a:extLst>
                <a:ext uri="{FF2B5EF4-FFF2-40B4-BE49-F238E27FC236}">
                  <a16:creationId xmlns:a16="http://schemas.microsoft.com/office/drawing/2014/main" id="{33F28AA9-88C5-86FE-1DDE-488990CA6625}"/>
                </a:ext>
              </a:extLst>
            </p:cNvPr>
            <p:cNvSpPr/>
            <p:nvPr/>
          </p:nvSpPr>
          <p:spPr>
            <a:xfrm>
              <a:off x="11326202" y="4956587"/>
              <a:ext cx="3048" cy="3657"/>
            </a:xfrm>
            <a:custGeom>
              <a:avLst/>
              <a:gdLst>
                <a:gd name="connsiteX0" fmla="*/ 3048 w 3048"/>
                <a:gd name="connsiteY0" fmla="*/ 1829 h 3657"/>
                <a:gd name="connsiteX1" fmla="*/ 1828 w 3048"/>
                <a:gd name="connsiteY1" fmla="*/ 3658 h 3657"/>
                <a:gd name="connsiteX2" fmla="*/ 0 w 3048"/>
                <a:gd name="connsiteY2" fmla="*/ 2439 h 3657"/>
                <a:gd name="connsiteX3" fmla="*/ 0 w 3048"/>
                <a:gd name="connsiteY3" fmla="*/ 1219 h 3657"/>
                <a:gd name="connsiteX4" fmla="*/ 1828 w 3048"/>
                <a:gd name="connsiteY4" fmla="*/ 0 h 3657"/>
                <a:gd name="connsiteX5" fmla="*/ 3048 w 3048"/>
                <a:gd name="connsiteY5" fmla="*/ 1829 h 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" h="3657">
                  <a:moveTo>
                    <a:pt x="3048" y="1829"/>
                  </a:moveTo>
                  <a:lnTo>
                    <a:pt x="1828" y="3658"/>
                  </a:lnTo>
                  <a:lnTo>
                    <a:pt x="0" y="2439"/>
                  </a:lnTo>
                  <a:lnTo>
                    <a:pt x="0" y="1219"/>
                  </a:lnTo>
                  <a:lnTo>
                    <a:pt x="1828" y="0"/>
                  </a:lnTo>
                  <a:lnTo>
                    <a:pt x="3048" y="182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6" name="Freihandform: Form 385">
              <a:extLst>
                <a:ext uri="{FF2B5EF4-FFF2-40B4-BE49-F238E27FC236}">
                  <a16:creationId xmlns:a16="http://schemas.microsoft.com/office/drawing/2014/main" id="{81507CD5-F6E7-B975-F7E6-6E16B5941AAF}"/>
                </a:ext>
              </a:extLst>
            </p:cNvPr>
            <p:cNvSpPr/>
            <p:nvPr/>
          </p:nvSpPr>
          <p:spPr>
            <a:xfrm>
              <a:off x="11303646" y="4934642"/>
              <a:ext cx="14021" cy="8534"/>
            </a:xfrm>
            <a:custGeom>
              <a:avLst/>
              <a:gdLst>
                <a:gd name="connsiteX0" fmla="*/ 11583 w 14021"/>
                <a:gd name="connsiteY0" fmla="*/ 0 h 8534"/>
                <a:gd name="connsiteX1" fmla="*/ 12192 w 14021"/>
                <a:gd name="connsiteY1" fmla="*/ 609 h 8534"/>
                <a:gd name="connsiteX2" fmla="*/ 14021 w 14021"/>
                <a:gd name="connsiteY2" fmla="*/ 609 h 8534"/>
                <a:gd name="connsiteX3" fmla="*/ 13412 w 14021"/>
                <a:gd name="connsiteY3" fmla="*/ 3048 h 8534"/>
                <a:gd name="connsiteX4" fmla="*/ 10364 w 14021"/>
                <a:gd name="connsiteY4" fmla="*/ 4267 h 8534"/>
                <a:gd name="connsiteX5" fmla="*/ 8535 w 14021"/>
                <a:gd name="connsiteY5" fmla="*/ 4267 h 8534"/>
                <a:gd name="connsiteX6" fmla="*/ 6096 w 14021"/>
                <a:gd name="connsiteY6" fmla="*/ 4877 h 8534"/>
                <a:gd name="connsiteX7" fmla="*/ 3658 w 14021"/>
                <a:gd name="connsiteY7" fmla="*/ 8534 h 8534"/>
                <a:gd name="connsiteX8" fmla="*/ 3048 w 14021"/>
                <a:gd name="connsiteY8" fmla="*/ 6705 h 8534"/>
                <a:gd name="connsiteX9" fmla="*/ 1220 w 14021"/>
                <a:gd name="connsiteY9" fmla="*/ 7315 h 8534"/>
                <a:gd name="connsiteX10" fmla="*/ 0 w 14021"/>
                <a:gd name="connsiteY10" fmla="*/ 6096 h 8534"/>
                <a:gd name="connsiteX11" fmla="*/ 0 w 14021"/>
                <a:gd name="connsiteY11" fmla="*/ 4267 h 8534"/>
                <a:gd name="connsiteX12" fmla="*/ 3048 w 14021"/>
                <a:gd name="connsiteY12" fmla="*/ 3657 h 8534"/>
                <a:gd name="connsiteX13" fmla="*/ 3048 w 14021"/>
                <a:gd name="connsiteY13" fmla="*/ 2438 h 8534"/>
                <a:gd name="connsiteX14" fmla="*/ 4877 w 14021"/>
                <a:gd name="connsiteY14" fmla="*/ 0 h 8534"/>
                <a:gd name="connsiteX15" fmla="*/ 9144 w 14021"/>
                <a:gd name="connsiteY15" fmla="*/ 609 h 8534"/>
                <a:gd name="connsiteX16" fmla="*/ 11583 w 14021"/>
                <a:gd name="connsiteY16" fmla="*/ 0 h 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21" h="8534">
                  <a:moveTo>
                    <a:pt x="11583" y="0"/>
                  </a:moveTo>
                  <a:lnTo>
                    <a:pt x="12192" y="609"/>
                  </a:lnTo>
                  <a:lnTo>
                    <a:pt x="14021" y="609"/>
                  </a:lnTo>
                  <a:lnTo>
                    <a:pt x="13412" y="3048"/>
                  </a:lnTo>
                  <a:lnTo>
                    <a:pt x="10364" y="4267"/>
                  </a:lnTo>
                  <a:lnTo>
                    <a:pt x="8535" y="4267"/>
                  </a:lnTo>
                  <a:lnTo>
                    <a:pt x="6096" y="4877"/>
                  </a:lnTo>
                  <a:lnTo>
                    <a:pt x="3658" y="8534"/>
                  </a:lnTo>
                  <a:lnTo>
                    <a:pt x="3048" y="6705"/>
                  </a:lnTo>
                  <a:lnTo>
                    <a:pt x="1220" y="7315"/>
                  </a:lnTo>
                  <a:lnTo>
                    <a:pt x="0" y="6096"/>
                  </a:lnTo>
                  <a:lnTo>
                    <a:pt x="0" y="4267"/>
                  </a:lnTo>
                  <a:lnTo>
                    <a:pt x="3048" y="3657"/>
                  </a:lnTo>
                  <a:lnTo>
                    <a:pt x="3048" y="2438"/>
                  </a:lnTo>
                  <a:lnTo>
                    <a:pt x="4877" y="0"/>
                  </a:lnTo>
                  <a:lnTo>
                    <a:pt x="9144" y="609"/>
                  </a:lnTo>
                  <a:lnTo>
                    <a:pt x="11583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7" name="Freihandform: Form 386">
              <a:extLst>
                <a:ext uri="{FF2B5EF4-FFF2-40B4-BE49-F238E27FC236}">
                  <a16:creationId xmlns:a16="http://schemas.microsoft.com/office/drawing/2014/main" id="{5C96FB20-A567-86A5-C22E-AF237B9F9A27}"/>
                </a:ext>
              </a:extLst>
            </p:cNvPr>
            <p:cNvSpPr/>
            <p:nvPr/>
          </p:nvSpPr>
          <p:spPr>
            <a:xfrm>
              <a:off x="11152466" y="4916963"/>
              <a:ext cx="32308" cy="24993"/>
            </a:xfrm>
            <a:custGeom>
              <a:avLst/>
              <a:gdLst>
                <a:gd name="connsiteX0" fmla="*/ 2439 w 32308"/>
                <a:gd name="connsiteY0" fmla="*/ 610 h 24993"/>
                <a:gd name="connsiteX1" fmla="*/ 4267 w 32308"/>
                <a:gd name="connsiteY1" fmla="*/ 0 h 24993"/>
                <a:gd name="connsiteX2" fmla="*/ 7924 w 32308"/>
                <a:gd name="connsiteY2" fmla="*/ 1829 h 24993"/>
                <a:gd name="connsiteX3" fmla="*/ 10972 w 32308"/>
                <a:gd name="connsiteY3" fmla="*/ 4877 h 24993"/>
                <a:gd name="connsiteX4" fmla="*/ 12801 w 32308"/>
                <a:gd name="connsiteY4" fmla="*/ 6706 h 24993"/>
                <a:gd name="connsiteX5" fmla="*/ 14020 w 32308"/>
                <a:gd name="connsiteY5" fmla="*/ 6706 h 24993"/>
                <a:gd name="connsiteX6" fmla="*/ 15240 w 32308"/>
                <a:gd name="connsiteY6" fmla="*/ 7925 h 24993"/>
                <a:gd name="connsiteX7" fmla="*/ 16459 w 32308"/>
                <a:gd name="connsiteY7" fmla="*/ 7925 h 24993"/>
                <a:gd name="connsiteX8" fmla="*/ 18288 w 32308"/>
                <a:gd name="connsiteY8" fmla="*/ 9754 h 24993"/>
                <a:gd name="connsiteX9" fmla="*/ 20116 w 32308"/>
                <a:gd name="connsiteY9" fmla="*/ 9144 h 24993"/>
                <a:gd name="connsiteX10" fmla="*/ 22555 w 32308"/>
                <a:gd name="connsiteY10" fmla="*/ 9754 h 24993"/>
                <a:gd name="connsiteX11" fmla="*/ 23775 w 32308"/>
                <a:gd name="connsiteY11" fmla="*/ 10973 h 24993"/>
                <a:gd name="connsiteX12" fmla="*/ 26212 w 32308"/>
                <a:gd name="connsiteY12" fmla="*/ 10973 h 24993"/>
                <a:gd name="connsiteX13" fmla="*/ 28041 w 32308"/>
                <a:gd name="connsiteY13" fmla="*/ 10363 h 24993"/>
                <a:gd name="connsiteX14" fmla="*/ 29260 w 32308"/>
                <a:gd name="connsiteY14" fmla="*/ 12192 h 24993"/>
                <a:gd name="connsiteX15" fmla="*/ 30480 w 32308"/>
                <a:gd name="connsiteY15" fmla="*/ 17069 h 24993"/>
                <a:gd name="connsiteX16" fmla="*/ 32308 w 32308"/>
                <a:gd name="connsiteY16" fmla="*/ 18898 h 24993"/>
                <a:gd name="connsiteX17" fmla="*/ 32308 w 32308"/>
                <a:gd name="connsiteY17" fmla="*/ 21946 h 24993"/>
                <a:gd name="connsiteX18" fmla="*/ 31089 w 32308"/>
                <a:gd name="connsiteY18" fmla="*/ 23165 h 24993"/>
                <a:gd name="connsiteX19" fmla="*/ 31699 w 32308"/>
                <a:gd name="connsiteY19" fmla="*/ 24994 h 24993"/>
                <a:gd name="connsiteX20" fmla="*/ 29260 w 32308"/>
                <a:gd name="connsiteY20" fmla="*/ 23775 h 24993"/>
                <a:gd name="connsiteX21" fmla="*/ 27432 w 32308"/>
                <a:gd name="connsiteY21" fmla="*/ 24994 h 24993"/>
                <a:gd name="connsiteX22" fmla="*/ 25603 w 32308"/>
                <a:gd name="connsiteY22" fmla="*/ 24384 h 24993"/>
                <a:gd name="connsiteX23" fmla="*/ 22555 w 32308"/>
                <a:gd name="connsiteY23" fmla="*/ 22555 h 24993"/>
                <a:gd name="connsiteX24" fmla="*/ 21336 w 32308"/>
                <a:gd name="connsiteY24" fmla="*/ 22555 h 24993"/>
                <a:gd name="connsiteX25" fmla="*/ 17679 w 32308"/>
                <a:gd name="connsiteY25" fmla="*/ 21336 h 24993"/>
                <a:gd name="connsiteX26" fmla="*/ 15240 w 32308"/>
                <a:gd name="connsiteY26" fmla="*/ 20727 h 24993"/>
                <a:gd name="connsiteX27" fmla="*/ 14020 w 32308"/>
                <a:gd name="connsiteY27" fmla="*/ 18898 h 24993"/>
                <a:gd name="connsiteX28" fmla="*/ 12192 w 32308"/>
                <a:gd name="connsiteY28" fmla="*/ 17679 h 24993"/>
                <a:gd name="connsiteX29" fmla="*/ 10363 w 32308"/>
                <a:gd name="connsiteY29" fmla="*/ 17069 h 24993"/>
                <a:gd name="connsiteX30" fmla="*/ 9144 w 32308"/>
                <a:gd name="connsiteY30" fmla="*/ 15240 h 24993"/>
                <a:gd name="connsiteX31" fmla="*/ 6705 w 32308"/>
                <a:gd name="connsiteY31" fmla="*/ 14021 h 24993"/>
                <a:gd name="connsiteX32" fmla="*/ 7924 w 32308"/>
                <a:gd name="connsiteY32" fmla="*/ 11583 h 24993"/>
                <a:gd name="connsiteX33" fmla="*/ 7315 w 32308"/>
                <a:gd name="connsiteY33" fmla="*/ 9144 h 24993"/>
                <a:gd name="connsiteX34" fmla="*/ 7315 w 32308"/>
                <a:gd name="connsiteY34" fmla="*/ 6706 h 24993"/>
                <a:gd name="connsiteX35" fmla="*/ 6096 w 32308"/>
                <a:gd name="connsiteY35" fmla="*/ 6096 h 24993"/>
                <a:gd name="connsiteX36" fmla="*/ 2439 w 32308"/>
                <a:gd name="connsiteY36" fmla="*/ 4877 h 24993"/>
                <a:gd name="connsiteX37" fmla="*/ 609 w 32308"/>
                <a:gd name="connsiteY37" fmla="*/ 5487 h 24993"/>
                <a:gd name="connsiteX38" fmla="*/ 0 w 32308"/>
                <a:gd name="connsiteY38" fmla="*/ 4267 h 24993"/>
                <a:gd name="connsiteX39" fmla="*/ 609 w 32308"/>
                <a:gd name="connsiteY39" fmla="*/ 2439 h 24993"/>
                <a:gd name="connsiteX40" fmla="*/ 1219 w 32308"/>
                <a:gd name="connsiteY40" fmla="*/ 610 h 24993"/>
                <a:gd name="connsiteX41" fmla="*/ 2439 w 32308"/>
                <a:gd name="connsiteY41" fmla="*/ 610 h 2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2308" h="24993">
                  <a:moveTo>
                    <a:pt x="2439" y="610"/>
                  </a:moveTo>
                  <a:lnTo>
                    <a:pt x="4267" y="0"/>
                  </a:lnTo>
                  <a:lnTo>
                    <a:pt x="7924" y="1829"/>
                  </a:lnTo>
                  <a:lnTo>
                    <a:pt x="10972" y="4877"/>
                  </a:lnTo>
                  <a:lnTo>
                    <a:pt x="12801" y="6706"/>
                  </a:lnTo>
                  <a:lnTo>
                    <a:pt x="14020" y="6706"/>
                  </a:lnTo>
                  <a:lnTo>
                    <a:pt x="15240" y="7925"/>
                  </a:lnTo>
                  <a:lnTo>
                    <a:pt x="16459" y="7925"/>
                  </a:lnTo>
                  <a:lnTo>
                    <a:pt x="18288" y="9754"/>
                  </a:lnTo>
                  <a:lnTo>
                    <a:pt x="20116" y="9144"/>
                  </a:lnTo>
                  <a:lnTo>
                    <a:pt x="22555" y="9754"/>
                  </a:lnTo>
                  <a:lnTo>
                    <a:pt x="23775" y="10973"/>
                  </a:lnTo>
                  <a:lnTo>
                    <a:pt x="26212" y="10973"/>
                  </a:lnTo>
                  <a:lnTo>
                    <a:pt x="28041" y="10363"/>
                  </a:lnTo>
                  <a:lnTo>
                    <a:pt x="29260" y="12192"/>
                  </a:lnTo>
                  <a:lnTo>
                    <a:pt x="30480" y="17069"/>
                  </a:lnTo>
                  <a:lnTo>
                    <a:pt x="32308" y="18898"/>
                  </a:lnTo>
                  <a:lnTo>
                    <a:pt x="32308" y="21946"/>
                  </a:lnTo>
                  <a:lnTo>
                    <a:pt x="31089" y="23165"/>
                  </a:lnTo>
                  <a:lnTo>
                    <a:pt x="31699" y="24994"/>
                  </a:lnTo>
                  <a:lnTo>
                    <a:pt x="29260" y="23775"/>
                  </a:lnTo>
                  <a:lnTo>
                    <a:pt x="27432" y="24994"/>
                  </a:lnTo>
                  <a:lnTo>
                    <a:pt x="25603" y="24384"/>
                  </a:lnTo>
                  <a:lnTo>
                    <a:pt x="22555" y="22555"/>
                  </a:lnTo>
                  <a:lnTo>
                    <a:pt x="21336" y="22555"/>
                  </a:lnTo>
                  <a:lnTo>
                    <a:pt x="17679" y="21336"/>
                  </a:lnTo>
                  <a:lnTo>
                    <a:pt x="15240" y="20727"/>
                  </a:lnTo>
                  <a:lnTo>
                    <a:pt x="14020" y="18898"/>
                  </a:lnTo>
                  <a:lnTo>
                    <a:pt x="12192" y="17679"/>
                  </a:lnTo>
                  <a:lnTo>
                    <a:pt x="10363" y="17069"/>
                  </a:lnTo>
                  <a:lnTo>
                    <a:pt x="9144" y="15240"/>
                  </a:lnTo>
                  <a:lnTo>
                    <a:pt x="6705" y="14021"/>
                  </a:lnTo>
                  <a:lnTo>
                    <a:pt x="7924" y="11583"/>
                  </a:lnTo>
                  <a:lnTo>
                    <a:pt x="7315" y="9144"/>
                  </a:lnTo>
                  <a:lnTo>
                    <a:pt x="7315" y="6706"/>
                  </a:lnTo>
                  <a:lnTo>
                    <a:pt x="6096" y="6096"/>
                  </a:lnTo>
                  <a:lnTo>
                    <a:pt x="2439" y="4877"/>
                  </a:lnTo>
                  <a:lnTo>
                    <a:pt x="609" y="5487"/>
                  </a:lnTo>
                  <a:lnTo>
                    <a:pt x="0" y="4267"/>
                  </a:lnTo>
                  <a:lnTo>
                    <a:pt x="609" y="2439"/>
                  </a:lnTo>
                  <a:lnTo>
                    <a:pt x="1219" y="610"/>
                  </a:lnTo>
                  <a:lnTo>
                    <a:pt x="2439" y="61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8" name="Freihandform: Form 387">
              <a:extLst>
                <a:ext uri="{FF2B5EF4-FFF2-40B4-BE49-F238E27FC236}">
                  <a16:creationId xmlns:a16="http://schemas.microsoft.com/office/drawing/2014/main" id="{86845E3B-AB88-D0BD-2DF5-9236E6CB72FD}"/>
                </a:ext>
              </a:extLst>
            </p:cNvPr>
            <p:cNvSpPr/>
            <p:nvPr/>
          </p:nvSpPr>
          <p:spPr>
            <a:xfrm>
              <a:off x="11177460" y="4896847"/>
              <a:ext cx="1829" cy="5486"/>
            </a:xfrm>
            <a:custGeom>
              <a:avLst/>
              <a:gdLst>
                <a:gd name="connsiteX0" fmla="*/ 1829 w 1829"/>
                <a:gd name="connsiteY0" fmla="*/ 0 h 5486"/>
                <a:gd name="connsiteX1" fmla="*/ 1219 w 1829"/>
                <a:gd name="connsiteY1" fmla="*/ 1219 h 5486"/>
                <a:gd name="connsiteX2" fmla="*/ 1219 w 1829"/>
                <a:gd name="connsiteY2" fmla="*/ 5487 h 5486"/>
                <a:gd name="connsiteX3" fmla="*/ 0 w 1829"/>
                <a:gd name="connsiteY3" fmla="*/ 4267 h 5486"/>
                <a:gd name="connsiteX4" fmla="*/ 0 w 1829"/>
                <a:gd name="connsiteY4" fmla="*/ 1219 h 5486"/>
                <a:gd name="connsiteX5" fmla="*/ 1829 w 1829"/>
                <a:gd name="connsiteY5" fmla="*/ 0 h 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9" h="5486">
                  <a:moveTo>
                    <a:pt x="1829" y="0"/>
                  </a:moveTo>
                  <a:lnTo>
                    <a:pt x="1219" y="1219"/>
                  </a:lnTo>
                  <a:lnTo>
                    <a:pt x="1219" y="5487"/>
                  </a:lnTo>
                  <a:lnTo>
                    <a:pt x="0" y="4267"/>
                  </a:lnTo>
                  <a:lnTo>
                    <a:pt x="0" y="1219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9" name="Freihandform: Form 388">
              <a:extLst>
                <a:ext uri="{FF2B5EF4-FFF2-40B4-BE49-F238E27FC236}">
                  <a16:creationId xmlns:a16="http://schemas.microsoft.com/office/drawing/2014/main" id="{E0132DD6-C1E5-6EA0-35BE-C5F03E3A01CC}"/>
                </a:ext>
              </a:extLst>
            </p:cNvPr>
            <p:cNvSpPr/>
            <p:nvPr/>
          </p:nvSpPr>
          <p:spPr>
            <a:xfrm>
              <a:off x="11159172" y="4885874"/>
              <a:ext cx="6096" cy="15240"/>
            </a:xfrm>
            <a:custGeom>
              <a:avLst/>
              <a:gdLst>
                <a:gd name="connsiteX0" fmla="*/ 2439 w 6096"/>
                <a:gd name="connsiteY0" fmla="*/ 0 h 15240"/>
                <a:gd name="connsiteX1" fmla="*/ 4267 w 6096"/>
                <a:gd name="connsiteY1" fmla="*/ 5486 h 15240"/>
                <a:gd name="connsiteX2" fmla="*/ 5487 w 6096"/>
                <a:gd name="connsiteY2" fmla="*/ 7925 h 15240"/>
                <a:gd name="connsiteX3" fmla="*/ 5487 w 6096"/>
                <a:gd name="connsiteY3" fmla="*/ 10363 h 15240"/>
                <a:gd name="connsiteX4" fmla="*/ 6096 w 6096"/>
                <a:gd name="connsiteY4" fmla="*/ 13411 h 15240"/>
                <a:gd name="connsiteX5" fmla="*/ 4877 w 6096"/>
                <a:gd name="connsiteY5" fmla="*/ 15240 h 15240"/>
                <a:gd name="connsiteX6" fmla="*/ 2439 w 6096"/>
                <a:gd name="connsiteY6" fmla="*/ 10973 h 15240"/>
                <a:gd name="connsiteX7" fmla="*/ 1829 w 6096"/>
                <a:gd name="connsiteY7" fmla="*/ 12801 h 15240"/>
                <a:gd name="connsiteX8" fmla="*/ 0 w 6096"/>
                <a:gd name="connsiteY8" fmla="*/ 9753 h 15240"/>
                <a:gd name="connsiteX9" fmla="*/ 609 w 6096"/>
                <a:gd name="connsiteY9" fmla="*/ 3657 h 15240"/>
                <a:gd name="connsiteX10" fmla="*/ 1219 w 6096"/>
                <a:gd name="connsiteY10" fmla="*/ 2438 h 15240"/>
                <a:gd name="connsiteX11" fmla="*/ 1219 w 6096"/>
                <a:gd name="connsiteY11" fmla="*/ 609 h 15240"/>
                <a:gd name="connsiteX12" fmla="*/ 2439 w 6096"/>
                <a:gd name="connsiteY12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96" h="15240">
                  <a:moveTo>
                    <a:pt x="2439" y="0"/>
                  </a:moveTo>
                  <a:lnTo>
                    <a:pt x="4267" y="5486"/>
                  </a:lnTo>
                  <a:lnTo>
                    <a:pt x="5487" y="7925"/>
                  </a:lnTo>
                  <a:lnTo>
                    <a:pt x="5487" y="10363"/>
                  </a:lnTo>
                  <a:lnTo>
                    <a:pt x="6096" y="13411"/>
                  </a:lnTo>
                  <a:lnTo>
                    <a:pt x="4877" y="15240"/>
                  </a:lnTo>
                  <a:lnTo>
                    <a:pt x="2439" y="10973"/>
                  </a:lnTo>
                  <a:lnTo>
                    <a:pt x="1829" y="12801"/>
                  </a:lnTo>
                  <a:lnTo>
                    <a:pt x="0" y="9753"/>
                  </a:lnTo>
                  <a:lnTo>
                    <a:pt x="609" y="3657"/>
                  </a:lnTo>
                  <a:lnTo>
                    <a:pt x="1219" y="2438"/>
                  </a:lnTo>
                  <a:lnTo>
                    <a:pt x="1219" y="609"/>
                  </a:lnTo>
                  <a:lnTo>
                    <a:pt x="2439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0" name="Freihandform: Form 389">
              <a:extLst>
                <a:ext uri="{FF2B5EF4-FFF2-40B4-BE49-F238E27FC236}">
                  <a16:creationId xmlns:a16="http://schemas.microsoft.com/office/drawing/2014/main" id="{E2F62D48-2616-CC4A-FADD-3A0215E76D66}"/>
                </a:ext>
              </a:extLst>
            </p:cNvPr>
            <p:cNvSpPr/>
            <p:nvPr/>
          </p:nvSpPr>
          <p:spPr>
            <a:xfrm>
              <a:off x="11098212" y="4879778"/>
              <a:ext cx="40233" cy="26822"/>
            </a:xfrm>
            <a:custGeom>
              <a:avLst/>
              <a:gdLst>
                <a:gd name="connsiteX0" fmla="*/ 12192 w 40233"/>
                <a:gd name="connsiteY0" fmla="*/ 7315 h 26822"/>
                <a:gd name="connsiteX1" fmla="*/ 14021 w 40233"/>
                <a:gd name="connsiteY1" fmla="*/ 7315 h 26822"/>
                <a:gd name="connsiteX2" fmla="*/ 15849 w 40233"/>
                <a:gd name="connsiteY2" fmla="*/ 6705 h 26822"/>
                <a:gd name="connsiteX3" fmla="*/ 18288 w 40233"/>
                <a:gd name="connsiteY3" fmla="*/ 7315 h 26822"/>
                <a:gd name="connsiteX4" fmla="*/ 18897 w 40233"/>
                <a:gd name="connsiteY4" fmla="*/ 6705 h 26822"/>
                <a:gd name="connsiteX5" fmla="*/ 21945 w 40233"/>
                <a:gd name="connsiteY5" fmla="*/ 6705 h 26822"/>
                <a:gd name="connsiteX6" fmla="*/ 26823 w 40233"/>
                <a:gd name="connsiteY6" fmla="*/ 6705 h 26822"/>
                <a:gd name="connsiteX7" fmla="*/ 28041 w 40233"/>
                <a:gd name="connsiteY7" fmla="*/ 8534 h 26822"/>
                <a:gd name="connsiteX8" fmla="*/ 29871 w 40233"/>
                <a:gd name="connsiteY8" fmla="*/ 9144 h 26822"/>
                <a:gd name="connsiteX9" fmla="*/ 31089 w 40233"/>
                <a:gd name="connsiteY9" fmla="*/ 10973 h 26822"/>
                <a:gd name="connsiteX10" fmla="*/ 32309 w 40233"/>
                <a:gd name="connsiteY10" fmla="*/ 10973 h 26822"/>
                <a:gd name="connsiteX11" fmla="*/ 33528 w 40233"/>
                <a:gd name="connsiteY11" fmla="*/ 11582 h 26822"/>
                <a:gd name="connsiteX12" fmla="*/ 35967 w 40233"/>
                <a:gd name="connsiteY12" fmla="*/ 14021 h 26822"/>
                <a:gd name="connsiteX13" fmla="*/ 35967 w 40233"/>
                <a:gd name="connsiteY13" fmla="*/ 17678 h 26822"/>
                <a:gd name="connsiteX14" fmla="*/ 37185 w 40233"/>
                <a:gd name="connsiteY14" fmla="*/ 17678 h 26822"/>
                <a:gd name="connsiteX15" fmla="*/ 39624 w 40233"/>
                <a:gd name="connsiteY15" fmla="*/ 18897 h 26822"/>
                <a:gd name="connsiteX16" fmla="*/ 40233 w 40233"/>
                <a:gd name="connsiteY16" fmla="*/ 20726 h 26822"/>
                <a:gd name="connsiteX17" fmla="*/ 40233 w 40233"/>
                <a:gd name="connsiteY17" fmla="*/ 24384 h 26822"/>
                <a:gd name="connsiteX18" fmla="*/ 39624 w 40233"/>
                <a:gd name="connsiteY18" fmla="*/ 24993 h 26822"/>
                <a:gd name="connsiteX19" fmla="*/ 35357 w 40233"/>
                <a:gd name="connsiteY19" fmla="*/ 26213 h 26822"/>
                <a:gd name="connsiteX20" fmla="*/ 34137 w 40233"/>
                <a:gd name="connsiteY20" fmla="*/ 26822 h 26822"/>
                <a:gd name="connsiteX21" fmla="*/ 31699 w 40233"/>
                <a:gd name="connsiteY21" fmla="*/ 26213 h 26822"/>
                <a:gd name="connsiteX22" fmla="*/ 29261 w 40233"/>
                <a:gd name="connsiteY22" fmla="*/ 24993 h 26822"/>
                <a:gd name="connsiteX23" fmla="*/ 26823 w 40233"/>
                <a:gd name="connsiteY23" fmla="*/ 24993 h 26822"/>
                <a:gd name="connsiteX24" fmla="*/ 26213 w 40233"/>
                <a:gd name="connsiteY24" fmla="*/ 23774 h 26822"/>
                <a:gd name="connsiteX25" fmla="*/ 23165 w 40233"/>
                <a:gd name="connsiteY25" fmla="*/ 21945 h 26822"/>
                <a:gd name="connsiteX26" fmla="*/ 19507 w 40233"/>
                <a:gd name="connsiteY26" fmla="*/ 21945 h 26822"/>
                <a:gd name="connsiteX27" fmla="*/ 16459 w 40233"/>
                <a:gd name="connsiteY27" fmla="*/ 22555 h 26822"/>
                <a:gd name="connsiteX28" fmla="*/ 13411 w 40233"/>
                <a:gd name="connsiteY28" fmla="*/ 22555 h 26822"/>
                <a:gd name="connsiteX29" fmla="*/ 10363 w 40233"/>
                <a:gd name="connsiteY29" fmla="*/ 21945 h 26822"/>
                <a:gd name="connsiteX30" fmla="*/ 8535 w 40233"/>
                <a:gd name="connsiteY30" fmla="*/ 20726 h 26822"/>
                <a:gd name="connsiteX31" fmla="*/ 6705 w 40233"/>
                <a:gd name="connsiteY31" fmla="*/ 21336 h 26822"/>
                <a:gd name="connsiteX32" fmla="*/ 4877 w 40233"/>
                <a:gd name="connsiteY32" fmla="*/ 18897 h 26822"/>
                <a:gd name="connsiteX33" fmla="*/ 3048 w 40233"/>
                <a:gd name="connsiteY33" fmla="*/ 17678 h 26822"/>
                <a:gd name="connsiteX34" fmla="*/ 1219 w 40233"/>
                <a:gd name="connsiteY34" fmla="*/ 12801 h 26822"/>
                <a:gd name="connsiteX35" fmla="*/ 0 w 40233"/>
                <a:gd name="connsiteY35" fmla="*/ 10363 h 26822"/>
                <a:gd name="connsiteX36" fmla="*/ 1219 w 40233"/>
                <a:gd name="connsiteY36" fmla="*/ 9144 h 26822"/>
                <a:gd name="connsiteX37" fmla="*/ 609 w 40233"/>
                <a:gd name="connsiteY37" fmla="*/ 7925 h 26822"/>
                <a:gd name="connsiteX38" fmla="*/ 609 w 40233"/>
                <a:gd name="connsiteY38" fmla="*/ 3657 h 26822"/>
                <a:gd name="connsiteX39" fmla="*/ 1219 w 40233"/>
                <a:gd name="connsiteY39" fmla="*/ 1829 h 26822"/>
                <a:gd name="connsiteX40" fmla="*/ 4877 w 40233"/>
                <a:gd name="connsiteY40" fmla="*/ 0 h 26822"/>
                <a:gd name="connsiteX41" fmla="*/ 7315 w 40233"/>
                <a:gd name="connsiteY41" fmla="*/ 1219 h 26822"/>
                <a:gd name="connsiteX42" fmla="*/ 9753 w 40233"/>
                <a:gd name="connsiteY42" fmla="*/ 4267 h 26822"/>
                <a:gd name="connsiteX43" fmla="*/ 10363 w 40233"/>
                <a:gd name="connsiteY43" fmla="*/ 6096 h 26822"/>
                <a:gd name="connsiteX44" fmla="*/ 12192 w 40233"/>
                <a:gd name="connsiteY44" fmla="*/ 7315 h 2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0233" h="26822">
                  <a:moveTo>
                    <a:pt x="12192" y="7315"/>
                  </a:moveTo>
                  <a:lnTo>
                    <a:pt x="14021" y="7315"/>
                  </a:lnTo>
                  <a:lnTo>
                    <a:pt x="15849" y="6705"/>
                  </a:lnTo>
                  <a:lnTo>
                    <a:pt x="18288" y="7315"/>
                  </a:lnTo>
                  <a:lnTo>
                    <a:pt x="18897" y="6705"/>
                  </a:lnTo>
                  <a:lnTo>
                    <a:pt x="21945" y="6705"/>
                  </a:lnTo>
                  <a:lnTo>
                    <a:pt x="26823" y="6705"/>
                  </a:lnTo>
                  <a:lnTo>
                    <a:pt x="28041" y="8534"/>
                  </a:lnTo>
                  <a:lnTo>
                    <a:pt x="29871" y="9144"/>
                  </a:lnTo>
                  <a:lnTo>
                    <a:pt x="31089" y="10973"/>
                  </a:lnTo>
                  <a:lnTo>
                    <a:pt x="32309" y="10973"/>
                  </a:lnTo>
                  <a:lnTo>
                    <a:pt x="33528" y="11582"/>
                  </a:lnTo>
                  <a:lnTo>
                    <a:pt x="35967" y="14021"/>
                  </a:lnTo>
                  <a:lnTo>
                    <a:pt x="35967" y="17678"/>
                  </a:lnTo>
                  <a:lnTo>
                    <a:pt x="37185" y="17678"/>
                  </a:lnTo>
                  <a:lnTo>
                    <a:pt x="39624" y="18897"/>
                  </a:lnTo>
                  <a:lnTo>
                    <a:pt x="40233" y="20726"/>
                  </a:lnTo>
                  <a:lnTo>
                    <a:pt x="40233" y="24384"/>
                  </a:lnTo>
                  <a:lnTo>
                    <a:pt x="39624" y="24993"/>
                  </a:lnTo>
                  <a:lnTo>
                    <a:pt x="35357" y="26213"/>
                  </a:lnTo>
                  <a:lnTo>
                    <a:pt x="34137" y="26822"/>
                  </a:lnTo>
                  <a:lnTo>
                    <a:pt x="31699" y="26213"/>
                  </a:lnTo>
                  <a:lnTo>
                    <a:pt x="29261" y="24993"/>
                  </a:lnTo>
                  <a:lnTo>
                    <a:pt x="26823" y="24993"/>
                  </a:lnTo>
                  <a:lnTo>
                    <a:pt x="26213" y="23774"/>
                  </a:lnTo>
                  <a:lnTo>
                    <a:pt x="23165" y="21945"/>
                  </a:lnTo>
                  <a:lnTo>
                    <a:pt x="19507" y="21945"/>
                  </a:lnTo>
                  <a:lnTo>
                    <a:pt x="16459" y="22555"/>
                  </a:lnTo>
                  <a:lnTo>
                    <a:pt x="13411" y="22555"/>
                  </a:lnTo>
                  <a:lnTo>
                    <a:pt x="10363" y="21945"/>
                  </a:lnTo>
                  <a:lnTo>
                    <a:pt x="8535" y="20726"/>
                  </a:lnTo>
                  <a:lnTo>
                    <a:pt x="6705" y="21336"/>
                  </a:lnTo>
                  <a:lnTo>
                    <a:pt x="4877" y="18897"/>
                  </a:lnTo>
                  <a:lnTo>
                    <a:pt x="3048" y="17678"/>
                  </a:lnTo>
                  <a:lnTo>
                    <a:pt x="1219" y="12801"/>
                  </a:lnTo>
                  <a:lnTo>
                    <a:pt x="0" y="10363"/>
                  </a:lnTo>
                  <a:lnTo>
                    <a:pt x="1219" y="9144"/>
                  </a:lnTo>
                  <a:lnTo>
                    <a:pt x="609" y="7925"/>
                  </a:lnTo>
                  <a:lnTo>
                    <a:pt x="609" y="3657"/>
                  </a:lnTo>
                  <a:lnTo>
                    <a:pt x="1219" y="1829"/>
                  </a:lnTo>
                  <a:lnTo>
                    <a:pt x="4877" y="0"/>
                  </a:lnTo>
                  <a:lnTo>
                    <a:pt x="7315" y="1219"/>
                  </a:lnTo>
                  <a:lnTo>
                    <a:pt x="9753" y="4267"/>
                  </a:lnTo>
                  <a:lnTo>
                    <a:pt x="10363" y="6096"/>
                  </a:lnTo>
                  <a:lnTo>
                    <a:pt x="12192" y="7315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1" name="Freihandform: Form 390">
              <a:extLst>
                <a:ext uri="{FF2B5EF4-FFF2-40B4-BE49-F238E27FC236}">
                  <a16:creationId xmlns:a16="http://schemas.microsoft.com/office/drawing/2014/main" id="{97D4D586-2CAD-DD4A-8680-EF37175AD3A1}"/>
                </a:ext>
              </a:extLst>
            </p:cNvPr>
            <p:cNvSpPr/>
            <p:nvPr/>
          </p:nvSpPr>
          <p:spPr>
            <a:xfrm>
              <a:off x="11123814" y="4872463"/>
              <a:ext cx="3658" cy="4876"/>
            </a:xfrm>
            <a:custGeom>
              <a:avLst/>
              <a:gdLst>
                <a:gd name="connsiteX0" fmla="*/ 610 w 3658"/>
                <a:gd name="connsiteY0" fmla="*/ 0 h 4876"/>
                <a:gd name="connsiteX1" fmla="*/ 3658 w 3658"/>
                <a:gd name="connsiteY1" fmla="*/ 3048 h 4876"/>
                <a:gd name="connsiteX2" fmla="*/ 1829 w 3658"/>
                <a:gd name="connsiteY2" fmla="*/ 4877 h 4876"/>
                <a:gd name="connsiteX3" fmla="*/ 0 w 3658"/>
                <a:gd name="connsiteY3" fmla="*/ 3657 h 4876"/>
                <a:gd name="connsiteX4" fmla="*/ 0 w 3658"/>
                <a:gd name="connsiteY4" fmla="*/ 3048 h 4876"/>
                <a:gd name="connsiteX5" fmla="*/ 610 w 3658"/>
                <a:gd name="connsiteY5" fmla="*/ 0 h 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8" h="4876">
                  <a:moveTo>
                    <a:pt x="610" y="0"/>
                  </a:moveTo>
                  <a:lnTo>
                    <a:pt x="3658" y="3048"/>
                  </a:lnTo>
                  <a:lnTo>
                    <a:pt x="1829" y="4877"/>
                  </a:lnTo>
                  <a:lnTo>
                    <a:pt x="0" y="3657"/>
                  </a:lnTo>
                  <a:lnTo>
                    <a:pt x="0" y="3048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2" name="Freihandform: Form 391">
              <a:extLst>
                <a:ext uri="{FF2B5EF4-FFF2-40B4-BE49-F238E27FC236}">
                  <a16:creationId xmlns:a16="http://schemas.microsoft.com/office/drawing/2014/main" id="{9E357F05-50DE-B204-7DA0-0BF8D8C0F71A}"/>
                </a:ext>
              </a:extLst>
            </p:cNvPr>
            <p:cNvSpPr/>
            <p:nvPr/>
          </p:nvSpPr>
          <p:spPr>
            <a:xfrm>
              <a:off x="11116500" y="4870024"/>
              <a:ext cx="7925" cy="4877"/>
            </a:xfrm>
            <a:custGeom>
              <a:avLst/>
              <a:gdLst>
                <a:gd name="connsiteX0" fmla="*/ 7925 w 7925"/>
                <a:gd name="connsiteY0" fmla="*/ 2439 h 4877"/>
                <a:gd name="connsiteX1" fmla="*/ 6705 w 7925"/>
                <a:gd name="connsiteY1" fmla="*/ 4877 h 4877"/>
                <a:gd name="connsiteX2" fmla="*/ 6096 w 7925"/>
                <a:gd name="connsiteY2" fmla="*/ 4877 h 4877"/>
                <a:gd name="connsiteX3" fmla="*/ 3657 w 7925"/>
                <a:gd name="connsiteY3" fmla="*/ 3048 h 4877"/>
                <a:gd name="connsiteX4" fmla="*/ 1829 w 7925"/>
                <a:gd name="connsiteY4" fmla="*/ 3658 h 4877"/>
                <a:gd name="connsiteX5" fmla="*/ 609 w 7925"/>
                <a:gd name="connsiteY5" fmla="*/ 3048 h 4877"/>
                <a:gd name="connsiteX6" fmla="*/ 0 w 7925"/>
                <a:gd name="connsiteY6" fmla="*/ 1829 h 4877"/>
                <a:gd name="connsiteX7" fmla="*/ 1829 w 7925"/>
                <a:gd name="connsiteY7" fmla="*/ 1219 h 4877"/>
                <a:gd name="connsiteX8" fmla="*/ 3048 w 7925"/>
                <a:gd name="connsiteY8" fmla="*/ 0 h 4877"/>
                <a:gd name="connsiteX9" fmla="*/ 6096 w 7925"/>
                <a:gd name="connsiteY9" fmla="*/ 610 h 4877"/>
                <a:gd name="connsiteX10" fmla="*/ 7925 w 7925"/>
                <a:gd name="connsiteY10" fmla="*/ 2439 h 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25" h="4877">
                  <a:moveTo>
                    <a:pt x="7925" y="2439"/>
                  </a:moveTo>
                  <a:lnTo>
                    <a:pt x="6705" y="4877"/>
                  </a:lnTo>
                  <a:lnTo>
                    <a:pt x="6096" y="4877"/>
                  </a:lnTo>
                  <a:lnTo>
                    <a:pt x="3657" y="3048"/>
                  </a:lnTo>
                  <a:lnTo>
                    <a:pt x="1829" y="3658"/>
                  </a:lnTo>
                  <a:lnTo>
                    <a:pt x="609" y="3048"/>
                  </a:lnTo>
                  <a:lnTo>
                    <a:pt x="0" y="1829"/>
                  </a:lnTo>
                  <a:lnTo>
                    <a:pt x="1829" y="1219"/>
                  </a:lnTo>
                  <a:lnTo>
                    <a:pt x="3048" y="0"/>
                  </a:lnTo>
                  <a:lnTo>
                    <a:pt x="6096" y="610"/>
                  </a:lnTo>
                  <a:lnTo>
                    <a:pt x="7925" y="243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3" name="Freihandform: Form 392">
              <a:extLst>
                <a:ext uri="{FF2B5EF4-FFF2-40B4-BE49-F238E27FC236}">
                  <a16:creationId xmlns:a16="http://schemas.microsoft.com/office/drawing/2014/main" id="{F40BE6A1-64F0-AAAB-B69D-EE2173D53303}"/>
                </a:ext>
              </a:extLst>
            </p:cNvPr>
            <p:cNvSpPr/>
            <p:nvPr/>
          </p:nvSpPr>
          <p:spPr>
            <a:xfrm>
              <a:off x="11080533" y="4869415"/>
              <a:ext cx="5486" cy="5486"/>
            </a:xfrm>
            <a:custGeom>
              <a:avLst/>
              <a:gdLst>
                <a:gd name="connsiteX0" fmla="*/ 3657 w 5486"/>
                <a:gd name="connsiteY0" fmla="*/ 0 h 5486"/>
                <a:gd name="connsiteX1" fmla="*/ 4268 w 5486"/>
                <a:gd name="connsiteY1" fmla="*/ 1219 h 5486"/>
                <a:gd name="connsiteX2" fmla="*/ 5487 w 5486"/>
                <a:gd name="connsiteY2" fmla="*/ 1829 h 5486"/>
                <a:gd name="connsiteX3" fmla="*/ 4268 w 5486"/>
                <a:gd name="connsiteY3" fmla="*/ 4267 h 5486"/>
                <a:gd name="connsiteX4" fmla="*/ 1829 w 5486"/>
                <a:gd name="connsiteY4" fmla="*/ 5487 h 5486"/>
                <a:gd name="connsiteX5" fmla="*/ 0 w 5486"/>
                <a:gd name="connsiteY5" fmla="*/ 3048 h 5486"/>
                <a:gd name="connsiteX6" fmla="*/ 3657 w 5486"/>
                <a:gd name="connsiteY6" fmla="*/ 0 h 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6" h="5486">
                  <a:moveTo>
                    <a:pt x="3657" y="0"/>
                  </a:moveTo>
                  <a:lnTo>
                    <a:pt x="4268" y="1219"/>
                  </a:lnTo>
                  <a:lnTo>
                    <a:pt x="5487" y="1829"/>
                  </a:lnTo>
                  <a:lnTo>
                    <a:pt x="4268" y="4267"/>
                  </a:lnTo>
                  <a:lnTo>
                    <a:pt x="1829" y="5487"/>
                  </a:lnTo>
                  <a:lnTo>
                    <a:pt x="0" y="3048"/>
                  </a:lnTo>
                  <a:lnTo>
                    <a:pt x="3657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4" name="Freihandform: Form 393">
              <a:extLst>
                <a:ext uri="{FF2B5EF4-FFF2-40B4-BE49-F238E27FC236}">
                  <a16:creationId xmlns:a16="http://schemas.microsoft.com/office/drawing/2014/main" id="{185379F5-A147-7BFB-9E74-F308A2F20349}"/>
                </a:ext>
              </a:extLst>
            </p:cNvPr>
            <p:cNvSpPr/>
            <p:nvPr/>
          </p:nvSpPr>
          <p:spPr>
            <a:xfrm>
              <a:off x="11028108" y="4857832"/>
              <a:ext cx="5486" cy="4267"/>
            </a:xfrm>
            <a:custGeom>
              <a:avLst/>
              <a:gdLst>
                <a:gd name="connsiteX0" fmla="*/ 4267 w 5486"/>
                <a:gd name="connsiteY0" fmla="*/ 610 h 4267"/>
                <a:gd name="connsiteX1" fmla="*/ 5487 w 5486"/>
                <a:gd name="connsiteY1" fmla="*/ 2439 h 4267"/>
                <a:gd name="connsiteX2" fmla="*/ 4877 w 5486"/>
                <a:gd name="connsiteY2" fmla="*/ 4267 h 4267"/>
                <a:gd name="connsiteX3" fmla="*/ 0 w 5486"/>
                <a:gd name="connsiteY3" fmla="*/ 1829 h 4267"/>
                <a:gd name="connsiteX4" fmla="*/ 3048 w 5486"/>
                <a:gd name="connsiteY4" fmla="*/ 0 h 4267"/>
                <a:gd name="connsiteX5" fmla="*/ 4267 w 5486"/>
                <a:gd name="connsiteY5" fmla="*/ 610 h 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86" h="4267">
                  <a:moveTo>
                    <a:pt x="4267" y="610"/>
                  </a:moveTo>
                  <a:lnTo>
                    <a:pt x="5487" y="2439"/>
                  </a:lnTo>
                  <a:lnTo>
                    <a:pt x="4877" y="4267"/>
                  </a:lnTo>
                  <a:lnTo>
                    <a:pt x="0" y="1829"/>
                  </a:lnTo>
                  <a:lnTo>
                    <a:pt x="3048" y="0"/>
                  </a:lnTo>
                  <a:lnTo>
                    <a:pt x="4267" y="61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5" name="Freihandform: Form 394">
              <a:extLst>
                <a:ext uri="{FF2B5EF4-FFF2-40B4-BE49-F238E27FC236}">
                  <a16:creationId xmlns:a16="http://schemas.microsoft.com/office/drawing/2014/main" id="{BFAB188A-45A9-4CEA-E444-5A5475D9207F}"/>
                </a:ext>
              </a:extLst>
            </p:cNvPr>
            <p:cNvSpPr/>
            <p:nvPr/>
          </p:nvSpPr>
          <p:spPr>
            <a:xfrm>
              <a:off x="11051273" y="4858442"/>
              <a:ext cx="3048" cy="4876"/>
            </a:xfrm>
            <a:custGeom>
              <a:avLst/>
              <a:gdLst>
                <a:gd name="connsiteX0" fmla="*/ 1828 w 3048"/>
                <a:gd name="connsiteY0" fmla="*/ 4877 h 4876"/>
                <a:gd name="connsiteX1" fmla="*/ 0 w 3048"/>
                <a:gd name="connsiteY1" fmla="*/ 3657 h 4876"/>
                <a:gd name="connsiteX2" fmla="*/ 609 w 3048"/>
                <a:gd name="connsiteY2" fmla="*/ 1829 h 4876"/>
                <a:gd name="connsiteX3" fmla="*/ 2438 w 3048"/>
                <a:gd name="connsiteY3" fmla="*/ 0 h 4876"/>
                <a:gd name="connsiteX4" fmla="*/ 2438 w 3048"/>
                <a:gd name="connsiteY4" fmla="*/ 3048 h 4876"/>
                <a:gd name="connsiteX5" fmla="*/ 3048 w 3048"/>
                <a:gd name="connsiteY5" fmla="*/ 4267 h 4876"/>
                <a:gd name="connsiteX6" fmla="*/ 1828 w 3048"/>
                <a:gd name="connsiteY6" fmla="*/ 4877 h 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8" h="4876">
                  <a:moveTo>
                    <a:pt x="1828" y="4877"/>
                  </a:moveTo>
                  <a:lnTo>
                    <a:pt x="0" y="3657"/>
                  </a:lnTo>
                  <a:lnTo>
                    <a:pt x="609" y="1829"/>
                  </a:lnTo>
                  <a:lnTo>
                    <a:pt x="2438" y="0"/>
                  </a:lnTo>
                  <a:lnTo>
                    <a:pt x="2438" y="3048"/>
                  </a:lnTo>
                  <a:lnTo>
                    <a:pt x="3048" y="4267"/>
                  </a:lnTo>
                  <a:lnTo>
                    <a:pt x="1828" y="4877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6" name="Freihandform: Form 395">
              <a:extLst>
                <a:ext uri="{FF2B5EF4-FFF2-40B4-BE49-F238E27FC236}">
                  <a16:creationId xmlns:a16="http://schemas.microsoft.com/office/drawing/2014/main" id="{046ED646-7BC6-8F84-31DC-FC8306159D6D}"/>
                </a:ext>
              </a:extLst>
            </p:cNvPr>
            <p:cNvSpPr/>
            <p:nvPr/>
          </p:nvSpPr>
          <p:spPr>
            <a:xfrm>
              <a:off x="11042129" y="4850517"/>
              <a:ext cx="9144" cy="10362"/>
            </a:xfrm>
            <a:custGeom>
              <a:avLst/>
              <a:gdLst>
                <a:gd name="connsiteX0" fmla="*/ 5486 w 9144"/>
                <a:gd name="connsiteY0" fmla="*/ 1829 h 10362"/>
                <a:gd name="connsiteX1" fmla="*/ 6705 w 9144"/>
                <a:gd name="connsiteY1" fmla="*/ 1219 h 10362"/>
                <a:gd name="connsiteX2" fmla="*/ 9144 w 9144"/>
                <a:gd name="connsiteY2" fmla="*/ 1219 h 10362"/>
                <a:gd name="connsiteX3" fmla="*/ 9144 w 9144"/>
                <a:gd name="connsiteY3" fmla="*/ 2438 h 10362"/>
                <a:gd name="connsiteX4" fmla="*/ 6705 w 9144"/>
                <a:gd name="connsiteY4" fmla="*/ 4267 h 10362"/>
                <a:gd name="connsiteX5" fmla="*/ 7924 w 9144"/>
                <a:gd name="connsiteY5" fmla="*/ 5486 h 10362"/>
                <a:gd name="connsiteX6" fmla="*/ 7924 w 9144"/>
                <a:gd name="connsiteY6" fmla="*/ 7315 h 10362"/>
                <a:gd name="connsiteX7" fmla="*/ 5486 w 9144"/>
                <a:gd name="connsiteY7" fmla="*/ 9753 h 10362"/>
                <a:gd name="connsiteX8" fmla="*/ 4267 w 9144"/>
                <a:gd name="connsiteY8" fmla="*/ 10363 h 10362"/>
                <a:gd name="connsiteX9" fmla="*/ 2438 w 9144"/>
                <a:gd name="connsiteY9" fmla="*/ 9753 h 10362"/>
                <a:gd name="connsiteX10" fmla="*/ 0 w 9144"/>
                <a:gd name="connsiteY10" fmla="*/ 7315 h 10362"/>
                <a:gd name="connsiteX11" fmla="*/ 609 w 9144"/>
                <a:gd name="connsiteY11" fmla="*/ 3657 h 10362"/>
                <a:gd name="connsiteX12" fmla="*/ 2438 w 9144"/>
                <a:gd name="connsiteY12" fmla="*/ 3048 h 10362"/>
                <a:gd name="connsiteX13" fmla="*/ 3657 w 9144"/>
                <a:gd name="connsiteY13" fmla="*/ 609 h 10362"/>
                <a:gd name="connsiteX14" fmla="*/ 5486 w 9144"/>
                <a:gd name="connsiteY14" fmla="*/ 0 h 10362"/>
                <a:gd name="connsiteX15" fmla="*/ 5486 w 9144"/>
                <a:gd name="connsiteY15" fmla="*/ 1829 h 1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144" h="10362">
                  <a:moveTo>
                    <a:pt x="5486" y="1829"/>
                  </a:moveTo>
                  <a:lnTo>
                    <a:pt x="6705" y="1219"/>
                  </a:lnTo>
                  <a:lnTo>
                    <a:pt x="9144" y="1219"/>
                  </a:lnTo>
                  <a:lnTo>
                    <a:pt x="9144" y="2438"/>
                  </a:lnTo>
                  <a:lnTo>
                    <a:pt x="6705" y="4267"/>
                  </a:lnTo>
                  <a:lnTo>
                    <a:pt x="7924" y="5486"/>
                  </a:lnTo>
                  <a:lnTo>
                    <a:pt x="7924" y="7315"/>
                  </a:lnTo>
                  <a:lnTo>
                    <a:pt x="5486" y="9753"/>
                  </a:lnTo>
                  <a:lnTo>
                    <a:pt x="4267" y="10363"/>
                  </a:lnTo>
                  <a:lnTo>
                    <a:pt x="2438" y="9753"/>
                  </a:lnTo>
                  <a:lnTo>
                    <a:pt x="0" y="7315"/>
                  </a:lnTo>
                  <a:lnTo>
                    <a:pt x="609" y="3657"/>
                  </a:lnTo>
                  <a:lnTo>
                    <a:pt x="2438" y="3048"/>
                  </a:lnTo>
                  <a:lnTo>
                    <a:pt x="3657" y="609"/>
                  </a:lnTo>
                  <a:lnTo>
                    <a:pt x="5486" y="0"/>
                  </a:lnTo>
                  <a:lnTo>
                    <a:pt x="5486" y="182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7" name="Freihandform: Form 396">
              <a:extLst>
                <a:ext uri="{FF2B5EF4-FFF2-40B4-BE49-F238E27FC236}">
                  <a16:creationId xmlns:a16="http://schemas.microsoft.com/office/drawing/2014/main" id="{2398C165-F90F-9DB4-8F94-01E4D5CED894}"/>
                </a:ext>
              </a:extLst>
            </p:cNvPr>
            <p:cNvSpPr/>
            <p:nvPr/>
          </p:nvSpPr>
          <p:spPr>
            <a:xfrm>
              <a:off x="11019573" y="4846859"/>
              <a:ext cx="7315" cy="12801"/>
            </a:xfrm>
            <a:custGeom>
              <a:avLst/>
              <a:gdLst>
                <a:gd name="connsiteX0" fmla="*/ 6096 w 7315"/>
                <a:gd name="connsiteY0" fmla="*/ 6096 h 12801"/>
                <a:gd name="connsiteX1" fmla="*/ 4877 w 7315"/>
                <a:gd name="connsiteY1" fmla="*/ 6706 h 12801"/>
                <a:gd name="connsiteX2" fmla="*/ 3657 w 7315"/>
                <a:gd name="connsiteY2" fmla="*/ 9754 h 12801"/>
                <a:gd name="connsiteX3" fmla="*/ 6096 w 7315"/>
                <a:gd name="connsiteY3" fmla="*/ 12802 h 12801"/>
                <a:gd name="connsiteX4" fmla="*/ 3048 w 7315"/>
                <a:gd name="connsiteY4" fmla="*/ 11583 h 12801"/>
                <a:gd name="connsiteX5" fmla="*/ 3048 w 7315"/>
                <a:gd name="connsiteY5" fmla="*/ 10363 h 12801"/>
                <a:gd name="connsiteX6" fmla="*/ 2439 w 7315"/>
                <a:gd name="connsiteY6" fmla="*/ 8535 h 12801"/>
                <a:gd name="connsiteX7" fmla="*/ 0 w 7315"/>
                <a:gd name="connsiteY7" fmla="*/ 6096 h 12801"/>
                <a:gd name="connsiteX8" fmla="*/ 0 w 7315"/>
                <a:gd name="connsiteY8" fmla="*/ 4877 h 12801"/>
                <a:gd name="connsiteX9" fmla="*/ 2439 w 7315"/>
                <a:gd name="connsiteY9" fmla="*/ 3658 h 12801"/>
                <a:gd name="connsiteX10" fmla="*/ 3048 w 7315"/>
                <a:gd name="connsiteY10" fmla="*/ 1829 h 12801"/>
                <a:gd name="connsiteX11" fmla="*/ 5487 w 7315"/>
                <a:gd name="connsiteY11" fmla="*/ 0 h 12801"/>
                <a:gd name="connsiteX12" fmla="*/ 7316 w 7315"/>
                <a:gd name="connsiteY12" fmla="*/ 1219 h 12801"/>
                <a:gd name="connsiteX13" fmla="*/ 7316 w 7315"/>
                <a:gd name="connsiteY13" fmla="*/ 3658 h 12801"/>
                <a:gd name="connsiteX14" fmla="*/ 6096 w 7315"/>
                <a:gd name="connsiteY14" fmla="*/ 6096 h 1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15" h="12801">
                  <a:moveTo>
                    <a:pt x="6096" y="6096"/>
                  </a:moveTo>
                  <a:lnTo>
                    <a:pt x="4877" y="6706"/>
                  </a:lnTo>
                  <a:lnTo>
                    <a:pt x="3657" y="9754"/>
                  </a:lnTo>
                  <a:lnTo>
                    <a:pt x="6096" y="12802"/>
                  </a:lnTo>
                  <a:lnTo>
                    <a:pt x="3048" y="11583"/>
                  </a:lnTo>
                  <a:lnTo>
                    <a:pt x="3048" y="10363"/>
                  </a:lnTo>
                  <a:lnTo>
                    <a:pt x="2439" y="8535"/>
                  </a:lnTo>
                  <a:lnTo>
                    <a:pt x="0" y="6096"/>
                  </a:lnTo>
                  <a:lnTo>
                    <a:pt x="0" y="4877"/>
                  </a:lnTo>
                  <a:lnTo>
                    <a:pt x="2439" y="3658"/>
                  </a:lnTo>
                  <a:lnTo>
                    <a:pt x="3048" y="1829"/>
                  </a:lnTo>
                  <a:lnTo>
                    <a:pt x="5487" y="0"/>
                  </a:lnTo>
                  <a:lnTo>
                    <a:pt x="7316" y="1219"/>
                  </a:lnTo>
                  <a:lnTo>
                    <a:pt x="7316" y="3658"/>
                  </a:lnTo>
                  <a:lnTo>
                    <a:pt x="6096" y="6096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8" name="Freihandform: Form 397">
              <a:extLst>
                <a:ext uri="{FF2B5EF4-FFF2-40B4-BE49-F238E27FC236}">
                  <a16:creationId xmlns:a16="http://schemas.microsoft.com/office/drawing/2014/main" id="{E7EB8671-F0B5-42AB-6772-F80445B48B26}"/>
                </a:ext>
              </a:extLst>
            </p:cNvPr>
            <p:cNvSpPr/>
            <p:nvPr/>
          </p:nvSpPr>
          <p:spPr>
            <a:xfrm>
              <a:off x="11100041" y="4845640"/>
              <a:ext cx="5485" cy="6705"/>
            </a:xfrm>
            <a:custGeom>
              <a:avLst/>
              <a:gdLst>
                <a:gd name="connsiteX0" fmla="*/ 4267 w 5485"/>
                <a:gd name="connsiteY0" fmla="*/ 4267 h 6705"/>
                <a:gd name="connsiteX1" fmla="*/ 5486 w 5485"/>
                <a:gd name="connsiteY1" fmla="*/ 5487 h 6705"/>
                <a:gd name="connsiteX2" fmla="*/ 4876 w 5485"/>
                <a:gd name="connsiteY2" fmla="*/ 6706 h 6705"/>
                <a:gd name="connsiteX3" fmla="*/ 3657 w 5485"/>
                <a:gd name="connsiteY3" fmla="*/ 6096 h 6705"/>
                <a:gd name="connsiteX4" fmla="*/ 0 w 5485"/>
                <a:gd name="connsiteY4" fmla="*/ 3048 h 6705"/>
                <a:gd name="connsiteX5" fmla="*/ 1219 w 5485"/>
                <a:gd name="connsiteY5" fmla="*/ 610 h 6705"/>
                <a:gd name="connsiteX6" fmla="*/ 3048 w 5485"/>
                <a:gd name="connsiteY6" fmla="*/ 0 h 6705"/>
                <a:gd name="connsiteX7" fmla="*/ 4267 w 5485"/>
                <a:gd name="connsiteY7" fmla="*/ 1219 h 6705"/>
                <a:gd name="connsiteX8" fmla="*/ 3657 w 5485"/>
                <a:gd name="connsiteY8" fmla="*/ 3048 h 6705"/>
                <a:gd name="connsiteX9" fmla="*/ 4267 w 5485"/>
                <a:gd name="connsiteY9" fmla="*/ 4267 h 6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5" h="6705">
                  <a:moveTo>
                    <a:pt x="4267" y="4267"/>
                  </a:moveTo>
                  <a:lnTo>
                    <a:pt x="5486" y="5487"/>
                  </a:lnTo>
                  <a:lnTo>
                    <a:pt x="4876" y="6706"/>
                  </a:lnTo>
                  <a:lnTo>
                    <a:pt x="3657" y="6096"/>
                  </a:lnTo>
                  <a:lnTo>
                    <a:pt x="0" y="3048"/>
                  </a:lnTo>
                  <a:lnTo>
                    <a:pt x="1219" y="610"/>
                  </a:lnTo>
                  <a:lnTo>
                    <a:pt x="3048" y="0"/>
                  </a:lnTo>
                  <a:lnTo>
                    <a:pt x="4267" y="1219"/>
                  </a:lnTo>
                  <a:lnTo>
                    <a:pt x="3657" y="3048"/>
                  </a:lnTo>
                  <a:lnTo>
                    <a:pt x="4267" y="4267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9" name="Freihandform: Form 398">
              <a:extLst>
                <a:ext uri="{FF2B5EF4-FFF2-40B4-BE49-F238E27FC236}">
                  <a16:creationId xmlns:a16="http://schemas.microsoft.com/office/drawing/2014/main" id="{05CFDF45-A3AF-1CA7-F544-0B997A1F1048}"/>
                </a:ext>
              </a:extLst>
            </p:cNvPr>
            <p:cNvSpPr/>
            <p:nvPr/>
          </p:nvSpPr>
          <p:spPr>
            <a:xfrm>
              <a:off x="11136617" y="4843202"/>
              <a:ext cx="22554" cy="51206"/>
            </a:xfrm>
            <a:custGeom>
              <a:avLst/>
              <a:gdLst>
                <a:gd name="connsiteX0" fmla="*/ 7315 w 22554"/>
                <a:gd name="connsiteY0" fmla="*/ 1829 h 51206"/>
                <a:gd name="connsiteX1" fmla="*/ 9753 w 22554"/>
                <a:gd name="connsiteY1" fmla="*/ 6705 h 51206"/>
                <a:gd name="connsiteX2" fmla="*/ 13411 w 22554"/>
                <a:gd name="connsiteY2" fmla="*/ 11582 h 51206"/>
                <a:gd name="connsiteX3" fmla="*/ 13411 w 22554"/>
                <a:gd name="connsiteY3" fmla="*/ 13411 h 51206"/>
                <a:gd name="connsiteX4" fmla="*/ 10972 w 22554"/>
                <a:gd name="connsiteY4" fmla="*/ 14630 h 51206"/>
                <a:gd name="connsiteX5" fmla="*/ 10972 w 22554"/>
                <a:gd name="connsiteY5" fmla="*/ 17678 h 51206"/>
                <a:gd name="connsiteX6" fmla="*/ 10972 w 22554"/>
                <a:gd name="connsiteY6" fmla="*/ 19507 h 51206"/>
                <a:gd name="connsiteX7" fmla="*/ 11582 w 22554"/>
                <a:gd name="connsiteY7" fmla="*/ 20726 h 51206"/>
                <a:gd name="connsiteX8" fmla="*/ 12801 w 22554"/>
                <a:gd name="connsiteY8" fmla="*/ 20726 h 51206"/>
                <a:gd name="connsiteX9" fmla="*/ 14020 w 22554"/>
                <a:gd name="connsiteY9" fmla="*/ 22555 h 51206"/>
                <a:gd name="connsiteX10" fmla="*/ 17068 w 22554"/>
                <a:gd name="connsiteY10" fmla="*/ 24993 h 51206"/>
                <a:gd name="connsiteX11" fmla="*/ 17678 w 22554"/>
                <a:gd name="connsiteY11" fmla="*/ 28041 h 51206"/>
                <a:gd name="connsiteX12" fmla="*/ 18288 w 22554"/>
                <a:gd name="connsiteY12" fmla="*/ 29870 h 51206"/>
                <a:gd name="connsiteX13" fmla="*/ 19507 w 22554"/>
                <a:gd name="connsiteY13" fmla="*/ 31089 h 51206"/>
                <a:gd name="connsiteX14" fmla="*/ 18288 w 22554"/>
                <a:gd name="connsiteY14" fmla="*/ 32309 h 51206"/>
                <a:gd name="connsiteX15" fmla="*/ 20116 w 22554"/>
                <a:gd name="connsiteY15" fmla="*/ 34137 h 51206"/>
                <a:gd name="connsiteX16" fmla="*/ 19507 w 22554"/>
                <a:gd name="connsiteY16" fmla="*/ 34747 h 51206"/>
                <a:gd name="connsiteX17" fmla="*/ 20116 w 22554"/>
                <a:gd name="connsiteY17" fmla="*/ 37795 h 51206"/>
                <a:gd name="connsiteX18" fmla="*/ 18897 w 22554"/>
                <a:gd name="connsiteY18" fmla="*/ 39014 h 51206"/>
                <a:gd name="connsiteX19" fmla="*/ 20726 w 22554"/>
                <a:gd name="connsiteY19" fmla="*/ 40843 h 51206"/>
                <a:gd name="connsiteX20" fmla="*/ 21336 w 22554"/>
                <a:gd name="connsiteY20" fmla="*/ 43891 h 51206"/>
                <a:gd name="connsiteX21" fmla="*/ 22555 w 22554"/>
                <a:gd name="connsiteY21" fmla="*/ 46939 h 51206"/>
                <a:gd name="connsiteX22" fmla="*/ 22555 w 22554"/>
                <a:gd name="connsiteY22" fmla="*/ 50597 h 51206"/>
                <a:gd name="connsiteX23" fmla="*/ 21945 w 22554"/>
                <a:gd name="connsiteY23" fmla="*/ 51206 h 51206"/>
                <a:gd name="connsiteX24" fmla="*/ 20116 w 22554"/>
                <a:gd name="connsiteY24" fmla="*/ 49377 h 51206"/>
                <a:gd name="connsiteX25" fmla="*/ 18288 w 22554"/>
                <a:gd name="connsiteY25" fmla="*/ 46329 h 51206"/>
                <a:gd name="connsiteX26" fmla="*/ 18288 w 22554"/>
                <a:gd name="connsiteY26" fmla="*/ 44501 h 51206"/>
                <a:gd name="connsiteX27" fmla="*/ 16459 w 22554"/>
                <a:gd name="connsiteY27" fmla="*/ 42062 h 51206"/>
                <a:gd name="connsiteX28" fmla="*/ 14020 w 22554"/>
                <a:gd name="connsiteY28" fmla="*/ 40233 h 51206"/>
                <a:gd name="connsiteX29" fmla="*/ 12192 w 22554"/>
                <a:gd name="connsiteY29" fmla="*/ 38405 h 51206"/>
                <a:gd name="connsiteX30" fmla="*/ 9144 w 22554"/>
                <a:gd name="connsiteY30" fmla="*/ 34747 h 51206"/>
                <a:gd name="connsiteX31" fmla="*/ 6705 w 22554"/>
                <a:gd name="connsiteY31" fmla="*/ 32918 h 51206"/>
                <a:gd name="connsiteX32" fmla="*/ 4876 w 22554"/>
                <a:gd name="connsiteY32" fmla="*/ 27432 h 51206"/>
                <a:gd name="connsiteX33" fmla="*/ 3657 w 22554"/>
                <a:gd name="connsiteY33" fmla="*/ 21336 h 51206"/>
                <a:gd name="connsiteX34" fmla="*/ 2438 w 22554"/>
                <a:gd name="connsiteY34" fmla="*/ 17069 h 51206"/>
                <a:gd name="connsiteX35" fmla="*/ 2438 w 22554"/>
                <a:gd name="connsiteY35" fmla="*/ 14021 h 51206"/>
                <a:gd name="connsiteX36" fmla="*/ 1828 w 22554"/>
                <a:gd name="connsiteY36" fmla="*/ 11582 h 51206"/>
                <a:gd name="connsiteX37" fmla="*/ 4267 w 22554"/>
                <a:gd name="connsiteY37" fmla="*/ 9144 h 51206"/>
                <a:gd name="connsiteX38" fmla="*/ 3657 w 22554"/>
                <a:gd name="connsiteY38" fmla="*/ 7315 h 51206"/>
                <a:gd name="connsiteX39" fmla="*/ 609 w 22554"/>
                <a:gd name="connsiteY39" fmla="*/ 3048 h 51206"/>
                <a:gd name="connsiteX40" fmla="*/ 0 w 22554"/>
                <a:gd name="connsiteY40" fmla="*/ 1219 h 51206"/>
                <a:gd name="connsiteX41" fmla="*/ 609 w 22554"/>
                <a:gd name="connsiteY41" fmla="*/ 609 h 51206"/>
                <a:gd name="connsiteX42" fmla="*/ 3048 w 22554"/>
                <a:gd name="connsiteY42" fmla="*/ 1219 h 51206"/>
                <a:gd name="connsiteX43" fmla="*/ 4267 w 22554"/>
                <a:gd name="connsiteY43" fmla="*/ 1829 h 51206"/>
                <a:gd name="connsiteX44" fmla="*/ 6096 w 22554"/>
                <a:gd name="connsiteY44" fmla="*/ 0 h 51206"/>
                <a:gd name="connsiteX45" fmla="*/ 7315 w 22554"/>
                <a:gd name="connsiteY45" fmla="*/ 1829 h 5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2554" h="51206">
                  <a:moveTo>
                    <a:pt x="7315" y="1829"/>
                  </a:moveTo>
                  <a:lnTo>
                    <a:pt x="9753" y="6705"/>
                  </a:lnTo>
                  <a:lnTo>
                    <a:pt x="13411" y="11582"/>
                  </a:lnTo>
                  <a:lnTo>
                    <a:pt x="13411" y="13411"/>
                  </a:lnTo>
                  <a:lnTo>
                    <a:pt x="10972" y="14630"/>
                  </a:lnTo>
                  <a:lnTo>
                    <a:pt x="10972" y="17678"/>
                  </a:lnTo>
                  <a:lnTo>
                    <a:pt x="10972" y="19507"/>
                  </a:lnTo>
                  <a:lnTo>
                    <a:pt x="11582" y="20726"/>
                  </a:lnTo>
                  <a:lnTo>
                    <a:pt x="12801" y="20726"/>
                  </a:lnTo>
                  <a:lnTo>
                    <a:pt x="14020" y="22555"/>
                  </a:lnTo>
                  <a:lnTo>
                    <a:pt x="17068" y="24993"/>
                  </a:lnTo>
                  <a:lnTo>
                    <a:pt x="17678" y="28041"/>
                  </a:lnTo>
                  <a:lnTo>
                    <a:pt x="18288" y="29870"/>
                  </a:lnTo>
                  <a:lnTo>
                    <a:pt x="19507" y="31089"/>
                  </a:lnTo>
                  <a:lnTo>
                    <a:pt x="18288" y="32309"/>
                  </a:lnTo>
                  <a:lnTo>
                    <a:pt x="20116" y="34137"/>
                  </a:lnTo>
                  <a:lnTo>
                    <a:pt x="19507" y="34747"/>
                  </a:lnTo>
                  <a:lnTo>
                    <a:pt x="20116" y="37795"/>
                  </a:lnTo>
                  <a:lnTo>
                    <a:pt x="18897" y="39014"/>
                  </a:lnTo>
                  <a:lnTo>
                    <a:pt x="20726" y="40843"/>
                  </a:lnTo>
                  <a:lnTo>
                    <a:pt x="21336" y="43891"/>
                  </a:lnTo>
                  <a:lnTo>
                    <a:pt x="22555" y="46939"/>
                  </a:lnTo>
                  <a:lnTo>
                    <a:pt x="22555" y="50597"/>
                  </a:lnTo>
                  <a:lnTo>
                    <a:pt x="21945" y="51206"/>
                  </a:lnTo>
                  <a:lnTo>
                    <a:pt x="20116" y="49377"/>
                  </a:lnTo>
                  <a:lnTo>
                    <a:pt x="18288" y="46329"/>
                  </a:lnTo>
                  <a:lnTo>
                    <a:pt x="18288" y="44501"/>
                  </a:lnTo>
                  <a:lnTo>
                    <a:pt x="16459" y="42062"/>
                  </a:lnTo>
                  <a:lnTo>
                    <a:pt x="14020" y="40233"/>
                  </a:lnTo>
                  <a:lnTo>
                    <a:pt x="12192" y="38405"/>
                  </a:lnTo>
                  <a:lnTo>
                    <a:pt x="9144" y="34747"/>
                  </a:lnTo>
                  <a:lnTo>
                    <a:pt x="6705" y="32918"/>
                  </a:lnTo>
                  <a:lnTo>
                    <a:pt x="4876" y="27432"/>
                  </a:lnTo>
                  <a:lnTo>
                    <a:pt x="3657" y="21336"/>
                  </a:lnTo>
                  <a:lnTo>
                    <a:pt x="2438" y="17069"/>
                  </a:lnTo>
                  <a:lnTo>
                    <a:pt x="2438" y="14021"/>
                  </a:lnTo>
                  <a:lnTo>
                    <a:pt x="1828" y="11582"/>
                  </a:lnTo>
                  <a:lnTo>
                    <a:pt x="4267" y="9144"/>
                  </a:lnTo>
                  <a:lnTo>
                    <a:pt x="3657" y="7315"/>
                  </a:lnTo>
                  <a:lnTo>
                    <a:pt x="609" y="3048"/>
                  </a:lnTo>
                  <a:lnTo>
                    <a:pt x="0" y="1219"/>
                  </a:lnTo>
                  <a:lnTo>
                    <a:pt x="609" y="609"/>
                  </a:lnTo>
                  <a:lnTo>
                    <a:pt x="3048" y="1219"/>
                  </a:lnTo>
                  <a:lnTo>
                    <a:pt x="4267" y="1829"/>
                  </a:lnTo>
                  <a:lnTo>
                    <a:pt x="6096" y="0"/>
                  </a:lnTo>
                  <a:lnTo>
                    <a:pt x="7315" y="182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0" name="Freihandform: Form 399">
              <a:extLst>
                <a:ext uri="{FF2B5EF4-FFF2-40B4-BE49-F238E27FC236}">
                  <a16:creationId xmlns:a16="http://schemas.microsoft.com/office/drawing/2014/main" id="{4085A15B-03D4-D1BD-8EE5-45086E6B7E75}"/>
                </a:ext>
              </a:extLst>
            </p:cNvPr>
            <p:cNvSpPr/>
            <p:nvPr/>
          </p:nvSpPr>
          <p:spPr>
            <a:xfrm>
              <a:off x="11014697" y="4838935"/>
              <a:ext cx="3048" cy="4267"/>
            </a:xfrm>
            <a:custGeom>
              <a:avLst/>
              <a:gdLst>
                <a:gd name="connsiteX0" fmla="*/ 3048 w 3048"/>
                <a:gd name="connsiteY0" fmla="*/ 4267 h 4267"/>
                <a:gd name="connsiteX1" fmla="*/ 1828 w 3048"/>
                <a:gd name="connsiteY1" fmla="*/ 1829 h 4267"/>
                <a:gd name="connsiteX2" fmla="*/ 0 w 3048"/>
                <a:gd name="connsiteY2" fmla="*/ 0 h 4267"/>
                <a:gd name="connsiteX3" fmla="*/ 2438 w 3048"/>
                <a:gd name="connsiteY3" fmla="*/ 0 h 4267"/>
                <a:gd name="connsiteX4" fmla="*/ 3048 w 3048"/>
                <a:gd name="connsiteY4" fmla="*/ 4267 h 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" h="4267">
                  <a:moveTo>
                    <a:pt x="3048" y="4267"/>
                  </a:moveTo>
                  <a:lnTo>
                    <a:pt x="1828" y="1829"/>
                  </a:lnTo>
                  <a:lnTo>
                    <a:pt x="0" y="0"/>
                  </a:lnTo>
                  <a:lnTo>
                    <a:pt x="2438" y="0"/>
                  </a:lnTo>
                  <a:lnTo>
                    <a:pt x="3048" y="4267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1" name="Freihandform: Form 400">
              <a:extLst>
                <a:ext uri="{FF2B5EF4-FFF2-40B4-BE49-F238E27FC236}">
                  <a16:creationId xmlns:a16="http://schemas.microsoft.com/office/drawing/2014/main" id="{1647C82E-059D-2227-7D9D-233E11D743EF}"/>
                </a:ext>
              </a:extLst>
            </p:cNvPr>
            <p:cNvSpPr/>
            <p:nvPr/>
          </p:nvSpPr>
          <p:spPr>
            <a:xfrm>
              <a:off x="11017134" y="4837106"/>
              <a:ext cx="3658" cy="4267"/>
            </a:xfrm>
            <a:custGeom>
              <a:avLst/>
              <a:gdLst>
                <a:gd name="connsiteX0" fmla="*/ 0 w 3658"/>
                <a:gd name="connsiteY0" fmla="*/ 0 h 4267"/>
                <a:gd name="connsiteX1" fmla="*/ 2439 w 3658"/>
                <a:gd name="connsiteY1" fmla="*/ 609 h 4267"/>
                <a:gd name="connsiteX2" fmla="*/ 3048 w 3658"/>
                <a:gd name="connsiteY2" fmla="*/ 1219 h 4267"/>
                <a:gd name="connsiteX3" fmla="*/ 3658 w 3658"/>
                <a:gd name="connsiteY3" fmla="*/ 4267 h 4267"/>
                <a:gd name="connsiteX4" fmla="*/ 2439 w 3658"/>
                <a:gd name="connsiteY4" fmla="*/ 4267 h 4267"/>
                <a:gd name="connsiteX5" fmla="*/ 1220 w 3658"/>
                <a:gd name="connsiteY5" fmla="*/ 1829 h 4267"/>
                <a:gd name="connsiteX6" fmla="*/ 0 w 3658"/>
                <a:gd name="connsiteY6" fmla="*/ 0 h 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8" h="4267">
                  <a:moveTo>
                    <a:pt x="0" y="0"/>
                  </a:moveTo>
                  <a:lnTo>
                    <a:pt x="2439" y="609"/>
                  </a:lnTo>
                  <a:lnTo>
                    <a:pt x="3048" y="1219"/>
                  </a:lnTo>
                  <a:lnTo>
                    <a:pt x="3658" y="4267"/>
                  </a:lnTo>
                  <a:lnTo>
                    <a:pt x="2439" y="4267"/>
                  </a:lnTo>
                  <a:lnTo>
                    <a:pt x="1220" y="1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2" name="Freihandform: Form 401">
              <a:extLst>
                <a:ext uri="{FF2B5EF4-FFF2-40B4-BE49-F238E27FC236}">
                  <a16:creationId xmlns:a16="http://schemas.microsoft.com/office/drawing/2014/main" id="{04C0368E-B84D-6879-54DD-30C1968F7E8D}"/>
                </a:ext>
              </a:extLst>
            </p:cNvPr>
            <p:cNvSpPr/>
            <p:nvPr/>
          </p:nvSpPr>
          <p:spPr>
            <a:xfrm>
              <a:off x="11021402" y="4829181"/>
              <a:ext cx="22554" cy="24384"/>
            </a:xfrm>
            <a:custGeom>
              <a:avLst/>
              <a:gdLst>
                <a:gd name="connsiteX0" fmla="*/ 14631 w 22554"/>
                <a:gd name="connsiteY0" fmla="*/ 9144 h 24384"/>
                <a:gd name="connsiteX1" fmla="*/ 14020 w 22554"/>
                <a:gd name="connsiteY1" fmla="*/ 10973 h 24384"/>
                <a:gd name="connsiteX2" fmla="*/ 15240 w 22554"/>
                <a:gd name="connsiteY2" fmla="*/ 10973 h 24384"/>
                <a:gd name="connsiteX3" fmla="*/ 18288 w 22554"/>
                <a:gd name="connsiteY3" fmla="*/ 10973 h 24384"/>
                <a:gd name="connsiteX4" fmla="*/ 20727 w 22554"/>
                <a:gd name="connsiteY4" fmla="*/ 15240 h 24384"/>
                <a:gd name="connsiteX5" fmla="*/ 20727 w 22554"/>
                <a:gd name="connsiteY5" fmla="*/ 16459 h 24384"/>
                <a:gd name="connsiteX6" fmla="*/ 21945 w 22554"/>
                <a:gd name="connsiteY6" fmla="*/ 18288 h 24384"/>
                <a:gd name="connsiteX7" fmla="*/ 22555 w 22554"/>
                <a:gd name="connsiteY7" fmla="*/ 21336 h 24384"/>
                <a:gd name="connsiteX8" fmla="*/ 21336 w 22554"/>
                <a:gd name="connsiteY8" fmla="*/ 22555 h 24384"/>
                <a:gd name="connsiteX9" fmla="*/ 21336 w 22554"/>
                <a:gd name="connsiteY9" fmla="*/ 24384 h 24384"/>
                <a:gd name="connsiteX10" fmla="*/ 17679 w 22554"/>
                <a:gd name="connsiteY10" fmla="*/ 23165 h 24384"/>
                <a:gd name="connsiteX11" fmla="*/ 16459 w 22554"/>
                <a:gd name="connsiteY11" fmla="*/ 21945 h 24384"/>
                <a:gd name="connsiteX12" fmla="*/ 14631 w 22554"/>
                <a:gd name="connsiteY12" fmla="*/ 21945 h 24384"/>
                <a:gd name="connsiteX13" fmla="*/ 12192 w 22554"/>
                <a:gd name="connsiteY13" fmla="*/ 20117 h 24384"/>
                <a:gd name="connsiteX14" fmla="*/ 11583 w 22554"/>
                <a:gd name="connsiteY14" fmla="*/ 18897 h 24384"/>
                <a:gd name="connsiteX15" fmla="*/ 10972 w 22554"/>
                <a:gd name="connsiteY15" fmla="*/ 17069 h 24384"/>
                <a:gd name="connsiteX16" fmla="*/ 13411 w 22554"/>
                <a:gd name="connsiteY16" fmla="*/ 17678 h 24384"/>
                <a:gd name="connsiteX17" fmla="*/ 11583 w 22554"/>
                <a:gd name="connsiteY17" fmla="*/ 12801 h 24384"/>
                <a:gd name="connsiteX18" fmla="*/ 10972 w 22554"/>
                <a:gd name="connsiteY18" fmla="*/ 11582 h 24384"/>
                <a:gd name="connsiteX19" fmla="*/ 7924 w 22554"/>
                <a:gd name="connsiteY19" fmla="*/ 12192 h 24384"/>
                <a:gd name="connsiteX20" fmla="*/ 6705 w 22554"/>
                <a:gd name="connsiteY20" fmla="*/ 12801 h 24384"/>
                <a:gd name="connsiteX21" fmla="*/ 4267 w 22554"/>
                <a:gd name="connsiteY21" fmla="*/ 12801 h 24384"/>
                <a:gd name="connsiteX22" fmla="*/ 2439 w 22554"/>
                <a:gd name="connsiteY22" fmla="*/ 15240 h 24384"/>
                <a:gd name="connsiteX23" fmla="*/ 0 w 22554"/>
                <a:gd name="connsiteY23" fmla="*/ 14021 h 24384"/>
                <a:gd name="connsiteX24" fmla="*/ 0 w 22554"/>
                <a:gd name="connsiteY24" fmla="*/ 10363 h 24384"/>
                <a:gd name="connsiteX25" fmla="*/ 1219 w 22554"/>
                <a:gd name="connsiteY25" fmla="*/ 9144 h 24384"/>
                <a:gd name="connsiteX26" fmla="*/ 3657 w 22554"/>
                <a:gd name="connsiteY26" fmla="*/ 9144 h 24384"/>
                <a:gd name="connsiteX27" fmla="*/ 3657 w 22554"/>
                <a:gd name="connsiteY27" fmla="*/ 6705 h 24384"/>
                <a:gd name="connsiteX28" fmla="*/ 6096 w 22554"/>
                <a:gd name="connsiteY28" fmla="*/ 3048 h 24384"/>
                <a:gd name="connsiteX29" fmla="*/ 8535 w 22554"/>
                <a:gd name="connsiteY29" fmla="*/ 1219 h 24384"/>
                <a:gd name="connsiteX30" fmla="*/ 10363 w 22554"/>
                <a:gd name="connsiteY30" fmla="*/ 0 h 24384"/>
                <a:gd name="connsiteX31" fmla="*/ 12801 w 22554"/>
                <a:gd name="connsiteY31" fmla="*/ 1829 h 24384"/>
                <a:gd name="connsiteX32" fmla="*/ 14020 w 22554"/>
                <a:gd name="connsiteY32" fmla="*/ 4267 h 24384"/>
                <a:gd name="connsiteX33" fmla="*/ 13411 w 22554"/>
                <a:gd name="connsiteY33" fmla="*/ 8534 h 24384"/>
                <a:gd name="connsiteX34" fmla="*/ 14631 w 22554"/>
                <a:gd name="connsiteY34" fmla="*/ 9144 h 2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554" h="24384">
                  <a:moveTo>
                    <a:pt x="14631" y="9144"/>
                  </a:moveTo>
                  <a:lnTo>
                    <a:pt x="14020" y="10973"/>
                  </a:lnTo>
                  <a:lnTo>
                    <a:pt x="15240" y="10973"/>
                  </a:lnTo>
                  <a:lnTo>
                    <a:pt x="18288" y="10973"/>
                  </a:lnTo>
                  <a:lnTo>
                    <a:pt x="20727" y="15240"/>
                  </a:lnTo>
                  <a:lnTo>
                    <a:pt x="20727" y="16459"/>
                  </a:lnTo>
                  <a:lnTo>
                    <a:pt x="21945" y="18288"/>
                  </a:lnTo>
                  <a:lnTo>
                    <a:pt x="22555" y="21336"/>
                  </a:lnTo>
                  <a:lnTo>
                    <a:pt x="21336" y="22555"/>
                  </a:lnTo>
                  <a:lnTo>
                    <a:pt x="21336" y="24384"/>
                  </a:lnTo>
                  <a:lnTo>
                    <a:pt x="17679" y="23165"/>
                  </a:lnTo>
                  <a:lnTo>
                    <a:pt x="16459" y="21945"/>
                  </a:lnTo>
                  <a:lnTo>
                    <a:pt x="14631" y="21945"/>
                  </a:lnTo>
                  <a:lnTo>
                    <a:pt x="12192" y="20117"/>
                  </a:lnTo>
                  <a:lnTo>
                    <a:pt x="11583" y="18897"/>
                  </a:lnTo>
                  <a:lnTo>
                    <a:pt x="10972" y="17069"/>
                  </a:lnTo>
                  <a:lnTo>
                    <a:pt x="13411" y="17678"/>
                  </a:lnTo>
                  <a:lnTo>
                    <a:pt x="11583" y="12801"/>
                  </a:lnTo>
                  <a:lnTo>
                    <a:pt x="10972" y="11582"/>
                  </a:lnTo>
                  <a:lnTo>
                    <a:pt x="7924" y="12192"/>
                  </a:lnTo>
                  <a:lnTo>
                    <a:pt x="6705" y="12801"/>
                  </a:lnTo>
                  <a:lnTo>
                    <a:pt x="4267" y="12801"/>
                  </a:lnTo>
                  <a:lnTo>
                    <a:pt x="2439" y="15240"/>
                  </a:lnTo>
                  <a:lnTo>
                    <a:pt x="0" y="14021"/>
                  </a:lnTo>
                  <a:lnTo>
                    <a:pt x="0" y="10363"/>
                  </a:lnTo>
                  <a:lnTo>
                    <a:pt x="1219" y="9144"/>
                  </a:lnTo>
                  <a:lnTo>
                    <a:pt x="3657" y="9144"/>
                  </a:lnTo>
                  <a:lnTo>
                    <a:pt x="3657" y="6705"/>
                  </a:lnTo>
                  <a:lnTo>
                    <a:pt x="6096" y="3048"/>
                  </a:lnTo>
                  <a:lnTo>
                    <a:pt x="8535" y="1219"/>
                  </a:lnTo>
                  <a:lnTo>
                    <a:pt x="10363" y="0"/>
                  </a:lnTo>
                  <a:lnTo>
                    <a:pt x="12801" y="1829"/>
                  </a:lnTo>
                  <a:lnTo>
                    <a:pt x="14020" y="4267"/>
                  </a:lnTo>
                  <a:lnTo>
                    <a:pt x="13411" y="8534"/>
                  </a:lnTo>
                  <a:lnTo>
                    <a:pt x="14631" y="9144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3" name="Freihandform: Form 402">
              <a:extLst>
                <a:ext uri="{FF2B5EF4-FFF2-40B4-BE49-F238E27FC236}">
                  <a16:creationId xmlns:a16="http://schemas.microsoft.com/office/drawing/2014/main" id="{1A6EF7DF-498A-260D-345D-D030F18BE8A4}"/>
                </a:ext>
              </a:extLst>
            </p:cNvPr>
            <p:cNvSpPr/>
            <p:nvPr/>
          </p:nvSpPr>
          <p:spPr>
            <a:xfrm>
              <a:off x="10998237" y="4829181"/>
              <a:ext cx="2438" cy="9144"/>
            </a:xfrm>
            <a:custGeom>
              <a:avLst/>
              <a:gdLst>
                <a:gd name="connsiteX0" fmla="*/ 1829 w 2438"/>
                <a:gd name="connsiteY0" fmla="*/ 9144 h 9144"/>
                <a:gd name="connsiteX1" fmla="*/ 1220 w 2438"/>
                <a:gd name="connsiteY1" fmla="*/ 9144 h 9144"/>
                <a:gd name="connsiteX2" fmla="*/ 0 w 2438"/>
                <a:gd name="connsiteY2" fmla="*/ 4267 h 9144"/>
                <a:gd name="connsiteX3" fmla="*/ 609 w 2438"/>
                <a:gd name="connsiteY3" fmla="*/ 2438 h 9144"/>
                <a:gd name="connsiteX4" fmla="*/ 609 w 2438"/>
                <a:gd name="connsiteY4" fmla="*/ 0 h 9144"/>
                <a:gd name="connsiteX5" fmla="*/ 1829 w 2438"/>
                <a:gd name="connsiteY5" fmla="*/ 609 h 9144"/>
                <a:gd name="connsiteX6" fmla="*/ 2439 w 2438"/>
                <a:gd name="connsiteY6" fmla="*/ 3048 h 9144"/>
                <a:gd name="connsiteX7" fmla="*/ 2439 w 2438"/>
                <a:gd name="connsiteY7" fmla="*/ 7315 h 9144"/>
                <a:gd name="connsiteX8" fmla="*/ 1829 w 2438"/>
                <a:gd name="connsiteY8" fmla="*/ 9144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8" h="9144">
                  <a:moveTo>
                    <a:pt x="1829" y="9144"/>
                  </a:moveTo>
                  <a:lnTo>
                    <a:pt x="1220" y="9144"/>
                  </a:lnTo>
                  <a:lnTo>
                    <a:pt x="0" y="4267"/>
                  </a:lnTo>
                  <a:lnTo>
                    <a:pt x="609" y="2438"/>
                  </a:lnTo>
                  <a:lnTo>
                    <a:pt x="609" y="0"/>
                  </a:lnTo>
                  <a:lnTo>
                    <a:pt x="1829" y="609"/>
                  </a:lnTo>
                  <a:lnTo>
                    <a:pt x="2439" y="3048"/>
                  </a:lnTo>
                  <a:lnTo>
                    <a:pt x="2439" y="7315"/>
                  </a:lnTo>
                  <a:lnTo>
                    <a:pt x="1829" y="9144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4" name="Freihandform: Form 403">
              <a:extLst>
                <a:ext uri="{FF2B5EF4-FFF2-40B4-BE49-F238E27FC236}">
                  <a16:creationId xmlns:a16="http://schemas.microsoft.com/office/drawing/2014/main" id="{4A2C6B1B-971B-10B6-7EBB-C0369B08C267}"/>
                </a:ext>
              </a:extLst>
            </p:cNvPr>
            <p:cNvSpPr/>
            <p:nvPr/>
          </p:nvSpPr>
          <p:spPr>
            <a:xfrm>
              <a:off x="11012868" y="4824914"/>
              <a:ext cx="8534" cy="11582"/>
            </a:xfrm>
            <a:custGeom>
              <a:avLst/>
              <a:gdLst>
                <a:gd name="connsiteX0" fmla="*/ 7925 w 8534"/>
                <a:gd name="connsiteY0" fmla="*/ 10363 h 11582"/>
                <a:gd name="connsiteX1" fmla="*/ 6096 w 8534"/>
                <a:gd name="connsiteY1" fmla="*/ 11582 h 11582"/>
                <a:gd name="connsiteX2" fmla="*/ 5487 w 8534"/>
                <a:gd name="connsiteY2" fmla="*/ 10973 h 11582"/>
                <a:gd name="connsiteX3" fmla="*/ 3048 w 8534"/>
                <a:gd name="connsiteY3" fmla="*/ 10973 h 11582"/>
                <a:gd name="connsiteX4" fmla="*/ 1219 w 8534"/>
                <a:gd name="connsiteY4" fmla="*/ 9144 h 11582"/>
                <a:gd name="connsiteX5" fmla="*/ 609 w 8534"/>
                <a:gd name="connsiteY5" fmla="*/ 7315 h 11582"/>
                <a:gd name="connsiteX6" fmla="*/ 0 w 8534"/>
                <a:gd name="connsiteY6" fmla="*/ 5486 h 11582"/>
                <a:gd name="connsiteX7" fmla="*/ 609 w 8534"/>
                <a:gd name="connsiteY7" fmla="*/ 3657 h 11582"/>
                <a:gd name="connsiteX8" fmla="*/ 2439 w 8534"/>
                <a:gd name="connsiteY8" fmla="*/ 1219 h 11582"/>
                <a:gd name="connsiteX9" fmla="*/ 5487 w 8534"/>
                <a:gd name="connsiteY9" fmla="*/ 0 h 11582"/>
                <a:gd name="connsiteX10" fmla="*/ 6705 w 8534"/>
                <a:gd name="connsiteY10" fmla="*/ 1219 h 11582"/>
                <a:gd name="connsiteX11" fmla="*/ 8535 w 8534"/>
                <a:gd name="connsiteY11" fmla="*/ 4267 h 11582"/>
                <a:gd name="connsiteX12" fmla="*/ 8535 w 8534"/>
                <a:gd name="connsiteY12" fmla="*/ 7925 h 11582"/>
                <a:gd name="connsiteX13" fmla="*/ 7925 w 8534"/>
                <a:gd name="connsiteY13" fmla="*/ 10363 h 1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4" h="11582">
                  <a:moveTo>
                    <a:pt x="7925" y="10363"/>
                  </a:moveTo>
                  <a:lnTo>
                    <a:pt x="6096" y="11582"/>
                  </a:lnTo>
                  <a:lnTo>
                    <a:pt x="5487" y="10973"/>
                  </a:lnTo>
                  <a:lnTo>
                    <a:pt x="3048" y="10973"/>
                  </a:lnTo>
                  <a:lnTo>
                    <a:pt x="1219" y="9144"/>
                  </a:lnTo>
                  <a:lnTo>
                    <a:pt x="609" y="7315"/>
                  </a:lnTo>
                  <a:lnTo>
                    <a:pt x="0" y="5486"/>
                  </a:lnTo>
                  <a:lnTo>
                    <a:pt x="609" y="3657"/>
                  </a:lnTo>
                  <a:lnTo>
                    <a:pt x="2439" y="1219"/>
                  </a:lnTo>
                  <a:lnTo>
                    <a:pt x="5487" y="0"/>
                  </a:lnTo>
                  <a:lnTo>
                    <a:pt x="6705" y="1219"/>
                  </a:lnTo>
                  <a:lnTo>
                    <a:pt x="8535" y="4267"/>
                  </a:lnTo>
                  <a:lnTo>
                    <a:pt x="8535" y="7925"/>
                  </a:lnTo>
                  <a:lnTo>
                    <a:pt x="7925" y="10363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5" name="Freihandform: Form 404">
              <a:extLst>
                <a:ext uri="{FF2B5EF4-FFF2-40B4-BE49-F238E27FC236}">
                  <a16:creationId xmlns:a16="http://schemas.microsoft.com/office/drawing/2014/main" id="{0D84032A-14AC-09D3-A716-1F137AF29FDB}"/>
                </a:ext>
              </a:extLst>
            </p:cNvPr>
            <p:cNvSpPr/>
            <p:nvPr/>
          </p:nvSpPr>
          <p:spPr>
            <a:xfrm>
              <a:off x="10998237" y="4813941"/>
              <a:ext cx="10973" cy="14630"/>
            </a:xfrm>
            <a:custGeom>
              <a:avLst/>
              <a:gdLst>
                <a:gd name="connsiteX0" fmla="*/ 4268 w 10973"/>
                <a:gd name="connsiteY0" fmla="*/ 0 h 14630"/>
                <a:gd name="connsiteX1" fmla="*/ 6705 w 10973"/>
                <a:gd name="connsiteY1" fmla="*/ 3048 h 14630"/>
                <a:gd name="connsiteX2" fmla="*/ 6705 w 10973"/>
                <a:gd name="connsiteY2" fmla="*/ 3657 h 14630"/>
                <a:gd name="connsiteX3" fmla="*/ 10973 w 10973"/>
                <a:gd name="connsiteY3" fmla="*/ 6096 h 14630"/>
                <a:gd name="connsiteX4" fmla="*/ 10364 w 10973"/>
                <a:gd name="connsiteY4" fmla="*/ 7925 h 14630"/>
                <a:gd name="connsiteX5" fmla="*/ 6705 w 10973"/>
                <a:gd name="connsiteY5" fmla="*/ 12192 h 14630"/>
                <a:gd name="connsiteX6" fmla="*/ 6705 w 10973"/>
                <a:gd name="connsiteY6" fmla="*/ 14021 h 14630"/>
                <a:gd name="connsiteX7" fmla="*/ 4877 w 10973"/>
                <a:gd name="connsiteY7" fmla="*/ 14630 h 14630"/>
                <a:gd name="connsiteX8" fmla="*/ 4877 w 10973"/>
                <a:gd name="connsiteY8" fmla="*/ 12192 h 14630"/>
                <a:gd name="connsiteX9" fmla="*/ 3657 w 10973"/>
                <a:gd name="connsiteY9" fmla="*/ 12192 h 14630"/>
                <a:gd name="connsiteX10" fmla="*/ 3657 w 10973"/>
                <a:gd name="connsiteY10" fmla="*/ 9753 h 14630"/>
                <a:gd name="connsiteX11" fmla="*/ 2439 w 10973"/>
                <a:gd name="connsiteY11" fmla="*/ 7315 h 14630"/>
                <a:gd name="connsiteX12" fmla="*/ 609 w 10973"/>
                <a:gd name="connsiteY12" fmla="*/ 6096 h 14630"/>
                <a:gd name="connsiteX13" fmla="*/ 0 w 10973"/>
                <a:gd name="connsiteY13" fmla="*/ 4267 h 14630"/>
                <a:gd name="connsiteX14" fmla="*/ 609 w 10973"/>
                <a:gd name="connsiteY14" fmla="*/ 2438 h 14630"/>
                <a:gd name="connsiteX15" fmla="*/ 1829 w 10973"/>
                <a:gd name="connsiteY15" fmla="*/ 1219 h 14630"/>
                <a:gd name="connsiteX16" fmla="*/ 3048 w 10973"/>
                <a:gd name="connsiteY16" fmla="*/ 0 h 14630"/>
                <a:gd name="connsiteX17" fmla="*/ 4268 w 10973"/>
                <a:gd name="connsiteY17" fmla="*/ 0 h 1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973" h="14630">
                  <a:moveTo>
                    <a:pt x="4268" y="0"/>
                  </a:moveTo>
                  <a:lnTo>
                    <a:pt x="6705" y="3048"/>
                  </a:lnTo>
                  <a:lnTo>
                    <a:pt x="6705" y="3657"/>
                  </a:lnTo>
                  <a:lnTo>
                    <a:pt x="10973" y="6096"/>
                  </a:lnTo>
                  <a:lnTo>
                    <a:pt x="10364" y="7925"/>
                  </a:lnTo>
                  <a:lnTo>
                    <a:pt x="6705" y="12192"/>
                  </a:lnTo>
                  <a:lnTo>
                    <a:pt x="6705" y="14021"/>
                  </a:lnTo>
                  <a:lnTo>
                    <a:pt x="4877" y="14630"/>
                  </a:lnTo>
                  <a:lnTo>
                    <a:pt x="4877" y="12192"/>
                  </a:lnTo>
                  <a:lnTo>
                    <a:pt x="3657" y="12192"/>
                  </a:lnTo>
                  <a:lnTo>
                    <a:pt x="3657" y="9753"/>
                  </a:lnTo>
                  <a:lnTo>
                    <a:pt x="2439" y="7315"/>
                  </a:lnTo>
                  <a:lnTo>
                    <a:pt x="609" y="6096"/>
                  </a:lnTo>
                  <a:lnTo>
                    <a:pt x="0" y="4267"/>
                  </a:lnTo>
                  <a:lnTo>
                    <a:pt x="609" y="2438"/>
                  </a:lnTo>
                  <a:lnTo>
                    <a:pt x="1829" y="1219"/>
                  </a:lnTo>
                  <a:lnTo>
                    <a:pt x="3048" y="0"/>
                  </a:lnTo>
                  <a:lnTo>
                    <a:pt x="4268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6" name="Freihandform: Form 405">
              <a:extLst>
                <a:ext uri="{FF2B5EF4-FFF2-40B4-BE49-F238E27FC236}">
                  <a16:creationId xmlns:a16="http://schemas.microsoft.com/office/drawing/2014/main" id="{D9268540-25B1-F068-AE6E-BA2A05458D8C}"/>
                </a:ext>
              </a:extLst>
            </p:cNvPr>
            <p:cNvSpPr/>
            <p:nvPr/>
          </p:nvSpPr>
          <p:spPr>
            <a:xfrm>
              <a:off x="11062245" y="4813941"/>
              <a:ext cx="4877" cy="3048"/>
            </a:xfrm>
            <a:custGeom>
              <a:avLst/>
              <a:gdLst>
                <a:gd name="connsiteX0" fmla="*/ 3048 w 4877"/>
                <a:gd name="connsiteY0" fmla="*/ 609 h 3048"/>
                <a:gd name="connsiteX1" fmla="*/ 4877 w 4877"/>
                <a:gd name="connsiteY1" fmla="*/ 1829 h 3048"/>
                <a:gd name="connsiteX2" fmla="*/ 3657 w 4877"/>
                <a:gd name="connsiteY2" fmla="*/ 2438 h 3048"/>
                <a:gd name="connsiteX3" fmla="*/ 609 w 4877"/>
                <a:gd name="connsiteY3" fmla="*/ 3048 h 3048"/>
                <a:gd name="connsiteX4" fmla="*/ 0 w 4877"/>
                <a:gd name="connsiteY4" fmla="*/ 1219 h 3048"/>
                <a:gd name="connsiteX5" fmla="*/ 1220 w 4877"/>
                <a:gd name="connsiteY5" fmla="*/ 0 h 3048"/>
                <a:gd name="connsiteX6" fmla="*/ 3048 w 4877"/>
                <a:gd name="connsiteY6" fmla="*/ 609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77" h="3048">
                  <a:moveTo>
                    <a:pt x="3048" y="609"/>
                  </a:moveTo>
                  <a:lnTo>
                    <a:pt x="4877" y="1829"/>
                  </a:lnTo>
                  <a:lnTo>
                    <a:pt x="3657" y="2438"/>
                  </a:lnTo>
                  <a:lnTo>
                    <a:pt x="609" y="3048"/>
                  </a:lnTo>
                  <a:lnTo>
                    <a:pt x="0" y="1219"/>
                  </a:lnTo>
                  <a:lnTo>
                    <a:pt x="1220" y="0"/>
                  </a:lnTo>
                  <a:lnTo>
                    <a:pt x="3048" y="60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7" name="Freihandform: Form 406">
              <a:extLst>
                <a:ext uri="{FF2B5EF4-FFF2-40B4-BE49-F238E27FC236}">
                  <a16:creationId xmlns:a16="http://schemas.microsoft.com/office/drawing/2014/main" id="{514B18D7-048C-211E-4A39-20A9F88FB1AF}"/>
                </a:ext>
              </a:extLst>
            </p:cNvPr>
            <p:cNvSpPr/>
            <p:nvPr/>
          </p:nvSpPr>
          <p:spPr>
            <a:xfrm>
              <a:off x="11066513" y="4812722"/>
              <a:ext cx="45109" cy="40233"/>
            </a:xfrm>
            <a:custGeom>
              <a:avLst/>
              <a:gdLst>
                <a:gd name="connsiteX0" fmla="*/ 4267 w 45109"/>
                <a:gd name="connsiteY0" fmla="*/ 1829 h 40233"/>
                <a:gd name="connsiteX1" fmla="*/ 5486 w 45109"/>
                <a:gd name="connsiteY1" fmla="*/ 1219 h 40233"/>
                <a:gd name="connsiteX2" fmla="*/ 8534 w 45109"/>
                <a:gd name="connsiteY2" fmla="*/ 3048 h 40233"/>
                <a:gd name="connsiteX3" fmla="*/ 10363 w 45109"/>
                <a:gd name="connsiteY3" fmla="*/ 3657 h 40233"/>
                <a:gd name="connsiteX4" fmla="*/ 11582 w 45109"/>
                <a:gd name="connsiteY4" fmla="*/ 4877 h 40233"/>
                <a:gd name="connsiteX5" fmla="*/ 13411 w 45109"/>
                <a:gd name="connsiteY5" fmla="*/ 7925 h 40233"/>
                <a:gd name="connsiteX6" fmla="*/ 15240 w 45109"/>
                <a:gd name="connsiteY6" fmla="*/ 8534 h 40233"/>
                <a:gd name="connsiteX7" fmla="*/ 17068 w 45109"/>
                <a:gd name="connsiteY7" fmla="*/ 10363 h 40233"/>
                <a:gd name="connsiteX8" fmla="*/ 17068 w 45109"/>
                <a:gd name="connsiteY8" fmla="*/ 12192 h 40233"/>
                <a:gd name="connsiteX9" fmla="*/ 20116 w 45109"/>
                <a:gd name="connsiteY9" fmla="*/ 12801 h 40233"/>
                <a:gd name="connsiteX10" fmla="*/ 20116 w 45109"/>
                <a:gd name="connsiteY10" fmla="*/ 14630 h 40233"/>
                <a:gd name="connsiteX11" fmla="*/ 21945 w 45109"/>
                <a:gd name="connsiteY11" fmla="*/ 15240 h 40233"/>
                <a:gd name="connsiteX12" fmla="*/ 23774 w 45109"/>
                <a:gd name="connsiteY12" fmla="*/ 14630 h 40233"/>
                <a:gd name="connsiteX13" fmla="*/ 24384 w 45109"/>
                <a:gd name="connsiteY13" fmla="*/ 15240 h 40233"/>
                <a:gd name="connsiteX14" fmla="*/ 26822 w 45109"/>
                <a:gd name="connsiteY14" fmla="*/ 16459 h 40233"/>
                <a:gd name="connsiteX15" fmla="*/ 27432 w 45109"/>
                <a:gd name="connsiteY15" fmla="*/ 17678 h 40233"/>
                <a:gd name="connsiteX16" fmla="*/ 29260 w 45109"/>
                <a:gd name="connsiteY16" fmla="*/ 17069 h 40233"/>
                <a:gd name="connsiteX17" fmla="*/ 31089 w 45109"/>
                <a:gd name="connsiteY17" fmla="*/ 17678 h 40233"/>
                <a:gd name="connsiteX18" fmla="*/ 31699 w 45109"/>
                <a:gd name="connsiteY18" fmla="*/ 19507 h 40233"/>
                <a:gd name="connsiteX19" fmla="*/ 34137 w 45109"/>
                <a:gd name="connsiteY19" fmla="*/ 21336 h 40233"/>
                <a:gd name="connsiteX20" fmla="*/ 35966 w 45109"/>
                <a:gd name="connsiteY20" fmla="*/ 23165 h 40233"/>
                <a:gd name="connsiteX21" fmla="*/ 38404 w 45109"/>
                <a:gd name="connsiteY21" fmla="*/ 24993 h 40233"/>
                <a:gd name="connsiteX22" fmla="*/ 44500 w 45109"/>
                <a:gd name="connsiteY22" fmla="*/ 31089 h 40233"/>
                <a:gd name="connsiteX23" fmla="*/ 42672 w 45109"/>
                <a:gd name="connsiteY23" fmla="*/ 33528 h 40233"/>
                <a:gd name="connsiteX24" fmla="*/ 44500 w 45109"/>
                <a:gd name="connsiteY24" fmla="*/ 36576 h 40233"/>
                <a:gd name="connsiteX25" fmla="*/ 45110 w 45109"/>
                <a:gd name="connsiteY25" fmla="*/ 40233 h 40233"/>
                <a:gd name="connsiteX26" fmla="*/ 43281 w 45109"/>
                <a:gd name="connsiteY26" fmla="*/ 39624 h 40233"/>
                <a:gd name="connsiteX27" fmla="*/ 41452 w 45109"/>
                <a:gd name="connsiteY27" fmla="*/ 37185 h 40233"/>
                <a:gd name="connsiteX28" fmla="*/ 37185 w 45109"/>
                <a:gd name="connsiteY28" fmla="*/ 32309 h 40233"/>
                <a:gd name="connsiteX29" fmla="*/ 34747 w 45109"/>
                <a:gd name="connsiteY29" fmla="*/ 31699 h 40233"/>
                <a:gd name="connsiteX30" fmla="*/ 31699 w 45109"/>
                <a:gd name="connsiteY30" fmla="*/ 29261 h 40233"/>
                <a:gd name="connsiteX31" fmla="*/ 28041 w 45109"/>
                <a:gd name="connsiteY31" fmla="*/ 28651 h 40233"/>
                <a:gd name="connsiteX32" fmla="*/ 27432 w 45109"/>
                <a:gd name="connsiteY32" fmla="*/ 26822 h 40233"/>
                <a:gd name="connsiteX33" fmla="*/ 23774 w 45109"/>
                <a:gd name="connsiteY33" fmla="*/ 25603 h 40233"/>
                <a:gd name="connsiteX34" fmla="*/ 20726 w 45109"/>
                <a:gd name="connsiteY34" fmla="*/ 22555 h 40233"/>
                <a:gd name="connsiteX35" fmla="*/ 19507 w 45109"/>
                <a:gd name="connsiteY35" fmla="*/ 22555 h 40233"/>
                <a:gd name="connsiteX36" fmla="*/ 14630 w 45109"/>
                <a:gd name="connsiteY36" fmla="*/ 18897 h 40233"/>
                <a:gd name="connsiteX37" fmla="*/ 11582 w 45109"/>
                <a:gd name="connsiteY37" fmla="*/ 17069 h 40233"/>
                <a:gd name="connsiteX38" fmla="*/ 11582 w 45109"/>
                <a:gd name="connsiteY38" fmla="*/ 15849 h 40233"/>
                <a:gd name="connsiteX39" fmla="*/ 9144 w 45109"/>
                <a:gd name="connsiteY39" fmla="*/ 14630 h 40233"/>
                <a:gd name="connsiteX40" fmla="*/ 7924 w 45109"/>
                <a:gd name="connsiteY40" fmla="*/ 13411 h 40233"/>
                <a:gd name="connsiteX41" fmla="*/ 6705 w 45109"/>
                <a:gd name="connsiteY41" fmla="*/ 10973 h 40233"/>
                <a:gd name="connsiteX42" fmla="*/ 4267 w 45109"/>
                <a:gd name="connsiteY42" fmla="*/ 9144 h 40233"/>
                <a:gd name="connsiteX43" fmla="*/ 3657 w 45109"/>
                <a:gd name="connsiteY43" fmla="*/ 7925 h 40233"/>
                <a:gd name="connsiteX44" fmla="*/ 3657 w 45109"/>
                <a:gd name="connsiteY44" fmla="*/ 5486 h 40233"/>
                <a:gd name="connsiteX45" fmla="*/ 1219 w 45109"/>
                <a:gd name="connsiteY45" fmla="*/ 2438 h 40233"/>
                <a:gd name="connsiteX46" fmla="*/ 0 w 45109"/>
                <a:gd name="connsiteY46" fmla="*/ 1829 h 40233"/>
                <a:gd name="connsiteX47" fmla="*/ 0 w 45109"/>
                <a:gd name="connsiteY47" fmla="*/ 0 h 40233"/>
                <a:gd name="connsiteX48" fmla="*/ 4267 w 45109"/>
                <a:gd name="connsiteY48" fmla="*/ 1829 h 4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5109" h="40233">
                  <a:moveTo>
                    <a:pt x="4267" y="1829"/>
                  </a:moveTo>
                  <a:lnTo>
                    <a:pt x="5486" y="1219"/>
                  </a:lnTo>
                  <a:lnTo>
                    <a:pt x="8534" y="3048"/>
                  </a:lnTo>
                  <a:lnTo>
                    <a:pt x="10363" y="3657"/>
                  </a:lnTo>
                  <a:lnTo>
                    <a:pt x="11582" y="4877"/>
                  </a:lnTo>
                  <a:lnTo>
                    <a:pt x="13411" y="7925"/>
                  </a:lnTo>
                  <a:lnTo>
                    <a:pt x="15240" y="8534"/>
                  </a:lnTo>
                  <a:lnTo>
                    <a:pt x="17068" y="10363"/>
                  </a:lnTo>
                  <a:lnTo>
                    <a:pt x="17068" y="12192"/>
                  </a:lnTo>
                  <a:lnTo>
                    <a:pt x="20116" y="12801"/>
                  </a:lnTo>
                  <a:lnTo>
                    <a:pt x="20116" y="14630"/>
                  </a:lnTo>
                  <a:lnTo>
                    <a:pt x="21945" y="15240"/>
                  </a:lnTo>
                  <a:lnTo>
                    <a:pt x="23774" y="14630"/>
                  </a:lnTo>
                  <a:lnTo>
                    <a:pt x="24384" y="15240"/>
                  </a:lnTo>
                  <a:lnTo>
                    <a:pt x="26822" y="16459"/>
                  </a:lnTo>
                  <a:lnTo>
                    <a:pt x="27432" y="17678"/>
                  </a:lnTo>
                  <a:lnTo>
                    <a:pt x="29260" y="17069"/>
                  </a:lnTo>
                  <a:lnTo>
                    <a:pt x="31089" y="17678"/>
                  </a:lnTo>
                  <a:lnTo>
                    <a:pt x="31699" y="19507"/>
                  </a:lnTo>
                  <a:lnTo>
                    <a:pt x="34137" y="21336"/>
                  </a:lnTo>
                  <a:lnTo>
                    <a:pt x="35966" y="23165"/>
                  </a:lnTo>
                  <a:lnTo>
                    <a:pt x="38404" y="24993"/>
                  </a:lnTo>
                  <a:lnTo>
                    <a:pt x="44500" y="31089"/>
                  </a:lnTo>
                  <a:lnTo>
                    <a:pt x="42672" y="33528"/>
                  </a:lnTo>
                  <a:lnTo>
                    <a:pt x="44500" y="36576"/>
                  </a:lnTo>
                  <a:lnTo>
                    <a:pt x="45110" y="40233"/>
                  </a:lnTo>
                  <a:lnTo>
                    <a:pt x="43281" y="39624"/>
                  </a:lnTo>
                  <a:lnTo>
                    <a:pt x="41452" y="37185"/>
                  </a:lnTo>
                  <a:lnTo>
                    <a:pt x="37185" y="32309"/>
                  </a:lnTo>
                  <a:lnTo>
                    <a:pt x="34747" y="31699"/>
                  </a:lnTo>
                  <a:lnTo>
                    <a:pt x="31699" y="29261"/>
                  </a:lnTo>
                  <a:lnTo>
                    <a:pt x="28041" y="28651"/>
                  </a:lnTo>
                  <a:lnTo>
                    <a:pt x="27432" y="26822"/>
                  </a:lnTo>
                  <a:lnTo>
                    <a:pt x="23774" y="25603"/>
                  </a:lnTo>
                  <a:lnTo>
                    <a:pt x="20726" y="22555"/>
                  </a:lnTo>
                  <a:lnTo>
                    <a:pt x="19507" y="22555"/>
                  </a:lnTo>
                  <a:lnTo>
                    <a:pt x="14630" y="18897"/>
                  </a:lnTo>
                  <a:lnTo>
                    <a:pt x="11582" y="17069"/>
                  </a:lnTo>
                  <a:lnTo>
                    <a:pt x="11582" y="15849"/>
                  </a:lnTo>
                  <a:lnTo>
                    <a:pt x="9144" y="14630"/>
                  </a:lnTo>
                  <a:lnTo>
                    <a:pt x="7924" y="13411"/>
                  </a:lnTo>
                  <a:lnTo>
                    <a:pt x="6705" y="10973"/>
                  </a:lnTo>
                  <a:lnTo>
                    <a:pt x="4267" y="9144"/>
                  </a:lnTo>
                  <a:lnTo>
                    <a:pt x="3657" y="7925"/>
                  </a:lnTo>
                  <a:lnTo>
                    <a:pt x="3657" y="5486"/>
                  </a:lnTo>
                  <a:lnTo>
                    <a:pt x="1219" y="2438"/>
                  </a:lnTo>
                  <a:lnTo>
                    <a:pt x="0" y="1829"/>
                  </a:lnTo>
                  <a:lnTo>
                    <a:pt x="0" y="0"/>
                  </a:lnTo>
                  <a:lnTo>
                    <a:pt x="4267" y="182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8" name="Freihandform: Form 407">
              <a:extLst>
                <a:ext uri="{FF2B5EF4-FFF2-40B4-BE49-F238E27FC236}">
                  <a16:creationId xmlns:a16="http://schemas.microsoft.com/office/drawing/2014/main" id="{005BB00B-430A-ABD6-33BF-51211CD9C040}"/>
                </a:ext>
              </a:extLst>
            </p:cNvPr>
            <p:cNvSpPr/>
            <p:nvPr/>
          </p:nvSpPr>
          <p:spPr>
            <a:xfrm>
              <a:off x="11061636" y="4810893"/>
              <a:ext cx="4266" cy="3048"/>
            </a:xfrm>
            <a:custGeom>
              <a:avLst/>
              <a:gdLst>
                <a:gd name="connsiteX0" fmla="*/ 0 w 4266"/>
                <a:gd name="connsiteY0" fmla="*/ 0 h 3048"/>
                <a:gd name="connsiteX1" fmla="*/ 1219 w 4266"/>
                <a:gd name="connsiteY1" fmla="*/ 1219 h 3048"/>
                <a:gd name="connsiteX2" fmla="*/ 2439 w 4266"/>
                <a:gd name="connsiteY2" fmla="*/ 609 h 3048"/>
                <a:gd name="connsiteX3" fmla="*/ 4267 w 4266"/>
                <a:gd name="connsiteY3" fmla="*/ 1829 h 3048"/>
                <a:gd name="connsiteX4" fmla="*/ 3657 w 4266"/>
                <a:gd name="connsiteY4" fmla="*/ 3048 h 3048"/>
                <a:gd name="connsiteX5" fmla="*/ 1829 w 4266"/>
                <a:gd name="connsiteY5" fmla="*/ 2438 h 3048"/>
                <a:gd name="connsiteX6" fmla="*/ 0 w 4266"/>
                <a:gd name="connsiteY6" fmla="*/ 0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6" h="3048">
                  <a:moveTo>
                    <a:pt x="0" y="0"/>
                  </a:moveTo>
                  <a:lnTo>
                    <a:pt x="1219" y="1219"/>
                  </a:lnTo>
                  <a:lnTo>
                    <a:pt x="2439" y="609"/>
                  </a:lnTo>
                  <a:lnTo>
                    <a:pt x="4267" y="1829"/>
                  </a:lnTo>
                  <a:lnTo>
                    <a:pt x="3657" y="3048"/>
                  </a:lnTo>
                  <a:lnTo>
                    <a:pt x="1829" y="2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9" name="Freihandform: Form 408">
              <a:extLst>
                <a:ext uri="{FF2B5EF4-FFF2-40B4-BE49-F238E27FC236}">
                  <a16:creationId xmlns:a16="http://schemas.microsoft.com/office/drawing/2014/main" id="{E7A7BE3C-8BC4-883F-CCD8-A87F9862B97F}"/>
                </a:ext>
              </a:extLst>
            </p:cNvPr>
            <p:cNvSpPr/>
            <p:nvPr/>
          </p:nvSpPr>
          <p:spPr>
            <a:xfrm>
              <a:off x="11034204" y="4807235"/>
              <a:ext cx="3048" cy="1219"/>
            </a:xfrm>
            <a:custGeom>
              <a:avLst/>
              <a:gdLst>
                <a:gd name="connsiteX0" fmla="*/ 0 w 3048"/>
                <a:gd name="connsiteY0" fmla="*/ 0 h 1219"/>
                <a:gd name="connsiteX1" fmla="*/ 3048 w 3048"/>
                <a:gd name="connsiteY1" fmla="*/ 0 h 1219"/>
                <a:gd name="connsiteX2" fmla="*/ 1829 w 3048"/>
                <a:gd name="connsiteY2" fmla="*/ 1219 h 1219"/>
                <a:gd name="connsiteX3" fmla="*/ 0 w 3048"/>
                <a:gd name="connsiteY3" fmla="*/ 610 h 1219"/>
                <a:gd name="connsiteX4" fmla="*/ 0 w 3048"/>
                <a:gd name="connsiteY4" fmla="*/ 0 h 1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" h="1219">
                  <a:moveTo>
                    <a:pt x="0" y="0"/>
                  </a:moveTo>
                  <a:lnTo>
                    <a:pt x="3048" y="0"/>
                  </a:lnTo>
                  <a:lnTo>
                    <a:pt x="1829" y="1219"/>
                  </a:lnTo>
                  <a:lnTo>
                    <a:pt x="0" y="6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0" name="Freihandform: Form 409">
              <a:extLst>
                <a:ext uri="{FF2B5EF4-FFF2-40B4-BE49-F238E27FC236}">
                  <a16:creationId xmlns:a16="http://schemas.microsoft.com/office/drawing/2014/main" id="{805F7B24-B15D-02FD-E029-0C777CF76091}"/>
                </a:ext>
              </a:extLst>
            </p:cNvPr>
            <p:cNvSpPr/>
            <p:nvPr/>
          </p:nvSpPr>
          <p:spPr>
            <a:xfrm>
              <a:off x="11058588" y="4807235"/>
              <a:ext cx="1829" cy="3048"/>
            </a:xfrm>
            <a:custGeom>
              <a:avLst/>
              <a:gdLst>
                <a:gd name="connsiteX0" fmla="*/ 1829 w 1829"/>
                <a:gd name="connsiteY0" fmla="*/ 0 h 3048"/>
                <a:gd name="connsiteX1" fmla="*/ 609 w 1829"/>
                <a:gd name="connsiteY1" fmla="*/ 3048 h 3048"/>
                <a:gd name="connsiteX2" fmla="*/ 0 w 1829"/>
                <a:gd name="connsiteY2" fmla="*/ 1829 h 3048"/>
                <a:gd name="connsiteX3" fmla="*/ 1829 w 1829"/>
                <a:gd name="connsiteY3" fmla="*/ 0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9" h="3048">
                  <a:moveTo>
                    <a:pt x="1829" y="0"/>
                  </a:moveTo>
                  <a:lnTo>
                    <a:pt x="609" y="3048"/>
                  </a:lnTo>
                  <a:lnTo>
                    <a:pt x="0" y="1829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1" name="Freihandform: Form 410">
              <a:extLst>
                <a:ext uri="{FF2B5EF4-FFF2-40B4-BE49-F238E27FC236}">
                  <a16:creationId xmlns:a16="http://schemas.microsoft.com/office/drawing/2014/main" id="{B9FA8E4B-CAD3-C077-7A8B-2D63273EE0BB}"/>
                </a:ext>
              </a:extLst>
            </p:cNvPr>
            <p:cNvSpPr/>
            <p:nvPr/>
          </p:nvSpPr>
          <p:spPr>
            <a:xfrm>
              <a:off x="11039690" y="4806626"/>
              <a:ext cx="4266" cy="3657"/>
            </a:xfrm>
            <a:custGeom>
              <a:avLst/>
              <a:gdLst>
                <a:gd name="connsiteX0" fmla="*/ 4267 w 4266"/>
                <a:gd name="connsiteY0" fmla="*/ 3048 h 3657"/>
                <a:gd name="connsiteX1" fmla="*/ 1219 w 4266"/>
                <a:gd name="connsiteY1" fmla="*/ 3657 h 3657"/>
                <a:gd name="connsiteX2" fmla="*/ 0 w 4266"/>
                <a:gd name="connsiteY2" fmla="*/ 2438 h 3657"/>
                <a:gd name="connsiteX3" fmla="*/ 1828 w 4266"/>
                <a:gd name="connsiteY3" fmla="*/ 0 h 3657"/>
                <a:gd name="connsiteX4" fmla="*/ 3657 w 4266"/>
                <a:gd name="connsiteY4" fmla="*/ 609 h 3657"/>
                <a:gd name="connsiteX5" fmla="*/ 4267 w 4266"/>
                <a:gd name="connsiteY5" fmla="*/ 3048 h 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6" h="3657">
                  <a:moveTo>
                    <a:pt x="4267" y="3048"/>
                  </a:moveTo>
                  <a:lnTo>
                    <a:pt x="1219" y="3657"/>
                  </a:lnTo>
                  <a:lnTo>
                    <a:pt x="0" y="2438"/>
                  </a:lnTo>
                  <a:lnTo>
                    <a:pt x="1828" y="0"/>
                  </a:lnTo>
                  <a:lnTo>
                    <a:pt x="3657" y="609"/>
                  </a:lnTo>
                  <a:lnTo>
                    <a:pt x="4267" y="304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2" name="Freihandform: Form 411">
              <a:extLst>
                <a:ext uri="{FF2B5EF4-FFF2-40B4-BE49-F238E27FC236}">
                  <a16:creationId xmlns:a16="http://schemas.microsoft.com/office/drawing/2014/main" id="{992CEAA0-0BFF-630B-B5DA-138B5DB93D6A}"/>
                </a:ext>
              </a:extLst>
            </p:cNvPr>
            <p:cNvSpPr/>
            <p:nvPr/>
          </p:nvSpPr>
          <p:spPr>
            <a:xfrm>
              <a:off x="10965318" y="4804187"/>
              <a:ext cx="3658" cy="3048"/>
            </a:xfrm>
            <a:custGeom>
              <a:avLst/>
              <a:gdLst>
                <a:gd name="connsiteX0" fmla="*/ 2439 w 3658"/>
                <a:gd name="connsiteY0" fmla="*/ 0 h 3048"/>
                <a:gd name="connsiteX1" fmla="*/ 3658 w 3658"/>
                <a:gd name="connsiteY1" fmla="*/ 1829 h 3048"/>
                <a:gd name="connsiteX2" fmla="*/ 2439 w 3658"/>
                <a:gd name="connsiteY2" fmla="*/ 3048 h 3048"/>
                <a:gd name="connsiteX3" fmla="*/ 610 w 3658"/>
                <a:gd name="connsiteY3" fmla="*/ 2439 h 3048"/>
                <a:gd name="connsiteX4" fmla="*/ 0 w 3658"/>
                <a:gd name="connsiteY4" fmla="*/ 1829 h 3048"/>
                <a:gd name="connsiteX5" fmla="*/ 2439 w 3658"/>
                <a:gd name="connsiteY5" fmla="*/ 0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8" h="3048">
                  <a:moveTo>
                    <a:pt x="2439" y="0"/>
                  </a:moveTo>
                  <a:lnTo>
                    <a:pt x="3658" y="1829"/>
                  </a:lnTo>
                  <a:lnTo>
                    <a:pt x="2439" y="3048"/>
                  </a:lnTo>
                  <a:lnTo>
                    <a:pt x="610" y="2439"/>
                  </a:lnTo>
                  <a:lnTo>
                    <a:pt x="0" y="1829"/>
                  </a:lnTo>
                  <a:lnTo>
                    <a:pt x="2439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3" name="Freihandform: Form 412">
              <a:extLst>
                <a:ext uri="{FF2B5EF4-FFF2-40B4-BE49-F238E27FC236}">
                  <a16:creationId xmlns:a16="http://schemas.microsoft.com/office/drawing/2014/main" id="{786E9C45-4FD1-1825-94E9-6930CC455EDD}"/>
                </a:ext>
              </a:extLst>
            </p:cNvPr>
            <p:cNvSpPr/>
            <p:nvPr/>
          </p:nvSpPr>
          <p:spPr>
            <a:xfrm>
              <a:off x="10972025" y="4790776"/>
              <a:ext cx="6705" cy="6096"/>
            </a:xfrm>
            <a:custGeom>
              <a:avLst/>
              <a:gdLst>
                <a:gd name="connsiteX0" fmla="*/ 4876 w 6705"/>
                <a:gd name="connsiteY0" fmla="*/ 1829 h 6096"/>
                <a:gd name="connsiteX1" fmla="*/ 6705 w 6705"/>
                <a:gd name="connsiteY1" fmla="*/ 3048 h 6096"/>
                <a:gd name="connsiteX2" fmla="*/ 6096 w 6705"/>
                <a:gd name="connsiteY2" fmla="*/ 4877 h 6096"/>
                <a:gd name="connsiteX3" fmla="*/ 1828 w 6705"/>
                <a:gd name="connsiteY3" fmla="*/ 6096 h 6096"/>
                <a:gd name="connsiteX4" fmla="*/ 0 w 6705"/>
                <a:gd name="connsiteY4" fmla="*/ 4267 h 6096"/>
                <a:gd name="connsiteX5" fmla="*/ 1828 w 6705"/>
                <a:gd name="connsiteY5" fmla="*/ 610 h 6096"/>
                <a:gd name="connsiteX6" fmla="*/ 3048 w 6705"/>
                <a:gd name="connsiteY6" fmla="*/ 0 h 6096"/>
                <a:gd name="connsiteX7" fmla="*/ 4876 w 6705"/>
                <a:gd name="connsiteY7" fmla="*/ 1829 h 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05" h="6096">
                  <a:moveTo>
                    <a:pt x="4876" y="1829"/>
                  </a:moveTo>
                  <a:lnTo>
                    <a:pt x="6705" y="3048"/>
                  </a:lnTo>
                  <a:lnTo>
                    <a:pt x="6096" y="4877"/>
                  </a:lnTo>
                  <a:lnTo>
                    <a:pt x="1828" y="6096"/>
                  </a:lnTo>
                  <a:lnTo>
                    <a:pt x="0" y="4267"/>
                  </a:lnTo>
                  <a:lnTo>
                    <a:pt x="1828" y="610"/>
                  </a:lnTo>
                  <a:lnTo>
                    <a:pt x="3048" y="0"/>
                  </a:lnTo>
                  <a:lnTo>
                    <a:pt x="4876" y="182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4" name="Freihandform: Form 413">
              <a:extLst>
                <a:ext uri="{FF2B5EF4-FFF2-40B4-BE49-F238E27FC236}">
                  <a16:creationId xmlns:a16="http://schemas.microsoft.com/office/drawing/2014/main" id="{D3D78D70-998E-1B03-F2AC-C95C063DBE77}"/>
                </a:ext>
              </a:extLst>
            </p:cNvPr>
            <p:cNvSpPr/>
            <p:nvPr/>
          </p:nvSpPr>
          <p:spPr>
            <a:xfrm>
              <a:off x="10986045" y="4787119"/>
              <a:ext cx="1219" cy="3048"/>
            </a:xfrm>
            <a:custGeom>
              <a:avLst/>
              <a:gdLst>
                <a:gd name="connsiteX0" fmla="*/ 1220 w 1219"/>
                <a:gd name="connsiteY0" fmla="*/ 0 h 3048"/>
                <a:gd name="connsiteX1" fmla="*/ 1220 w 1219"/>
                <a:gd name="connsiteY1" fmla="*/ 3048 h 3048"/>
                <a:gd name="connsiteX2" fmla="*/ 0 w 1219"/>
                <a:gd name="connsiteY2" fmla="*/ 1829 h 3048"/>
                <a:gd name="connsiteX3" fmla="*/ 0 w 1219"/>
                <a:gd name="connsiteY3" fmla="*/ 609 h 3048"/>
                <a:gd name="connsiteX4" fmla="*/ 1220 w 1219"/>
                <a:gd name="connsiteY4" fmla="*/ 0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" h="3048">
                  <a:moveTo>
                    <a:pt x="1220" y="0"/>
                  </a:moveTo>
                  <a:lnTo>
                    <a:pt x="1220" y="3048"/>
                  </a:lnTo>
                  <a:lnTo>
                    <a:pt x="0" y="1829"/>
                  </a:lnTo>
                  <a:lnTo>
                    <a:pt x="0" y="609"/>
                  </a:lnTo>
                  <a:lnTo>
                    <a:pt x="1220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5" name="Freihandform: Form 414">
              <a:extLst>
                <a:ext uri="{FF2B5EF4-FFF2-40B4-BE49-F238E27FC236}">
                  <a16:creationId xmlns:a16="http://schemas.microsoft.com/office/drawing/2014/main" id="{E502D258-1BFE-D548-3324-7E9F0B37D5ED}"/>
                </a:ext>
              </a:extLst>
            </p:cNvPr>
            <p:cNvSpPr/>
            <p:nvPr/>
          </p:nvSpPr>
          <p:spPr>
            <a:xfrm>
              <a:off x="11000066" y="4776146"/>
              <a:ext cx="34746" cy="32308"/>
            </a:xfrm>
            <a:custGeom>
              <a:avLst/>
              <a:gdLst>
                <a:gd name="connsiteX0" fmla="*/ 4876 w 34746"/>
                <a:gd name="connsiteY0" fmla="*/ 1829 h 32308"/>
                <a:gd name="connsiteX1" fmla="*/ 6705 w 34746"/>
                <a:gd name="connsiteY1" fmla="*/ 2438 h 32308"/>
                <a:gd name="connsiteX2" fmla="*/ 9144 w 34746"/>
                <a:gd name="connsiteY2" fmla="*/ 5486 h 32308"/>
                <a:gd name="connsiteX3" fmla="*/ 10972 w 34746"/>
                <a:gd name="connsiteY3" fmla="*/ 6705 h 32308"/>
                <a:gd name="connsiteX4" fmla="*/ 12801 w 34746"/>
                <a:gd name="connsiteY4" fmla="*/ 7315 h 32308"/>
                <a:gd name="connsiteX5" fmla="*/ 14631 w 34746"/>
                <a:gd name="connsiteY5" fmla="*/ 9144 h 32308"/>
                <a:gd name="connsiteX6" fmla="*/ 19507 w 34746"/>
                <a:gd name="connsiteY6" fmla="*/ 11582 h 32308"/>
                <a:gd name="connsiteX7" fmla="*/ 21945 w 34746"/>
                <a:gd name="connsiteY7" fmla="*/ 14630 h 32308"/>
                <a:gd name="connsiteX8" fmla="*/ 21945 w 34746"/>
                <a:gd name="connsiteY8" fmla="*/ 17069 h 32308"/>
                <a:gd name="connsiteX9" fmla="*/ 22555 w 34746"/>
                <a:gd name="connsiteY9" fmla="*/ 20726 h 32308"/>
                <a:gd name="connsiteX10" fmla="*/ 23775 w 34746"/>
                <a:gd name="connsiteY10" fmla="*/ 21945 h 32308"/>
                <a:gd name="connsiteX11" fmla="*/ 25603 w 34746"/>
                <a:gd name="connsiteY11" fmla="*/ 23774 h 32308"/>
                <a:gd name="connsiteX12" fmla="*/ 26823 w 34746"/>
                <a:gd name="connsiteY12" fmla="*/ 23774 h 32308"/>
                <a:gd name="connsiteX13" fmla="*/ 27432 w 34746"/>
                <a:gd name="connsiteY13" fmla="*/ 26213 h 32308"/>
                <a:gd name="connsiteX14" fmla="*/ 31699 w 34746"/>
                <a:gd name="connsiteY14" fmla="*/ 28041 h 32308"/>
                <a:gd name="connsiteX15" fmla="*/ 34137 w 34746"/>
                <a:gd name="connsiteY15" fmla="*/ 27432 h 32308"/>
                <a:gd name="connsiteX16" fmla="*/ 34747 w 34746"/>
                <a:gd name="connsiteY16" fmla="*/ 28041 h 32308"/>
                <a:gd name="connsiteX17" fmla="*/ 34747 w 34746"/>
                <a:gd name="connsiteY17" fmla="*/ 29870 h 32308"/>
                <a:gd name="connsiteX18" fmla="*/ 32919 w 34746"/>
                <a:gd name="connsiteY18" fmla="*/ 30480 h 32308"/>
                <a:gd name="connsiteX19" fmla="*/ 31699 w 34746"/>
                <a:gd name="connsiteY19" fmla="*/ 32309 h 32308"/>
                <a:gd name="connsiteX20" fmla="*/ 28651 w 34746"/>
                <a:gd name="connsiteY20" fmla="*/ 31089 h 32308"/>
                <a:gd name="connsiteX21" fmla="*/ 23775 w 34746"/>
                <a:gd name="connsiteY21" fmla="*/ 28651 h 32308"/>
                <a:gd name="connsiteX22" fmla="*/ 20727 w 34746"/>
                <a:gd name="connsiteY22" fmla="*/ 28651 h 32308"/>
                <a:gd name="connsiteX23" fmla="*/ 18897 w 34746"/>
                <a:gd name="connsiteY23" fmla="*/ 26213 h 32308"/>
                <a:gd name="connsiteX24" fmla="*/ 14631 w 34746"/>
                <a:gd name="connsiteY24" fmla="*/ 23774 h 32308"/>
                <a:gd name="connsiteX25" fmla="*/ 10972 w 34746"/>
                <a:gd name="connsiteY25" fmla="*/ 17678 h 32308"/>
                <a:gd name="connsiteX26" fmla="*/ 7315 w 34746"/>
                <a:gd name="connsiteY26" fmla="*/ 11582 h 32308"/>
                <a:gd name="connsiteX27" fmla="*/ 4267 w 34746"/>
                <a:gd name="connsiteY27" fmla="*/ 9753 h 32308"/>
                <a:gd name="connsiteX28" fmla="*/ 0 w 34746"/>
                <a:gd name="connsiteY28" fmla="*/ 5486 h 32308"/>
                <a:gd name="connsiteX29" fmla="*/ 0 w 34746"/>
                <a:gd name="connsiteY29" fmla="*/ 2438 h 32308"/>
                <a:gd name="connsiteX30" fmla="*/ 0 w 34746"/>
                <a:gd name="connsiteY30" fmla="*/ 1219 h 32308"/>
                <a:gd name="connsiteX31" fmla="*/ 1828 w 34746"/>
                <a:gd name="connsiteY31" fmla="*/ 0 h 32308"/>
                <a:gd name="connsiteX32" fmla="*/ 3657 w 34746"/>
                <a:gd name="connsiteY32" fmla="*/ 609 h 32308"/>
                <a:gd name="connsiteX33" fmla="*/ 4876 w 34746"/>
                <a:gd name="connsiteY33" fmla="*/ 1829 h 3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4746" h="32308">
                  <a:moveTo>
                    <a:pt x="4876" y="1829"/>
                  </a:moveTo>
                  <a:lnTo>
                    <a:pt x="6705" y="2438"/>
                  </a:lnTo>
                  <a:lnTo>
                    <a:pt x="9144" y="5486"/>
                  </a:lnTo>
                  <a:lnTo>
                    <a:pt x="10972" y="6705"/>
                  </a:lnTo>
                  <a:lnTo>
                    <a:pt x="12801" y="7315"/>
                  </a:lnTo>
                  <a:lnTo>
                    <a:pt x="14631" y="9144"/>
                  </a:lnTo>
                  <a:lnTo>
                    <a:pt x="19507" y="11582"/>
                  </a:lnTo>
                  <a:lnTo>
                    <a:pt x="21945" y="14630"/>
                  </a:lnTo>
                  <a:lnTo>
                    <a:pt x="21945" y="17069"/>
                  </a:lnTo>
                  <a:lnTo>
                    <a:pt x="22555" y="20726"/>
                  </a:lnTo>
                  <a:lnTo>
                    <a:pt x="23775" y="21945"/>
                  </a:lnTo>
                  <a:lnTo>
                    <a:pt x="25603" y="23774"/>
                  </a:lnTo>
                  <a:lnTo>
                    <a:pt x="26823" y="23774"/>
                  </a:lnTo>
                  <a:lnTo>
                    <a:pt x="27432" y="26213"/>
                  </a:lnTo>
                  <a:lnTo>
                    <a:pt x="31699" y="28041"/>
                  </a:lnTo>
                  <a:lnTo>
                    <a:pt x="34137" y="27432"/>
                  </a:lnTo>
                  <a:lnTo>
                    <a:pt x="34747" y="28041"/>
                  </a:lnTo>
                  <a:lnTo>
                    <a:pt x="34747" y="29870"/>
                  </a:lnTo>
                  <a:lnTo>
                    <a:pt x="32919" y="30480"/>
                  </a:lnTo>
                  <a:lnTo>
                    <a:pt x="31699" y="32309"/>
                  </a:lnTo>
                  <a:lnTo>
                    <a:pt x="28651" y="31089"/>
                  </a:lnTo>
                  <a:lnTo>
                    <a:pt x="23775" y="28651"/>
                  </a:lnTo>
                  <a:lnTo>
                    <a:pt x="20727" y="28651"/>
                  </a:lnTo>
                  <a:lnTo>
                    <a:pt x="18897" y="26213"/>
                  </a:lnTo>
                  <a:lnTo>
                    <a:pt x="14631" y="23774"/>
                  </a:lnTo>
                  <a:lnTo>
                    <a:pt x="10972" y="17678"/>
                  </a:lnTo>
                  <a:lnTo>
                    <a:pt x="7315" y="11582"/>
                  </a:lnTo>
                  <a:lnTo>
                    <a:pt x="4267" y="9753"/>
                  </a:lnTo>
                  <a:lnTo>
                    <a:pt x="0" y="5486"/>
                  </a:lnTo>
                  <a:lnTo>
                    <a:pt x="0" y="2438"/>
                  </a:lnTo>
                  <a:lnTo>
                    <a:pt x="0" y="1219"/>
                  </a:lnTo>
                  <a:lnTo>
                    <a:pt x="1828" y="0"/>
                  </a:lnTo>
                  <a:lnTo>
                    <a:pt x="3657" y="609"/>
                  </a:lnTo>
                  <a:lnTo>
                    <a:pt x="4876" y="182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6" name="Freihandform: Form 415">
              <a:extLst>
                <a:ext uri="{FF2B5EF4-FFF2-40B4-BE49-F238E27FC236}">
                  <a16:creationId xmlns:a16="http://schemas.microsoft.com/office/drawing/2014/main" id="{52243798-EBAD-8A7B-3B4B-B64938E29CB9}"/>
                </a:ext>
              </a:extLst>
            </p:cNvPr>
            <p:cNvSpPr/>
            <p:nvPr/>
          </p:nvSpPr>
          <p:spPr>
            <a:xfrm>
              <a:off x="5828220" y="4501826"/>
              <a:ext cx="10362" cy="14630"/>
            </a:xfrm>
            <a:custGeom>
              <a:avLst/>
              <a:gdLst>
                <a:gd name="connsiteX0" fmla="*/ 5487 w 10362"/>
                <a:gd name="connsiteY0" fmla="*/ 12801 h 14630"/>
                <a:gd name="connsiteX1" fmla="*/ 4267 w 10362"/>
                <a:gd name="connsiteY1" fmla="*/ 12801 h 14630"/>
                <a:gd name="connsiteX2" fmla="*/ 3048 w 10362"/>
                <a:gd name="connsiteY2" fmla="*/ 14630 h 14630"/>
                <a:gd name="connsiteX3" fmla="*/ 1829 w 10362"/>
                <a:gd name="connsiteY3" fmla="*/ 14630 h 14630"/>
                <a:gd name="connsiteX4" fmla="*/ 1219 w 10362"/>
                <a:gd name="connsiteY4" fmla="*/ 12192 h 14630"/>
                <a:gd name="connsiteX5" fmla="*/ 0 w 10362"/>
                <a:gd name="connsiteY5" fmla="*/ 7315 h 14630"/>
                <a:gd name="connsiteX6" fmla="*/ 0 w 10362"/>
                <a:gd name="connsiteY6" fmla="*/ 5486 h 14630"/>
                <a:gd name="connsiteX7" fmla="*/ 2439 w 10362"/>
                <a:gd name="connsiteY7" fmla="*/ 2438 h 14630"/>
                <a:gd name="connsiteX8" fmla="*/ 4267 w 10362"/>
                <a:gd name="connsiteY8" fmla="*/ 1829 h 14630"/>
                <a:gd name="connsiteX9" fmla="*/ 6096 w 10362"/>
                <a:gd name="connsiteY9" fmla="*/ 0 h 14630"/>
                <a:gd name="connsiteX10" fmla="*/ 8535 w 10362"/>
                <a:gd name="connsiteY10" fmla="*/ 609 h 14630"/>
                <a:gd name="connsiteX11" fmla="*/ 9753 w 10362"/>
                <a:gd name="connsiteY11" fmla="*/ 3048 h 14630"/>
                <a:gd name="connsiteX12" fmla="*/ 10363 w 10362"/>
                <a:gd name="connsiteY12" fmla="*/ 4877 h 14630"/>
                <a:gd name="connsiteX13" fmla="*/ 9753 w 10362"/>
                <a:gd name="connsiteY13" fmla="*/ 7315 h 14630"/>
                <a:gd name="connsiteX14" fmla="*/ 8535 w 10362"/>
                <a:gd name="connsiteY14" fmla="*/ 9144 h 14630"/>
                <a:gd name="connsiteX15" fmla="*/ 6705 w 10362"/>
                <a:gd name="connsiteY15" fmla="*/ 11582 h 14630"/>
                <a:gd name="connsiteX16" fmla="*/ 5487 w 10362"/>
                <a:gd name="connsiteY16" fmla="*/ 12801 h 1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362" h="14630">
                  <a:moveTo>
                    <a:pt x="5487" y="12801"/>
                  </a:moveTo>
                  <a:lnTo>
                    <a:pt x="4267" y="12801"/>
                  </a:lnTo>
                  <a:lnTo>
                    <a:pt x="3048" y="14630"/>
                  </a:lnTo>
                  <a:lnTo>
                    <a:pt x="1829" y="14630"/>
                  </a:lnTo>
                  <a:lnTo>
                    <a:pt x="1219" y="12192"/>
                  </a:lnTo>
                  <a:lnTo>
                    <a:pt x="0" y="7315"/>
                  </a:lnTo>
                  <a:lnTo>
                    <a:pt x="0" y="5486"/>
                  </a:lnTo>
                  <a:lnTo>
                    <a:pt x="2439" y="2438"/>
                  </a:lnTo>
                  <a:lnTo>
                    <a:pt x="4267" y="1829"/>
                  </a:lnTo>
                  <a:lnTo>
                    <a:pt x="6096" y="0"/>
                  </a:lnTo>
                  <a:lnTo>
                    <a:pt x="8535" y="609"/>
                  </a:lnTo>
                  <a:lnTo>
                    <a:pt x="9753" y="3048"/>
                  </a:lnTo>
                  <a:lnTo>
                    <a:pt x="10363" y="4877"/>
                  </a:lnTo>
                  <a:lnTo>
                    <a:pt x="9753" y="7315"/>
                  </a:lnTo>
                  <a:lnTo>
                    <a:pt x="8535" y="9144"/>
                  </a:lnTo>
                  <a:lnTo>
                    <a:pt x="6705" y="11582"/>
                  </a:lnTo>
                  <a:lnTo>
                    <a:pt x="5487" y="12801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7" name="Freihandform: Form 416">
              <a:extLst>
                <a:ext uri="{FF2B5EF4-FFF2-40B4-BE49-F238E27FC236}">
                  <a16:creationId xmlns:a16="http://schemas.microsoft.com/office/drawing/2014/main" id="{FD205D61-C085-A83C-61EC-B75EC060311C}"/>
                </a:ext>
              </a:extLst>
            </p:cNvPr>
            <p:cNvSpPr/>
            <p:nvPr/>
          </p:nvSpPr>
          <p:spPr>
            <a:xfrm>
              <a:off x="5858090" y="4451229"/>
              <a:ext cx="4266" cy="6096"/>
            </a:xfrm>
            <a:custGeom>
              <a:avLst/>
              <a:gdLst>
                <a:gd name="connsiteX0" fmla="*/ 3657 w 4266"/>
                <a:gd name="connsiteY0" fmla="*/ 3658 h 6096"/>
                <a:gd name="connsiteX1" fmla="*/ 3048 w 4266"/>
                <a:gd name="connsiteY1" fmla="*/ 5486 h 6096"/>
                <a:gd name="connsiteX2" fmla="*/ 1828 w 4266"/>
                <a:gd name="connsiteY2" fmla="*/ 6096 h 6096"/>
                <a:gd name="connsiteX3" fmla="*/ 0 w 4266"/>
                <a:gd name="connsiteY3" fmla="*/ 5486 h 6096"/>
                <a:gd name="connsiteX4" fmla="*/ 0 w 4266"/>
                <a:gd name="connsiteY4" fmla="*/ 3658 h 6096"/>
                <a:gd name="connsiteX5" fmla="*/ 1219 w 4266"/>
                <a:gd name="connsiteY5" fmla="*/ 3048 h 6096"/>
                <a:gd name="connsiteX6" fmla="*/ 1219 w 4266"/>
                <a:gd name="connsiteY6" fmla="*/ 1219 h 6096"/>
                <a:gd name="connsiteX7" fmla="*/ 2439 w 4266"/>
                <a:gd name="connsiteY7" fmla="*/ 0 h 6096"/>
                <a:gd name="connsiteX8" fmla="*/ 4267 w 4266"/>
                <a:gd name="connsiteY8" fmla="*/ 610 h 6096"/>
                <a:gd name="connsiteX9" fmla="*/ 3657 w 4266"/>
                <a:gd name="connsiteY9" fmla="*/ 3658 h 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66" h="6096">
                  <a:moveTo>
                    <a:pt x="3657" y="3658"/>
                  </a:moveTo>
                  <a:lnTo>
                    <a:pt x="3048" y="5486"/>
                  </a:lnTo>
                  <a:lnTo>
                    <a:pt x="1828" y="6096"/>
                  </a:lnTo>
                  <a:lnTo>
                    <a:pt x="0" y="5486"/>
                  </a:lnTo>
                  <a:lnTo>
                    <a:pt x="0" y="3658"/>
                  </a:lnTo>
                  <a:lnTo>
                    <a:pt x="1219" y="3048"/>
                  </a:lnTo>
                  <a:lnTo>
                    <a:pt x="1219" y="1219"/>
                  </a:lnTo>
                  <a:lnTo>
                    <a:pt x="2439" y="0"/>
                  </a:lnTo>
                  <a:lnTo>
                    <a:pt x="4267" y="610"/>
                  </a:lnTo>
                  <a:lnTo>
                    <a:pt x="3657" y="365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8" name="Freihandform: Form 417">
              <a:extLst>
                <a:ext uri="{FF2B5EF4-FFF2-40B4-BE49-F238E27FC236}">
                  <a16:creationId xmlns:a16="http://schemas.microsoft.com/office/drawing/2014/main" id="{F10AE521-387B-68B0-A245-BC0E04269922}"/>
                </a:ext>
              </a:extLst>
            </p:cNvPr>
            <p:cNvSpPr/>
            <p:nvPr/>
          </p:nvSpPr>
          <p:spPr>
            <a:xfrm>
              <a:off x="3455656" y="3811149"/>
              <a:ext cx="2438" cy="1219"/>
            </a:xfrm>
            <a:custGeom>
              <a:avLst/>
              <a:gdLst>
                <a:gd name="connsiteX0" fmla="*/ 2439 w 2438"/>
                <a:gd name="connsiteY0" fmla="*/ 610 h 1219"/>
                <a:gd name="connsiteX1" fmla="*/ 2439 w 2438"/>
                <a:gd name="connsiteY1" fmla="*/ 1219 h 1219"/>
                <a:gd name="connsiteX2" fmla="*/ 0 w 2438"/>
                <a:gd name="connsiteY2" fmla="*/ 610 h 1219"/>
                <a:gd name="connsiteX3" fmla="*/ 0 w 2438"/>
                <a:gd name="connsiteY3" fmla="*/ 0 h 1219"/>
                <a:gd name="connsiteX4" fmla="*/ 2439 w 2438"/>
                <a:gd name="connsiteY4" fmla="*/ 610 h 1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8" h="1219">
                  <a:moveTo>
                    <a:pt x="2439" y="610"/>
                  </a:moveTo>
                  <a:lnTo>
                    <a:pt x="2439" y="1219"/>
                  </a:lnTo>
                  <a:lnTo>
                    <a:pt x="0" y="610"/>
                  </a:lnTo>
                  <a:lnTo>
                    <a:pt x="0" y="0"/>
                  </a:lnTo>
                  <a:lnTo>
                    <a:pt x="2439" y="61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9" name="Freihandform: Form 418">
              <a:extLst>
                <a:ext uri="{FF2B5EF4-FFF2-40B4-BE49-F238E27FC236}">
                  <a16:creationId xmlns:a16="http://schemas.microsoft.com/office/drawing/2014/main" id="{71C85E35-B6C8-BB34-EFB0-C56EF7FED87C}"/>
                </a:ext>
              </a:extLst>
            </p:cNvPr>
            <p:cNvSpPr/>
            <p:nvPr/>
          </p:nvSpPr>
          <p:spPr>
            <a:xfrm>
              <a:off x="7196162" y="4884045"/>
              <a:ext cx="9753" cy="3657"/>
            </a:xfrm>
            <a:custGeom>
              <a:avLst/>
              <a:gdLst>
                <a:gd name="connsiteX0" fmla="*/ 9753 w 9753"/>
                <a:gd name="connsiteY0" fmla="*/ 1219 h 3657"/>
                <a:gd name="connsiteX1" fmla="*/ 7924 w 9753"/>
                <a:gd name="connsiteY1" fmla="*/ 2438 h 3657"/>
                <a:gd name="connsiteX2" fmla="*/ 4876 w 9753"/>
                <a:gd name="connsiteY2" fmla="*/ 2438 h 3657"/>
                <a:gd name="connsiteX3" fmla="*/ 2439 w 9753"/>
                <a:gd name="connsiteY3" fmla="*/ 3657 h 3657"/>
                <a:gd name="connsiteX4" fmla="*/ 0 w 9753"/>
                <a:gd name="connsiteY4" fmla="*/ 3657 h 3657"/>
                <a:gd name="connsiteX5" fmla="*/ 0 w 9753"/>
                <a:gd name="connsiteY5" fmla="*/ 2438 h 3657"/>
                <a:gd name="connsiteX6" fmla="*/ 3048 w 9753"/>
                <a:gd name="connsiteY6" fmla="*/ 2438 h 3657"/>
                <a:gd name="connsiteX7" fmla="*/ 5487 w 9753"/>
                <a:gd name="connsiteY7" fmla="*/ 1829 h 3657"/>
                <a:gd name="connsiteX8" fmla="*/ 7924 w 9753"/>
                <a:gd name="connsiteY8" fmla="*/ 0 h 3657"/>
                <a:gd name="connsiteX9" fmla="*/ 9144 w 9753"/>
                <a:gd name="connsiteY9" fmla="*/ 0 h 3657"/>
                <a:gd name="connsiteX10" fmla="*/ 9753 w 9753"/>
                <a:gd name="connsiteY10" fmla="*/ 1219 h 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3" h="3657">
                  <a:moveTo>
                    <a:pt x="9753" y="1219"/>
                  </a:moveTo>
                  <a:lnTo>
                    <a:pt x="7924" y="2438"/>
                  </a:lnTo>
                  <a:lnTo>
                    <a:pt x="4876" y="2438"/>
                  </a:lnTo>
                  <a:lnTo>
                    <a:pt x="2439" y="3657"/>
                  </a:lnTo>
                  <a:lnTo>
                    <a:pt x="0" y="3657"/>
                  </a:lnTo>
                  <a:lnTo>
                    <a:pt x="0" y="2438"/>
                  </a:lnTo>
                  <a:lnTo>
                    <a:pt x="3048" y="2438"/>
                  </a:lnTo>
                  <a:lnTo>
                    <a:pt x="5487" y="1829"/>
                  </a:lnTo>
                  <a:lnTo>
                    <a:pt x="7924" y="0"/>
                  </a:lnTo>
                  <a:lnTo>
                    <a:pt x="9144" y="0"/>
                  </a:lnTo>
                  <a:lnTo>
                    <a:pt x="9753" y="121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0" name="Freihandform: Form 419">
              <a:extLst>
                <a:ext uri="{FF2B5EF4-FFF2-40B4-BE49-F238E27FC236}">
                  <a16:creationId xmlns:a16="http://schemas.microsoft.com/office/drawing/2014/main" id="{8FEA36BB-AB2B-C34A-3573-E1FDEAAB96CD}"/>
                </a:ext>
              </a:extLst>
            </p:cNvPr>
            <p:cNvSpPr/>
            <p:nvPr/>
          </p:nvSpPr>
          <p:spPr>
            <a:xfrm>
              <a:off x="7199210" y="4882826"/>
              <a:ext cx="3657" cy="1219"/>
            </a:xfrm>
            <a:custGeom>
              <a:avLst/>
              <a:gdLst>
                <a:gd name="connsiteX0" fmla="*/ 3657 w 3657"/>
                <a:gd name="connsiteY0" fmla="*/ 609 h 1219"/>
                <a:gd name="connsiteX1" fmla="*/ 2439 w 3657"/>
                <a:gd name="connsiteY1" fmla="*/ 1219 h 1219"/>
                <a:gd name="connsiteX2" fmla="*/ 0 w 3657"/>
                <a:gd name="connsiteY2" fmla="*/ 1219 h 1219"/>
                <a:gd name="connsiteX3" fmla="*/ 0 w 3657"/>
                <a:gd name="connsiteY3" fmla="*/ 0 h 1219"/>
                <a:gd name="connsiteX4" fmla="*/ 3657 w 3657"/>
                <a:gd name="connsiteY4" fmla="*/ 609 h 1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7" h="1219">
                  <a:moveTo>
                    <a:pt x="3657" y="609"/>
                  </a:moveTo>
                  <a:lnTo>
                    <a:pt x="2439" y="1219"/>
                  </a:lnTo>
                  <a:lnTo>
                    <a:pt x="0" y="1219"/>
                  </a:lnTo>
                  <a:lnTo>
                    <a:pt x="0" y="0"/>
                  </a:lnTo>
                  <a:lnTo>
                    <a:pt x="3657" y="60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1" name="Freihandform: Form 420">
              <a:extLst>
                <a:ext uri="{FF2B5EF4-FFF2-40B4-BE49-F238E27FC236}">
                  <a16:creationId xmlns:a16="http://schemas.microsoft.com/office/drawing/2014/main" id="{3346FF4D-B90F-6EE9-A4DD-AB8A059BCFED}"/>
                </a:ext>
              </a:extLst>
            </p:cNvPr>
            <p:cNvSpPr/>
            <p:nvPr/>
          </p:nvSpPr>
          <p:spPr>
            <a:xfrm>
              <a:off x="7517421" y="4696898"/>
              <a:ext cx="4267" cy="6096"/>
            </a:xfrm>
            <a:custGeom>
              <a:avLst/>
              <a:gdLst>
                <a:gd name="connsiteX0" fmla="*/ 1829 w 4267"/>
                <a:gd name="connsiteY0" fmla="*/ 1829 h 6096"/>
                <a:gd name="connsiteX1" fmla="*/ 4268 w 4267"/>
                <a:gd name="connsiteY1" fmla="*/ 4267 h 6096"/>
                <a:gd name="connsiteX2" fmla="*/ 3048 w 4267"/>
                <a:gd name="connsiteY2" fmla="*/ 6096 h 6096"/>
                <a:gd name="connsiteX3" fmla="*/ 1829 w 4267"/>
                <a:gd name="connsiteY3" fmla="*/ 4267 h 6096"/>
                <a:gd name="connsiteX4" fmla="*/ 0 w 4267"/>
                <a:gd name="connsiteY4" fmla="*/ 3048 h 6096"/>
                <a:gd name="connsiteX5" fmla="*/ 1220 w 4267"/>
                <a:gd name="connsiteY5" fmla="*/ 0 h 6096"/>
                <a:gd name="connsiteX6" fmla="*/ 1829 w 4267"/>
                <a:gd name="connsiteY6" fmla="*/ 1829 h 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7" h="6096">
                  <a:moveTo>
                    <a:pt x="1829" y="1829"/>
                  </a:moveTo>
                  <a:lnTo>
                    <a:pt x="4268" y="4267"/>
                  </a:lnTo>
                  <a:lnTo>
                    <a:pt x="3048" y="6096"/>
                  </a:lnTo>
                  <a:lnTo>
                    <a:pt x="1829" y="4267"/>
                  </a:lnTo>
                  <a:lnTo>
                    <a:pt x="0" y="3048"/>
                  </a:lnTo>
                  <a:lnTo>
                    <a:pt x="1220" y="0"/>
                  </a:lnTo>
                  <a:lnTo>
                    <a:pt x="1829" y="182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2" name="Freihandform: Form 421">
              <a:extLst>
                <a:ext uri="{FF2B5EF4-FFF2-40B4-BE49-F238E27FC236}">
                  <a16:creationId xmlns:a16="http://schemas.microsoft.com/office/drawing/2014/main" id="{0C5AD87E-97EB-E515-726B-35A26D1DFBBE}"/>
                </a:ext>
              </a:extLst>
            </p:cNvPr>
            <p:cNvSpPr/>
            <p:nvPr/>
          </p:nvSpPr>
          <p:spPr>
            <a:xfrm>
              <a:off x="3173412" y="3663016"/>
              <a:ext cx="7315" cy="2438"/>
            </a:xfrm>
            <a:custGeom>
              <a:avLst/>
              <a:gdLst>
                <a:gd name="connsiteX0" fmla="*/ 1219 w 7315"/>
                <a:gd name="connsiteY0" fmla="*/ 0 h 2438"/>
                <a:gd name="connsiteX1" fmla="*/ 5487 w 7315"/>
                <a:gd name="connsiteY1" fmla="*/ 0 h 2438"/>
                <a:gd name="connsiteX2" fmla="*/ 7315 w 7315"/>
                <a:gd name="connsiteY2" fmla="*/ 2438 h 2438"/>
                <a:gd name="connsiteX3" fmla="*/ 5487 w 7315"/>
                <a:gd name="connsiteY3" fmla="*/ 2438 h 2438"/>
                <a:gd name="connsiteX4" fmla="*/ 3657 w 7315"/>
                <a:gd name="connsiteY4" fmla="*/ 1829 h 2438"/>
                <a:gd name="connsiteX5" fmla="*/ 609 w 7315"/>
                <a:gd name="connsiteY5" fmla="*/ 2438 h 2438"/>
                <a:gd name="connsiteX6" fmla="*/ 0 w 7315"/>
                <a:gd name="connsiteY6" fmla="*/ 610 h 2438"/>
                <a:gd name="connsiteX7" fmla="*/ 1219 w 7315"/>
                <a:gd name="connsiteY7" fmla="*/ 0 h 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" h="2438">
                  <a:moveTo>
                    <a:pt x="1219" y="0"/>
                  </a:moveTo>
                  <a:lnTo>
                    <a:pt x="5487" y="0"/>
                  </a:lnTo>
                  <a:lnTo>
                    <a:pt x="7315" y="2438"/>
                  </a:lnTo>
                  <a:lnTo>
                    <a:pt x="5487" y="2438"/>
                  </a:lnTo>
                  <a:lnTo>
                    <a:pt x="3657" y="1829"/>
                  </a:lnTo>
                  <a:lnTo>
                    <a:pt x="609" y="2438"/>
                  </a:lnTo>
                  <a:lnTo>
                    <a:pt x="0" y="610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3" name="Freihandform: Form 422">
              <a:extLst>
                <a:ext uri="{FF2B5EF4-FFF2-40B4-BE49-F238E27FC236}">
                  <a16:creationId xmlns:a16="http://schemas.microsoft.com/office/drawing/2014/main" id="{FD8F3DA3-EDB7-8412-FBF9-6FC7E2534084}"/>
                </a:ext>
              </a:extLst>
            </p:cNvPr>
            <p:cNvSpPr/>
            <p:nvPr/>
          </p:nvSpPr>
          <p:spPr>
            <a:xfrm>
              <a:off x="3156343" y="3662407"/>
              <a:ext cx="7315" cy="3048"/>
            </a:xfrm>
            <a:custGeom>
              <a:avLst/>
              <a:gdLst>
                <a:gd name="connsiteX0" fmla="*/ 1829 w 7315"/>
                <a:gd name="connsiteY0" fmla="*/ 0 h 3048"/>
                <a:gd name="connsiteX1" fmla="*/ 3657 w 7315"/>
                <a:gd name="connsiteY1" fmla="*/ 2438 h 3048"/>
                <a:gd name="connsiteX2" fmla="*/ 7315 w 7315"/>
                <a:gd name="connsiteY2" fmla="*/ 1829 h 3048"/>
                <a:gd name="connsiteX3" fmla="*/ 6096 w 7315"/>
                <a:gd name="connsiteY3" fmla="*/ 3048 h 3048"/>
                <a:gd name="connsiteX4" fmla="*/ 2438 w 7315"/>
                <a:gd name="connsiteY4" fmla="*/ 3048 h 3048"/>
                <a:gd name="connsiteX5" fmla="*/ 0 w 7315"/>
                <a:gd name="connsiteY5" fmla="*/ 1829 h 3048"/>
                <a:gd name="connsiteX6" fmla="*/ 1829 w 7315"/>
                <a:gd name="connsiteY6" fmla="*/ 0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15" h="3048">
                  <a:moveTo>
                    <a:pt x="1829" y="0"/>
                  </a:moveTo>
                  <a:lnTo>
                    <a:pt x="3657" y="2438"/>
                  </a:lnTo>
                  <a:lnTo>
                    <a:pt x="7315" y="1829"/>
                  </a:lnTo>
                  <a:lnTo>
                    <a:pt x="6096" y="3048"/>
                  </a:lnTo>
                  <a:lnTo>
                    <a:pt x="2438" y="3048"/>
                  </a:lnTo>
                  <a:lnTo>
                    <a:pt x="0" y="1829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4" name="Freihandform: Form 423">
              <a:extLst>
                <a:ext uri="{FF2B5EF4-FFF2-40B4-BE49-F238E27FC236}">
                  <a16:creationId xmlns:a16="http://schemas.microsoft.com/office/drawing/2014/main" id="{FA798A91-34D8-9DF9-8515-35FF79ADE6D0}"/>
                </a:ext>
              </a:extLst>
            </p:cNvPr>
            <p:cNvSpPr/>
            <p:nvPr/>
          </p:nvSpPr>
          <p:spPr>
            <a:xfrm>
              <a:off x="3167925" y="3658139"/>
              <a:ext cx="3657" cy="3657"/>
            </a:xfrm>
            <a:custGeom>
              <a:avLst/>
              <a:gdLst>
                <a:gd name="connsiteX0" fmla="*/ 3658 w 3657"/>
                <a:gd name="connsiteY0" fmla="*/ 610 h 3657"/>
                <a:gd name="connsiteX1" fmla="*/ 3658 w 3657"/>
                <a:gd name="connsiteY1" fmla="*/ 3658 h 3657"/>
                <a:gd name="connsiteX2" fmla="*/ 610 w 3657"/>
                <a:gd name="connsiteY2" fmla="*/ 2439 h 3657"/>
                <a:gd name="connsiteX3" fmla="*/ 0 w 3657"/>
                <a:gd name="connsiteY3" fmla="*/ 610 h 3657"/>
                <a:gd name="connsiteX4" fmla="*/ 610 w 3657"/>
                <a:gd name="connsiteY4" fmla="*/ 0 h 3657"/>
                <a:gd name="connsiteX5" fmla="*/ 3658 w 3657"/>
                <a:gd name="connsiteY5" fmla="*/ 610 h 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" h="3657">
                  <a:moveTo>
                    <a:pt x="3658" y="610"/>
                  </a:moveTo>
                  <a:lnTo>
                    <a:pt x="3658" y="3658"/>
                  </a:lnTo>
                  <a:lnTo>
                    <a:pt x="610" y="2439"/>
                  </a:lnTo>
                  <a:lnTo>
                    <a:pt x="0" y="610"/>
                  </a:lnTo>
                  <a:lnTo>
                    <a:pt x="610" y="0"/>
                  </a:lnTo>
                  <a:lnTo>
                    <a:pt x="3658" y="61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0" name="Freihandform: Form 429">
              <a:extLst>
                <a:ext uri="{FF2B5EF4-FFF2-40B4-BE49-F238E27FC236}">
                  <a16:creationId xmlns:a16="http://schemas.microsoft.com/office/drawing/2014/main" id="{707F9FD8-3E8B-99F9-D248-6A0462E2262D}"/>
                </a:ext>
              </a:extLst>
            </p:cNvPr>
            <p:cNvSpPr/>
            <p:nvPr/>
          </p:nvSpPr>
          <p:spPr>
            <a:xfrm>
              <a:off x="3474554" y="4093394"/>
              <a:ext cx="35966" cy="31089"/>
            </a:xfrm>
            <a:custGeom>
              <a:avLst/>
              <a:gdLst>
                <a:gd name="connsiteX0" fmla="*/ 35966 w 35966"/>
                <a:gd name="connsiteY0" fmla="*/ 0 h 31089"/>
                <a:gd name="connsiteX1" fmla="*/ 34747 w 35966"/>
                <a:gd name="connsiteY1" fmla="*/ 3048 h 31089"/>
                <a:gd name="connsiteX2" fmla="*/ 32918 w 35966"/>
                <a:gd name="connsiteY2" fmla="*/ 5486 h 31089"/>
                <a:gd name="connsiteX3" fmla="*/ 31699 w 35966"/>
                <a:gd name="connsiteY3" fmla="*/ 6096 h 31089"/>
                <a:gd name="connsiteX4" fmla="*/ 31089 w 35966"/>
                <a:gd name="connsiteY4" fmla="*/ 8534 h 31089"/>
                <a:gd name="connsiteX5" fmla="*/ 32309 w 35966"/>
                <a:gd name="connsiteY5" fmla="*/ 12192 h 31089"/>
                <a:gd name="connsiteX6" fmla="*/ 31089 w 35966"/>
                <a:gd name="connsiteY6" fmla="*/ 12801 h 31089"/>
                <a:gd name="connsiteX7" fmla="*/ 31089 w 35966"/>
                <a:gd name="connsiteY7" fmla="*/ 17069 h 31089"/>
                <a:gd name="connsiteX8" fmla="*/ 32309 w 35966"/>
                <a:gd name="connsiteY8" fmla="*/ 18897 h 31089"/>
                <a:gd name="connsiteX9" fmla="*/ 33528 w 35966"/>
                <a:gd name="connsiteY9" fmla="*/ 20117 h 31089"/>
                <a:gd name="connsiteX10" fmla="*/ 32309 w 35966"/>
                <a:gd name="connsiteY10" fmla="*/ 21336 h 31089"/>
                <a:gd name="connsiteX11" fmla="*/ 31699 w 35966"/>
                <a:gd name="connsiteY11" fmla="*/ 23165 h 31089"/>
                <a:gd name="connsiteX12" fmla="*/ 31699 w 35966"/>
                <a:gd name="connsiteY12" fmla="*/ 27432 h 31089"/>
                <a:gd name="connsiteX13" fmla="*/ 30480 w 35966"/>
                <a:gd name="connsiteY13" fmla="*/ 28041 h 31089"/>
                <a:gd name="connsiteX14" fmla="*/ 28041 w 35966"/>
                <a:gd name="connsiteY14" fmla="*/ 29261 h 31089"/>
                <a:gd name="connsiteX15" fmla="*/ 24993 w 35966"/>
                <a:gd name="connsiteY15" fmla="*/ 29870 h 31089"/>
                <a:gd name="connsiteX16" fmla="*/ 23165 w 35966"/>
                <a:gd name="connsiteY16" fmla="*/ 29870 h 31089"/>
                <a:gd name="connsiteX17" fmla="*/ 20117 w 35966"/>
                <a:gd name="connsiteY17" fmla="*/ 30480 h 31089"/>
                <a:gd name="connsiteX18" fmla="*/ 17069 w 35966"/>
                <a:gd name="connsiteY18" fmla="*/ 29870 h 31089"/>
                <a:gd name="connsiteX19" fmla="*/ 14630 w 35966"/>
                <a:gd name="connsiteY19" fmla="*/ 30480 h 31089"/>
                <a:gd name="connsiteX20" fmla="*/ 12801 w 35966"/>
                <a:gd name="connsiteY20" fmla="*/ 29870 h 31089"/>
                <a:gd name="connsiteX21" fmla="*/ 9753 w 35966"/>
                <a:gd name="connsiteY21" fmla="*/ 31089 h 31089"/>
                <a:gd name="connsiteX22" fmla="*/ 7315 w 35966"/>
                <a:gd name="connsiteY22" fmla="*/ 29870 h 31089"/>
                <a:gd name="connsiteX23" fmla="*/ 3657 w 35966"/>
                <a:gd name="connsiteY23" fmla="*/ 29870 h 31089"/>
                <a:gd name="connsiteX24" fmla="*/ 1829 w 35966"/>
                <a:gd name="connsiteY24" fmla="*/ 31089 h 31089"/>
                <a:gd name="connsiteX25" fmla="*/ 0 w 35966"/>
                <a:gd name="connsiteY25" fmla="*/ 30480 h 31089"/>
                <a:gd name="connsiteX26" fmla="*/ 3048 w 35966"/>
                <a:gd name="connsiteY26" fmla="*/ 29261 h 31089"/>
                <a:gd name="connsiteX27" fmla="*/ 4877 w 35966"/>
                <a:gd name="connsiteY27" fmla="*/ 27432 h 31089"/>
                <a:gd name="connsiteX28" fmla="*/ 7315 w 35966"/>
                <a:gd name="connsiteY28" fmla="*/ 26822 h 31089"/>
                <a:gd name="connsiteX29" fmla="*/ 9753 w 35966"/>
                <a:gd name="connsiteY29" fmla="*/ 24993 h 31089"/>
                <a:gd name="connsiteX30" fmla="*/ 10973 w 35966"/>
                <a:gd name="connsiteY30" fmla="*/ 23165 h 31089"/>
                <a:gd name="connsiteX31" fmla="*/ 14630 w 35966"/>
                <a:gd name="connsiteY31" fmla="*/ 23774 h 31089"/>
                <a:gd name="connsiteX32" fmla="*/ 16459 w 35966"/>
                <a:gd name="connsiteY32" fmla="*/ 21336 h 31089"/>
                <a:gd name="connsiteX33" fmla="*/ 15240 w 35966"/>
                <a:gd name="connsiteY33" fmla="*/ 16459 h 31089"/>
                <a:gd name="connsiteX34" fmla="*/ 16459 w 35966"/>
                <a:gd name="connsiteY34" fmla="*/ 14021 h 31089"/>
                <a:gd name="connsiteX35" fmla="*/ 16459 w 35966"/>
                <a:gd name="connsiteY35" fmla="*/ 10973 h 31089"/>
                <a:gd name="connsiteX36" fmla="*/ 16459 w 35966"/>
                <a:gd name="connsiteY36" fmla="*/ 9753 h 31089"/>
                <a:gd name="connsiteX37" fmla="*/ 14630 w 35966"/>
                <a:gd name="connsiteY37" fmla="*/ 7315 h 31089"/>
                <a:gd name="connsiteX38" fmla="*/ 12801 w 35966"/>
                <a:gd name="connsiteY38" fmla="*/ 6705 h 31089"/>
                <a:gd name="connsiteX39" fmla="*/ 10363 w 35966"/>
                <a:gd name="connsiteY39" fmla="*/ 6096 h 31089"/>
                <a:gd name="connsiteX40" fmla="*/ 9753 w 35966"/>
                <a:gd name="connsiteY40" fmla="*/ 5486 h 31089"/>
                <a:gd name="connsiteX41" fmla="*/ 12192 w 35966"/>
                <a:gd name="connsiteY41" fmla="*/ 3657 h 31089"/>
                <a:gd name="connsiteX42" fmla="*/ 18897 w 35966"/>
                <a:gd name="connsiteY42" fmla="*/ 3048 h 31089"/>
                <a:gd name="connsiteX43" fmla="*/ 20117 w 35966"/>
                <a:gd name="connsiteY43" fmla="*/ 1829 h 31089"/>
                <a:gd name="connsiteX44" fmla="*/ 26822 w 35966"/>
                <a:gd name="connsiteY44" fmla="*/ 1829 h 31089"/>
                <a:gd name="connsiteX45" fmla="*/ 27432 w 35966"/>
                <a:gd name="connsiteY45" fmla="*/ 1219 h 31089"/>
                <a:gd name="connsiteX46" fmla="*/ 34747 w 35966"/>
                <a:gd name="connsiteY46" fmla="*/ 0 h 31089"/>
                <a:gd name="connsiteX47" fmla="*/ 35966 w 35966"/>
                <a:gd name="connsiteY47" fmla="*/ 0 h 3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966" h="31089">
                  <a:moveTo>
                    <a:pt x="35966" y="0"/>
                  </a:moveTo>
                  <a:lnTo>
                    <a:pt x="34747" y="3048"/>
                  </a:lnTo>
                  <a:lnTo>
                    <a:pt x="32918" y="5486"/>
                  </a:lnTo>
                  <a:lnTo>
                    <a:pt x="31699" y="6096"/>
                  </a:lnTo>
                  <a:lnTo>
                    <a:pt x="31089" y="8534"/>
                  </a:lnTo>
                  <a:lnTo>
                    <a:pt x="32309" y="12192"/>
                  </a:lnTo>
                  <a:lnTo>
                    <a:pt x="31089" y="12801"/>
                  </a:lnTo>
                  <a:lnTo>
                    <a:pt x="31089" y="17069"/>
                  </a:lnTo>
                  <a:lnTo>
                    <a:pt x="32309" y="18897"/>
                  </a:lnTo>
                  <a:lnTo>
                    <a:pt x="33528" y="20117"/>
                  </a:lnTo>
                  <a:lnTo>
                    <a:pt x="32309" y="21336"/>
                  </a:lnTo>
                  <a:lnTo>
                    <a:pt x="31699" y="23165"/>
                  </a:lnTo>
                  <a:lnTo>
                    <a:pt x="31699" y="27432"/>
                  </a:lnTo>
                  <a:lnTo>
                    <a:pt x="30480" y="28041"/>
                  </a:lnTo>
                  <a:lnTo>
                    <a:pt x="28041" y="29261"/>
                  </a:lnTo>
                  <a:lnTo>
                    <a:pt x="24993" y="29870"/>
                  </a:lnTo>
                  <a:lnTo>
                    <a:pt x="23165" y="29870"/>
                  </a:lnTo>
                  <a:lnTo>
                    <a:pt x="20117" y="30480"/>
                  </a:lnTo>
                  <a:lnTo>
                    <a:pt x="17069" y="29870"/>
                  </a:lnTo>
                  <a:lnTo>
                    <a:pt x="14630" y="30480"/>
                  </a:lnTo>
                  <a:lnTo>
                    <a:pt x="12801" y="29870"/>
                  </a:lnTo>
                  <a:lnTo>
                    <a:pt x="9753" y="31089"/>
                  </a:lnTo>
                  <a:lnTo>
                    <a:pt x="7315" y="29870"/>
                  </a:lnTo>
                  <a:lnTo>
                    <a:pt x="3657" y="29870"/>
                  </a:lnTo>
                  <a:lnTo>
                    <a:pt x="1829" y="31089"/>
                  </a:lnTo>
                  <a:lnTo>
                    <a:pt x="0" y="30480"/>
                  </a:lnTo>
                  <a:lnTo>
                    <a:pt x="3048" y="29261"/>
                  </a:lnTo>
                  <a:lnTo>
                    <a:pt x="4877" y="27432"/>
                  </a:lnTo>
                  <a:lnTo>
                    <a:pt x="7315" y="26822"/>
                  </a:lnTo>
                  <a:lnTo>
                    <a:pt x="9753" y="24993"/>
                  </a:lnTo>
                  <a:lnTo>
                    <a:pt x="10973" y="23165"/>
                  </a:lnTo>
                  <a:lnTo>
                    <a:pt x="14630" y="23774"/>
                  </a:lnTo>
                  <a:lnTo>
                    <a:pt x="16459" y="21336"/>
                  </a:lnTo>
                  <a:lnTo>
                    <a:pt x="15240" y="16459"/>
                  </a:lnTo>
                  <a:lnTo>
                    <a:pt x="16459" y="14021"/>
                  </a:lnTo>
                  <a:lnTo>
                    <a:pt x="16459" y="10973"/>
                  </a:lnTo>
                  <a:lnTo>
                    <a:pt x="16459" y="9753"/>
                  </a:lnTo>
                  <a:lnTo>
                    <a:pt x="14630" y="7315"/>
                  </a:lnTo>
                  <a:lnTo>
                    <a:pt x="12801" y="6705"/>
                  </a:lnTo>
                  <a:lnTo>
                    <a:pt x="10363" y="6096"/>
                  </a:lnTo>
                  <a:lnTo>
                    <a:pt x="9753" y="5486"/>
                  </a:lnTo>
                  <a:lnTo>
                    <a:pt x="12192" y="3657"/>
                  </a:lnTo>
                  <a:lnTo>
                    <a:pt x="18897" y="3048"/>
                  </a:lnTo>
                  <a:lnTo>
                    <a:pt x="20117" y="1829"/>
                  </a:lnTo>
                  <a:lnTo>
                    <a:pt x="26822" y="1829"/>
                  </a:lnTo>
                  <a:lnTo>
                    <a:pt x="27432" y="1219"/>
                  </a:lnTo>
                  <a:lnTo>
                    <a:pt x="34747" y="0"/>
                  </a:lnTo>
                  <a:lnTo>
                    <a:pt x="35966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1" name="Freihandform: Form 430">
              <a:extLst>
                <a:ext uri="{FF2B5EF4-FFF2-40B4-BE49-F238E27FC236}">
                  <a16:creationId xmlns:a16="http://schemas.microsoft.com/office/drawing/2014/main" id="{84AE6B71-9158-9D45-BC8E-4EFDDCE99BE9}"/>
                </a:ext>
              </a:extLst>
            </p:cNvPr>
            <p:cNvSpPr/>
            <p:nvPr/>
          </p:nvSpPr>
          <p:spPr>
            <a:xfrm>
              <a:off x="3513568" y="4073887"/>
              <a:ext cx="11582" cy="7924"/>
            </a:xfrm>
            <a:custGeom>
              <a:avLst/>
              <a:gdLst>
                <a:gd name="connsiteX0" fmla="*/ 11583 w 11582"/>
                <a:gd name="connsiteY0" fmla="*/ 0 h 7924"/>
                <a:gd name="connsiteX1" fmla="*/ 10973 w 11582"/>
                <a:gd name="connsiteY1" fmla="*/ 3048 h 7924"/>
                <a:gd name="connsiteX2" fmla="*/ 9144 w 11582"/>
                <a:gd name="connsiteY2" fmla="*/ 3658 h 7924"/>
                <a:gd name="connsiteX3" fmla="*/ 6706 w 11582"/>
                <a:gd name="connsiteY3" fmla="*/ 5486 h 7924"/>
                <a:gd name="connsiteX4" fmla="*/ 5487 w 11582"/>
                <a:gd name="connsiteY4" fmla="*/ 5486 h 7924"/>
                <a:gd name="connsiteX5" fmla="*/ 1219 w 11582"/>
                <a:gd name="connsiteY5" fmla="*/ 7925 h 7924"/>
                <a:gd name="connsiteX6" fmla="*/ 0 w 11582"/>
                <a:gd name="connsiteY6" fmla="*/ 6706 h 7924"/>
                <a:gd name="connsiteX7" fmla="*/ 1829 w 11582"/>
                <a:gd name="connsiteY7" fmla="*/ 4877 h 7924"/>
                <a:gd name="connsiteX8" fmla="*/ 6096 w 11582"/>
                <a:gd name="connsiteY8" fmla="*/ 1829 h 7924"/>
                <a:gd name="connsiteX9" fmla="*/ 11583 w 11582"/>
                <a:gd name="connsiteY9" fmla="*/ 0 h 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82" h="7924">
                  <a:moveTo>
                    <a:pt x="11583" y="0"/>
                  </a:moveTo>
                  <a:lnTo>
                    <a:pt x="10973" y="3048"/>
                  </a:lnTo>
                  <a:lnTo>
                    <a:pt x="9144" y="3658"/>
                  </a:lnTo>
                  <a:lnTo>
                    <a:pt x="6706" y="5486"/>
                  </a:lnTo>
                  <a:lnTo>
                    <a:pt x="5487" y="5486"/>
                  </a:lnTo>
                  <a:lnTo>
                    <a:pt x="1219" y="7925"/>
                  </a:lnTo>
                  <a:lnTo>
                    <a:pt x="0" y="6706"/>
                  </a:lnTo>
                  <a:lnTo>
                    <a:pt x="1829" y="4877"/>
                  </a:lnTo>
                  <a:lnTo>
                    <a:pt x="6096" y="1829"/>
                  </a:lnTo>
                  <a:lnTo>
                    <a:pt x="11583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2" name="Freihandform: Form 431">
              <a:extLst>
                <a:ext uri="{FF2B5EF4-FFF2-40B4-BE49-F238E27FC236}">
                  <a16:creationId xmlns:a16="http://schemas.microsoft.com/office/drawing/2014/main" id="{9604A94F-CB06-BE4C-A96F-DF292EDFCE25}"/>
                </a:ext>
              </a:extLst>
            </p:cNvPr>
            <p:cNvSpPr/>
            <p:nvPr/>
          </p:nvSpPr>
          <p:spPr>
            <a:xfrm>
              <a:off x="11777306" y="4850517"/>
              <a:ext cx="609" cy="1218"/>
            </a:xfrm>
            <a:custGeom>
              <a:avLst/>
              <a:gdLst>
                <a:gd name="connsiteX0" fmla="*/ 0 w 609"/>
                <a:gd name="connsiteY0" fmla="*/ 1219 h 1218"/>
                <a:gd name="connsiteX1" fmla="*/ 0 w 609"/>
                <a:gd name="connsiteY1" fmla="*/ 0 h 1218"/>
                <a:gd name="connsiteX2" fmla="*/ 609 w 609"/>
                <a:gd name="connsiteY2" fmla="*/ 0 h 1218"/>
                <a:gd name="connsiteX3" fmla="*/ 609 w 609"/>
                <a:gd name="connsiteY3" fmla="*/ 609 h 1218"/>
                <a:gd name="connsiteX4" fmla="*/ 0 w 609"/>
                <a:gd name="connsiteY4" fmla="*/ 1219 h 1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" h="1218">
                  <a:moveTo>
                    <a:pt x="0" y="1219"/>
                  </a:moveTo>
                  <a:lnTo>
                    <a:pt x="0" y="0"/>
                  </a:lnTo>
                  <a:lnTo>
                    <a:pt x="609" y="0"/>
                  </a:lnTo>
                  <a:lnTo>
                    <a:pt x="609" y="609"/>
                  </a:lnTo>
                  <a:lnTo>
                    <a:pt x="0" y="121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3" name="Freihandform: Form 432">
              <a:extLst>
                <a:ext uri="{FF2B5EF4-FFF2-40B4-BE49-F238E27FC236}">
                  <a16:creationId xmlns:a16="http://schemas.microsoft.com/office/drawing/2014/main" id="{E6F964BC-86E6-C943-C11A-2CEDC13A138C}"/>
                </a:ext>
              </a:extLst>
            </p:cNvPr>
            <p:cNvSpPr/>
            <p:nvPr/>
          </p:nvSpPr>
          <p:spPr>
            <a:xfrm>
              <a:off x="3503205" y="3994639"/>
              <a:ext cx="5486" cy="9144"/>
            </a:xfrm>
            <a:custGeom>
              <a:avLst/>
              <a:gdLst>
                <a:gd name="connsiteX0" fmla="*/ 3658 w 5486"/>
                <a:gd name="connsiteY0" fmla="*/ 8534 h 9144"/>
                <a:gd name="connsiteX1" fmla="*/ 3048 w 5486"/>
                <a:gd name="connsiteY1" fmla="*/ 9144 h 9144"/>
                <a:gd name="connsiteX2" fmla="*/ 0 w 5486"/>
                <a:gd name="connsiteY2" fmla="*/ 7315 h 9144"/>
                <a:gd name="connsiteX3" fmla="*/ 0 w 5486"/>
                <a:gd name="connsiteY3" fmla="*/ 4877 h 9144"/>
                <a:gd name="connsiteX4" fmla="*/ 1219 w 5486"/>
                <a:gd name="connsiteY4" fmla="*/ 3048 h 9144"/>
                <a:gd name="connsiteX5" fmla="*/ 2439 w 5486"/>
                <a:gd name="connsiteY5" fmla="*/ 0 h 9144"/>
                <a:gd name="connsiteX6" fmla="*/ 4877 w 5486"/>
                <a:gd name="connsiteY6" fmla="*/ 0 h 9144"/>
                <a:gd name="connsiteX7" fmla="*/ 5487 w 5486"/>
                <a:gd name="connsiteY7" fmla="*/ 2438 h 9144"/>
                <a:gd name="connsiteX8" fmla="*/ 4877 w 5486"/>
                <a:gd name="connsiteY8" fmla="*/ 7315 h 9144"/>
                <a:gd name="connsiteX9" fmla="*/ 3658 w 5486"/>
                <a:gd name="connsiteY9" fmla="*/ 8534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6" h="9144">
                  <a:moveTo>
                    <a:pt x="3658" y="8534"/>
                  </a:moveTo>
                  <a:lnTo>
                    <a:pt x="3048" y="9144"/>
                  </a:lnTo>
                  <a:lnTo>
                    <a:pt x="0" y="7315"/>
                  </a:lnTo>
                  <a:lnTo>
                    <a:pt x="0" y="4877"/>
                  </a:lnTo>
                  <a:lnTo>
                    <a:pt x="1219" y="3048"/>
                  </a:lnTo>
                  <a:lnTo>
                    <a:pt x="2439" y="0"/>
                  </a:lnTo>
                  <a:lnTo>
                    <a:pt x="4877" y="0"/>
                  </a:lnTo>
                  <a:lnTo>
                    <a:pt x="5487" y="2438"/>
                  </a:lnTo>
                  <a:lnTo>
                    <a:pt x="4877" y="7315"/>
                  </a:lnTo>
                  <a:lnTo>
                    <a:pt x="3658" y="8534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4" name="Freihandform: Form 433">
              <a:extLst>
                <a:ext uri="{FF2B5EF4-FFF2-40B4-BE49-F238E27FC236}">
                  <a16:creationId xmlns:a16="http://schemas.microsoft.com/office/drawing/2014/main" id="{9A1F778B-4277-B8DA-C118-7017912F0D48}"/>
                </a:ext>
              </a:extLst>
            </p:cNvPr>
            <p:cNvSpPr/>
            <p:nvPr/>
          </p:nvSpPr>
          <p:spPr>
            <a:xfrm>
              <a:off x="3403231" y="3795299"/>
              <a:ext cx="5486" cy="3048"/>
            </a:xfrm>
            <a:custGeom>
              <a:avLst/>
              <a:gdLst>
                <a:gd name="connsiteX0" fmla="*/ 5486 w 5486"/>
                <a:gd name="connsiteY0" fmla="*/ 610 h 3048"/>
                <a:gd name="connsiteX1" fmla="*/ 3048 w 5486"/>
                <a:gd name="connsiteY1" fmla="*/ 1829 h 3048"/>
                <a:gd name="connsiteX2" fmla="*/ 2438 w 5486"/>
                <a:gd name="connsiteY2" fmla="*/ 1829 h 3048"/>
                <a:gd name="connsiteX3" fmla="*/ 609 w 5486"/>
                <a:gd name="connsiteY3" fmla="*/ 3048 h 3048"/>
                <a:gd name="connsiteX4" fmla="*/ 0 w 5486"/>
                <a:gd name="connsiteY4" fmla="*/ 2439 h 3048"/>
                <a:gd name="connsiteX5" fmla="*/ 609 w 5486"/>
                <a:gd name="connsiteY5" fmla="*/ 610 h 3048"/>
                <a:gd name="connsiteX6" fmla="*/ 4267 w 5486"/>
                <a:gd name="connsiteY6" fmla="*/ 0 h 3048"/>
                <a:gd name="connsiteX7" fmla="*/ 5486 w 5486"/>
                <a:gd name="connsiteY7" fmla="*/ 610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6" h="3048">
                  <a:moveTo>
                    <a:pt x="5486" y="610"/>
                  </a:moveTo>
                  <a:lnTo>
                    <a:pt x="3048" y="1829"/>
                  </a:lnTo>
                  <a:lnTo>
                    <a:pt x="2438" y="1829"/>
                  </a:lnTo>
                  <a:lnTo>
                    <a:pt x="609" y="3048"/>
                  </a:lnTo>
                  <a:lnTo>
                    <a:pt x="0" y="2439"/>
                  </a:lnTo>
                  <a:lnTo>
                    <a:pt x="609" y="610"/>
                  </a:lnTo>
                  <a:lnTo>
                    <a:pt x="4267" y="0"/>
                  </a:lnTo>
                  <a:lnTo>
                    <a:pt x="5486" y="61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5" name="Freihandform: Form 434">
              <a:extLst>
                <a:ext uri="{FF2B5EF4-FFF2-40B4-BE49-F238E27FC236}">
                  <a16:creationId xmlns:a16="http://schemas.microsoft.com/office/drawing/2014/main" id="{C0578272-A391-B510-7DC6-CF07113B3F2E}"/>
                </a:ext>
              </a:extLst>
            </p:cNvPr>
            <p:cNvSpPr/>
            <p:nvPr/>
          </p:nvSpPr>
          <p:spPr>
            <a:xfrm>
              <a:off x="3393477" y="3821512"/>
              <a:ext cx="7315" cy="4267"/>
            </a:xfrm>
            <a:custGeom>
              <a:avLst/>
              <a:gdLst>
                <a:gd name="connsiteX0" fmla="*/ 5487 w 7315"/>
                <a:gd name="connsiteY0" fmla="*/ 1219 h 4267"/>
                <a:gd name="connsiteX1" fmla="*/ 7315 w 7315"/>
                <a:gd name="connsiteY1" fmla="*/ 3048 h 4267"/>
                <a:gd name="connsiteX2" fmla="*/ 610 w 7315"/>
                <a:gd name="connsiteY2" fmla="*/ 4267 h 4267"/>
                <a:gd name="connsiteX3" fmla="*/ 0 w 7315"/>
                <a:gd name="connsiteY3" fmla="*/ 1219 h 4267"/>
                <a:gd name="connsiteX4" fmla="*/ 4267 w 7315"/>
                <a:gd name="connsiteY4" fmla="*/ 0 h 4267"/>
                <a:gd name="connsiteX5" fmla="*/ 5487 w 7315"/>
                <a:gd name="connsiteY5" fmla="*/ 1219 h 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15" h="4267">
                  <a:moveTo>
                    <a:pt x="5487" y="1219"/>
                  </a:moveTo>
                  <a:lnTo>
                    <a:pt x="7315" y="3048"/>
                  </a:lnTo>
                  <a:lnTo>
                    <a:pt x="610" y="4267"/>
                  </a:lnTo>
                  <a:lnTo>
                    <a:pt x="0" y="1219"/>
                  </a:lnTo>
                  <a:lnTo>
                    <a:pt x="4267" y="0"/>
                  </a:lnTo>
                  <a:lnTo>
                    <a:pt x="5487" y="121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6" name="Freihandform: Form 435">
              <a:extLst>
                <a:ext uri="{FF2B5EF4-FFF2-40B4-BE49-F238E27FC236}">
                  <a16:creationId xmlns:a16="http://schemas.microsoft.com/office/drawing/2014/main" id="{1CF23DAE-0703-6236-6412-7B5135A27FD1}"/>
                </a:ext>
              </a:extLst>
            </p:cNvPr>
            <p:cNvSpPr/>
            <p:nvPr/>
          </p:nvSpPr>
          <p:spPr>
            <a:xfrm>
              <a:off x="3398964" y="3798957"/>
              <a:ext cx="4267" cy="1828"/>
            </a:xfrm>
            <a:custGeom>
              <a:avLst/>
              <a:gdLst>
                <a:gd name="connsiteX0" fmla="*/ 4267 w 4267"/>
                <a:gd name="connsiteY0" fmla="*/ 610 h 1828"/>
                <a:gd name="connsiteX1" fmla="*/ 3048 w 4267"/>
                <a:gd name="connsiteY1" fmla="*/ 1829 h 1828"/>
                <a:gd name="connsiteX2" fmla="*/ 0 w 4267"/>
                <a:gd name="connsiteY2" fmla="*/ 1829 h 1828"/>
                <a:gd name="connsiteX3" fmla="*/ 0 w 4267"/>
                <a:gd name="connsiteY3" fmla="*/ 610 h 1828"/>
                <a:gd name="connsiteX4" fmla="*/ 1829 w 4267"/>
                <a:gd name="connsiteY4" fmla="*/ 0 h 1828"/>
                <a:gd name="connsiteX5" fmla="*/ 4267 w 4267"/>
                <a:gd name="connsiteY5" fmla="*/ 610 h 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7" h="1828">
                  <a:moveTo>
                    <a:pt x="4267" y="610"/>
                  </a:moveTo>
                  <a:lnTo>
                    <a:pt x="3048" y="1829"/>
                  </a:lnTo>
                  <a:lnTo>
                    <a:pt x="0" y="1829"/>
                  </a:lnTo>
                  <a:lnTo>
                    <a:pt x="0" y="610"/>
                  </a:lnTo>
                  <a:lnTo>
                    <a:pt x="1829" y="0"/>
                  </a:lnTo>
                  <a:lnTo>
                    <a:pt x="4267" y="61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7" name="Freihandform: Form 436">
              <a:extLst>
                <a:ext uri="{FF2B5EF4-FFF2-40B4-BE49-F238E27FC236}">
                  <a16:creationId xmlns:a16="http://schemas.microsoft.com/office/drawing/2014/main" id="{0F572C8E-D361-7EBB-8E13-6A61BC25F5C1}"/>
                </a:ext>
              </a:extLst>
            </p:cNvPr>
            <p:cNvSpPr/>
            <p:nvPr/>
          </p:nvSpPr>
          <p:spPr>
            <a:xfrm>
              <a:off x="3391039" y="3798347"/>
              <a:ext cx="6096" cy="3048"/>
            </a:xfrm>
            <a:custGeom>
              <a:avLst/>
              <a:gdLst>
                <a:gd name="connsiteX0" fmla="*/ 3657 w 6096"/>
                <a:gd name="connsiteY0" fmla="*/ 0 h 3048"/>
                <a:gd name="connsiteX1" fmla="*/ 6096 w 6096"/>
                <a:gd name="connsiteY1" fmla="*/ 1829 h 3048"/>
                <a:gd name="connsiteX2" fmla="*/ 4877 w 6096"/>
                <a:gd name="connsiteY2" fmla="*/ 3048 h 3048"/>
                <a:gd name="connsiteX3" fmla="*/ 3048 w 6096"/>
                <a:gd name="connsiteY3" fmla="*/ 1829 h 3048"/>
                <a:gd name="connsiteX4" fmla="*/ 0 w 6096"/>
                <a:gd name="connsiteY4" fmla="*/ 1829 h 3048"/>
                <a:gd name="connsiteX5" fmla="*/ 1219 w 6096"/>
                <a:gd name="connsiteY5" fmla="*/ 610 h 3048"/>
                <a:gd name="connsiteX6" fmla="*/ 3657 w 6096"/>
                <a:gd name="connsiteY6" fmla="*/ 0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96" h="3048">
                  <a:moveTo>
                    <a:pt x="3657" y="0"/>
                  </a:moveTo>
                  <a:lnTo>
                    <a:pt x="6096" y="1829"/>
                  </a:lnTo>
                  <a:lnTo>
                    <a:pt x="4877" y="3048"/>
                  </a:lnTo>
                  <a:lnTo>
                    <a:pt x="3048" y="1829"/>
                  </a:lnTo>
                  <a:lnTo>
                    <a:pt x="0" y="1829"/>
                  </a:lnTo>
                  <a:lnTo>
                    <a:pt x="1219" y="610"/>
                  </a:lnTo>
                  <a:lnTo>
                    <a:pt x="3657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8" name="Freihandform: Form 437">
              <a:extLst>
                <a:ext uri="{FF2B5EF4-FFF2-40B4-BE49-F238E27FC236}">
                  <a16:creationId xmlns:a16="http://schemas.microsoft.com/office/drawing/2014/main" id="{FBD1F88C-35C8-5C50-A430-B74CD35A833F}"/>
                </a:ext>
              </a:extLst>
            </p:cNvPr>
            <p:cNvSpPr/>
            <p:nvPr/>
          </p:nvSpPr>
          <p:spPr>
            <a:xfrm>
              <a:off x="11365217" y="5305888"/>
              <a:ext cx="5485" cy="4267"/>
            </a:xfrm>
            <a:custGeom>
              <a:avLst/>
              <a:gdLst>
                <a:gd name="connsiteX0" fmla="*/ 3048 w 5485"/>
                <a:gd name="connsiteY0" fmla="*/ 4267 h 4267"/>
                <a:gd name="connsiteX1" fmla="*/ 0 w 5485"/>
                <a:gd name="connsiteY1" fmla="*/ 3048 h 4267"/>
                <a:gd name="connsiteX2" fmla="*/ 1219 w 5485"/>
                <a:gd name="connsiteY2" fmla="*/ 610 h 4267"/>
                <a:gd name="connsiteX3" fmla="*/ 4267 w 5485"/>
                <a:gd name="connsiteY3" fmla="*/ 0 h 4267"/>
                <a:gd name="connsiteX4" fmla="*/ 5486 w 5485"/>
                <a:gd name="connsiteY4" fmla="*/ 2439 h 4267"/>
                <a:gd name="connsiteX5" fmla="*/ 4876 w 5485"/>
                <a:gd name="connsiteY5" fmla="*/ 3658 h 4267"/>
                <a:gd name="connsiteX6" fmla="*/ 3048 w 5485"/>
                <a:gd name="connsiteY6" fmla="*/ 4267 h 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5" h="4267">
                  <a:moveTo>
                    <a:pt x="3048" y="4267"/>
                  </a:moveTo>
                  <a:lnTo>
                    <a:pt x="0" y="3048"/>
                  </a:lnTo>
                  <a:lnTo>
                    <a:pt x="1219" y="610"/>
                  </a:lnTo>
                  <a:lnTo>
                    <a:pt x="4267" y="0"/>
                  </a:lnTo>
                  <a:lnTo>
                    <a:pt x="5486" y="2439"/>
                  </a:lnTo>
                  <a:lnTo>
                    <a:pt x="4876" y="3658"/>
                  </a:lnTo>
                  <a:lnTo>
                    <a:pt x="3048" y="4267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9" name="Freihandform: Form 438">
              <a:extLst>
                <a:ext uri="{FF2B5EF4-FFF2-40B4-BE49-F238E27FC236}">
                  <a16:creationId xmlns:a16="http://schemas.microsoft.com/office/drawing/2014/main" id="{64002AA5-8C7F-F9A2-A7B4-6869E6623730}"/>
                </a:ext>
              </a:extLst>
            </p:cNvPr>
            <p:cNvSpPr/>
            <p:nvPr/>
          </p:nvSpPr>
          <p:spPr>
            <a:xfrm>
              <a:off x="11354853" y="5274189"/>
              <a:ext cx="9144" cy="12801"/>
            </a:xfrm>
            <a:custGeom>
              <a:avLst/>
              <a:gdLst>
                <a:gd name="connsiteX0" fmla="*/ 6096 w 9144"/>
                <a:gd name="connsiteY0" fmla="*/ 12801 h 12801"/>
                <a:gd name="connsiteX1" fmla="*/ 4877 w 9144"/>
                <a:gd name="connsiteY1" fmla="*/ 12801 h 12801"/>
                <a:gd name="connsiteX2" fmla="*/ 3048 w 9144"/>
                <a:gd name="connsiteY2" fmla="*/ 12192 h 12801"/>
                <a:gd name="connsiteX3" fmla="*/ 609 w 9144"/>
                <a:gd name="connsiteY3" fmla="*/ 9144 h 12801"/>
                <a:gd name="connsiteX4" fmla="*/ 0 w 9144"/>
                <a:gd name="connsiteY4" fmla="*/ 6705 h 12801"/>
                <a:gd name="connsiteX5" fmla="*/ 0 w 9144"/>
                <a:gd name="connsiteY5" fmla="*/ 4267 h 12801"/>
                <a:gd name="connsiteX6" fmla="*/ 1220 w 9144"/>
                <a:gd name="connsiteY6" fmla="*/ 3048 h 12801"/>
                <a:gd name="connsiteX7" fmla="*/ 1829 w 9144"/>
                <a:gd name="connsiteY7" fmla="*/ 609 h 12801"/>
                <a:gd name="connsiteX8" fmla="*/ 3657 w 9144"/>
                <a:gd name="connsiteY8" fmla="*/ 0 h 12801"/>
                <a:gd name="connsiteX9" fmla="*/ 6096 w 9144"/>
                <a:gd name="connsiteY9" fmla="*/ 0 h 12801"/>
                <a:gd name="connsiteX10" fmla="*/ 4877 w 9144"/>
                <a:gd name="connsiteY10" fmla="*/ 1829 h 12801"/>
                <a:gd name="connsiteX11" fmla="*/ 4877 w 9144"/>
                <a:gd name="connsiteY11" fmla="*/ 4877 h 12801"/>
                <a:gd name="connsiteX12" fmla="*/ 9144 w 9144"/>
                <a:gd name="connsiteY12" fmla="*/ 7925 h 12801"/>
                <a:gd name="connsiteX13" fmla="*/ 7316 w 9144"/>
                <a:gd name="connsiteY13" fmla="*/ 9753 h 12801"/>
                <a:gd name="connsiteX14" fmla="*/ 6096 w 9144"/>
                <a:gd name="connsiteY14" fmla="*/ 12801 h 1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44" h="12801">
                  <a:moveTo>
                    <a:pt x="6096" y="12801"/>
                  </a:moveTo>
                  <a:lnTo>
                    <a:pt x="4877" y="12801"/>
                  </a:lnTo>
                  <a:lnTo>
                    <a:pt x="3048" y="12192"/>
                  </a:lnTo>
                  <a:lnTo>
                    <a:pt x="609" y="9144"/>
                  </a:lnTo>
                  <a:lnTo>
                    <a:pt x="0" y="6705"/>
                  </a:lnTo>
                  <a:lnTo>
                    <a:pt x="0" y="4267"/>
                  </a:lnTo>
                  <a:lnTo>
                    <a:pt x="1220" y="3048"/>
                  </a:lnTo>
                  <a:lnTo>
                    <a:pt x="1829" y="609"/>
                  </a:lnTo>
                  <a:lnTo>
                    <a:pt x="3657" y="0"/>
                  </a:lnTo>
                  <a:lnTo>
                    <a:pt x="6096" y="0"/>
                  </a:lnTo>
                  <a:lnTo>
                    <a:pt x="4877" y="1829"/>
                  </a:lnTo>
                  <a:lnTo>
                    <a:pt x="4877" y="4877"/>
                  </a:lnTo>
                  <a:lnTo>
                    <a:pt x="9144" y="7925"/>
                  </a:lnTo>
                  <a:lnTo>
                    <a:pt x="7316" y="9753"/>
                  </a:lnTo>
                  <a:lnTo>
                    <a:pt x="6096" y="12801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0" name="Freihandform: Form 439">
              <a:extLst>
                <a:ext uri="{FF2B5EF4-FFF2-40B4-BE49-F238E27FC236}">
                  <a16:creationId xmlns:a16="http://schemas.microsoft.com/office/drawing/2014/main" id="{9DF11FC5-603B-574F-728C-ACB8F797FD7E}"/>
                </a:ext>
              </a:extLst>
            </p:cNvPr>
            <p:cNvSpPr/>
            <p:nvPr/>
          </p:nvSpPr>
          <p:spPr>
            <a:xfrm>
              <a:off x="11353025" y="5246757"/>
              <a:ext cx="10972" cy="14020"/>
            </a:xfrm>
            <a:custGeom>
              <a:avLst/>
              <a:gdLst>
                <a:gd name="connsiteX0" fmla="*/ 7924 w 10972"/>
                <a:gd name="connsiteY0" fmla="*/ 4267 h 14020"/>
                <a:gd name="connsiteX1" fmla="*/ 9753 w 10972"/>
                <a:gd name="connsiteY1" fmla="*/ 4267 h 14020"/>
                <a:gd name="connsiteX2" fmla="*/ 10363 w 10972"/>
                <a:gd name="connsiteY2" fmla="*/ 5486 h 14020"/>
                <a:gd name="connsiteX3" fmla="*/ 7315 w 10972"/>
                <a:gd name="connsiteY3" fmla="*/ 6096 h 14020"/>
                <a:gd name="connsiteX4" fmla="*/ 7924 w 10972"/>
                <a:gd name="connsiteY4" fmla="*/ 7925 h 14020"/>
                <a:gd name="connsiteX5" fmla="*/ 10363 w 10972"/>
                <a:gd name="connsiteY5" fmla="*/ 9144 h 14020"/>
                <a:gd name="connsiteX6" fmla="*/ 10972 w 10972"/>
                <a:gd name="connsiteY6" fmla="*/ 10973 h 14020"/>
                <a:gd name="connsiteX7" fmla="*/ 10363 w 10972"/>
                <a:gd name="connsiteY7" fmla="*/ 13411 h 14020"/>
                <a:gd name="connsiteX8" fmla="*/ 7924 w 10972"/>
                <a:gd name="connsiteY8" fmla="*/ 14021 h 14020"/>
                <a:gd name="connsiteX9" fmla="*/ 5486 w 10972"/>
                <a:gd name="connsiteY9" fmla="*/ 12192 h 14020"/>
                <a:gd name="connsiteX10" fmla="*/ 3048 w 10972"/>
                <a:gd name="connsiteY10" fmla="*/ 12192 h 14020"/>
                <a:gd name="connsiteX11" fmla="*/ 1828 w 10972"/>
                <a:gd name="connsiteY11" fmla="*/ 10973 h 14020"/>
                <a:gd name="connsiteX12" fmla="*/ 0 w 10972"/>
                <a:gd name="connsiteY12" fmla="*/ 9753 h 14020"/>
                <a:gd name="connsiteX13" fmla="*/ 609 w 10972"/>
                <a:gd name="connsiteY13" fmla="*/ 7315 h 14020"/>
                <a:gd name="connsiteX14" fmla="*/ 609 w 10972"/>
                <a:gd name="connsiteY14" fmla="*/ 5486 h 14020"/>
                <a:gd name="connsiteX15" fmla="*/ 1828 w 10972"/>
                <a:gd name="connsiteY15" fmla="*/ 2438 h 14020"/>
                <a:gd name="connsiteX16" fmla="*/ 3657 w 10972"/>
                <a:gd name="connsiteY16" fmla="*/ 0 h 14020"/>
                <a:gd name="connsiteX17" fmla="*/ 6705 w 10972"/>
                <a:gd name="connsiteY17" fmla="*/ 0 h 14020"/>
                <a:gd name="connsiteX18" fmla="*/ 7924 w 10972"/>
                <a:gd name="connsiteY18" fmla="*/ 609 h 14020"/>
                <a:gd name="connsiteX19" fmla="*/ 7315 w 10972"/>
                <a:gd name="connsiteY19" fmla="*/ 3048 h 14020"/>
                <a:gd name="connsiteX20" fmla="*/ 7924 w 10972"/>
                <a:gd name="connsiteY20" fmla="*/ 4267 h 1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972" h="14020">
                  <a:moveTo>
                    <a:pt x="7924" y="4267"/>
                  </a:moveTo>
                  <a:lnTo>
                    <a:pt x="9753" y="4267"/>
                  </a:lnTo>
                  <a:lnTo>
                    <a:pt x="10363" y="5486"/>
                  </a:lnTo>
                  <a:lnTo>
                    <a:pt x="7315" y="6096"/>
                  </a:lnTo>
                  <a:lnTo>
                    <a:pt x="7924" y="7925"/>
                  </a:lnTo>
                  <a:lnTo>
                    <a:pt x="10363" y="9144"/>
                  </a:lnTo>
                  <a:lnTo>
                    <a:pt x="10972" y="10973"/>
                  </a:lnTo>
                  <a:lnTo>
                    <a:pt x="10363" y="13411"/>
                  </a:lnTo>
                  <a:lnTo>
                    <a:pt x="7924" y="14021"/>
                  </a:lnTo>
                  <a:lnTo>
                    <a:pt x="5486" y="12192"/>
                  </a:lnTo>
                  <a:lnTo>
                    <a:pt x="3048" y="12192"/>
                  </a:lnTo>
                  <a:lnTo>
                    <a:pt x="1828" y="10973"/>
                  </a:lnTo>
                  <a:lnTo>
                    <a:pt x="0" y="9753"/>
                  </a:lnTo>
                  <a:lnTo>
                    <a:pt x="609" y="7315"/>
                  </a:lnTo>
                  <a:lnTo>
                    <a:pt x="609" y="5486"/>
                  </a:lnTo>
                  <a:lnTo>
                    <a:pt x="1828" y="2438"/>
                  </a:lnTo>
                  <a:lnTo>
                    <a:pt x="3657" y="0"/>
                  </a:lnTo>
                  <a:lnTo>
                    <a:pt x="6705" y="0"/>
                  </a:lnTo>
                  <a:lnTo>
                    <a:pt x="7924" y="609"/>
                  </a:lnTo>
                  <a:lnTo>
                    <a:pt x="7315" y="3048"/>
                  </a:lnTo>
                  <a:lnTo>
                    <a:pt x="7924" y="4267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1" name="Freihandform: Form 440">
              <a:extLst>
                <a:ext uri="{FF2B5EF4-FFF2-40B4-BE49-F238E27FC236}">
                  <a16:creationId xmlns:a16="http://schemas.microsoft.com/office/drawing/2014/main" id="{B5A00AE1-595C-5451-33E3-C0F2E038179B}"/>
                </a:ext>
              </a:extLst>
            </p:cNvPr>
            <p:cNvSpPr/>
            <p:nvPr/>
          </p:nvSpPr>
          <p:spPr>
            <a:xfrm>
              <a:off x="11335346" y="5204085"/>
              <a:ext cx="14630" cy="11582"/>
            </a:xfrm>
            <a:custGeom>
              <a:avLst/>
              <a:gdLst>
                <a:gd name="connsiteX0" fmla="*/ 7315 w 14630"/>
                <a:gd name="connsiteY0" fmla="*/ 609 h 11582"/>
                <a:gd name="connsiteX1" fmla="*/ 10972 w 14630"/>
                <a:gd name="connsiteY1" fmla="*/ 0 h 11582"/>
                <a:gd name="connsiteX2" fmla="*/ 11583 w 14630"/>
                <a:gd name="connsiteY2" fmla="*/ 609 h 11582"/>
                <a:gd name="connsiteX3" fmla="*/ 12801 w 14630"/>
                <a:gd name="connsiteY3" fmla="*/ 4267 h 11582"/>
                <a:gd name="connsiteX4" fmla="*/ 14020 w 14630"/>
                <a:gd name="connsiteY4" fmla="*/ 6096 h 11582"/>
                <a:gd name="connsiteX5" fmla="*/ 14631 w 14630"/>
                <a:gd name="connsiteY5" fmla="*/ 6705 h 11582"/>
                <a:gd name="connsiteX6" fmla="*/ 12192 w 14630"/>
                <a:gd name="connsiteY6" fmla="*/ 10363 h 11582"/>
                <a:gd name="connsiteX7" fmla="*/ 7315 w 14630"/>
                <a:gd name="connsiteY7" fmla="*/ 11582 h 11582"/>
                <a:gd name="connsiteX8" fmla="*/ 5487 w 14630"/>
                <a:gd name="connsiteY8" fmla="*/ 9753 h 11582"/>
                <a:gd name="connsiteX9" fmla="*/ 4876 w 14630"/>
                <a:gd name="connsiteY9" fmla="*/ 6705 h 11582"/>
                <a:gd name="connsiteX10" fmla="*/ 3048 w 14630"/>
                <a:gd name="connsiteY10" fmla="*/ 6096 h 11582"/>
                <a:gd name="connsiteX11" fmla="*/ 609 w 14630"/>
                <a:gd name="connsiteY11" fmla="*/ 7925 h 11582"/>
                <a:gd name="connsiteX12" fmla="*/ 0 w 14630"/>
                <a:gd name="connsiteY12" fmla="*/ 7315 h 11582"/>
                <a:gd name="connsiteX13" fmla="*/ 1219 w 14630"/>
                <a:gd name="connsiteY13" fmla="*/ 4877 h 11582"/>
                <a:gd name="connsiteX14" fmla="*/ 3657 w 14630"/>
                <a:gd name="connsiteY14" fmla="*/ 3048 h 11582"/>
                <a:gd name="connsiteX15" fmla="*/ 6096 w 14630"/>
                <a:gd name="connsiteY15" fmla="*/ 0 h 11582"/>
                <a:gd name="connsiteX16" fmla="*/ 7315 w 14630"/>
                <a:gd name="connsiteY16" fmla="*/ 609 h 1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630" h="11582">
                  <a:moveTo>
                    <a:pt x="7315" y="609"/>
                  </a:moveTo>
                  <a:lnTo>
                    <a:pt x="10972" y="0"/>
                  </a:lnTo>
                  <a:lnTo>
                    <a:pt x="11583" y="609"/>
                  </a:lnTo>
                  <a:lnTo>
                    <a:pt x="12801" y="4267"/>
                  </a:lnTo>
                  <a:lnTo>
                    <a:pt x="14020" y="6096"/>
                  </a:lnTo>
                  <a:lnTo>
                    <a:pt x="14631" y="6705"/>
                  </a:lnTo>
                  <a:lnTo>
                    <a:pt x="12192" y="10363"/>
                  </a:lnTo>
                  <a:lnTo>
                    <a:pt x="7315" y="11582"/>
                  </a:lnTo>
                  <a:lnTo>
                    <a:pt x="5487" y="9753"/>
                  </a:lnTo>
                  <a:lnTo>
                    <a:pt x="4876" y="6705"/>
                  </a:lnTo>
                  <a:lnTo>
                    <a:pt x="3048" y="6096"/>
                  </a:lnTo>
                  <a:lnTo>
                    <a:pt x="609" y="7925"/>
                  </a:lnTo>
                  <a:lnTo>
                    <a:pt x="0" y="7315"/>
                  </a:lnTo>
                  <a:lnTo>
                    <a:pt x="1219" y="4877"/>
                  </a:lnTo>
                  <a:lnTo>
                    <a:pt x="3657" y="3048"/>
                  </a:lnTo>
                  <a:lnTo>
                    <a:pt x="6096" y="0"/>
                  </a:lnTo>
                  <a:lnTo>
                    <a:pt x="7315" y="60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2" name="Freihandform: Form 441">
              <a:extLst>
                <a:ext uri="{FF2B5EF4-FFF2-40B4-BE49-F238E27FC236}">
                  <a16:creationId xmlns:a16="http://schemas.microsoft.com/office/drawing/2014/main" id="{9284CB22-AFAD-AFA4-7C3A-F34E4D26E8C0}"/>
                </a:ext>
              </a:extLst>
            </p:cNvPr>
            <p:cNvSpPr/>
            <p:nvPr/>
          </p:nvSpPr>
          <p:spPr>
            <a:xfrm>
              <a:off x="11356073" y="5179091"/>
              <a:ext cx="1828" cy="1828"/>
            </a:xfrm>
            <a:custGeom>
              <a:avLst/>
              <a:gdLst>
                <a:gd name="connsiteX0" fmla="*/ 609 w 1828"/>
                <a:gd name="connsiteY0" fmla="*/ 1829 h 1828"/>
                <a:gd name="connsiteX1" fmla="*/ 0 w 1828"/>
                <a:gd name="connsiteY1" fmla="*/ 0 h 1828"/>
                <a:gd name="connsiteX2" fmla="*/ 1828 w 1828"/>
                <a:gd name="connsiteY2" fmla="*/ 0 h 1828"/>
                <a:gd name="connsiteX3" fmla="*/ 609 w 1828"/>
                <a:gd name="connsiteY3" fmla="*/ 1829 h 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" h="1828">
                  <a:moveTo>
                    <a:pt x="609" y="1829"/>
                  </a:moveTo>
                  <a:lnTo>
                    <a:pt x="0" y="0"/>
                  </a:lnTo>
                  <a:lnTo>
                    <a:pt x="1828" y="0"/>
                  </a:lnTo>
                  <a:lnTo>
                    <a:pt x="609" y="182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3" name="Freihandform: Form 442">
              <a:extLst>
                <a:ext uri="{FF2B5EF4-FFF2-40B4-BE49-F238E27FC236}">
                  <a16:creationId xmlns:a16="http://schemas.microsoft.com/office/drawing/2014/main" id="{565E6C64-210F-88AE-2B02-C0742488265E}"/>
                </a:ext>
              </a:extLst>
            </p:cNvPr>
            <p:cNvSpPr/>
            <p:nvPr/>
          </p:nvSpPr>
          <p:spPr>
            <a:xfrm>
              <a:off x="11343270" y="5166290"/>
              <a:ext cx="10973" cy="10972"/>
            </a:xfrm>
            <a:custGeom>
              <a:avLst/>
              <a:gdLst>
                <a:gd name="connsiteX0" fmla="*/ 3658 w 10973"/>
                <a:gd name="connsiteY0" fmla="*/ 0 h 10972"/>
                <a:gd name="connsiteX1" fmla="*/ 4268 w 10973"/>
                <a:gd name="connsiteY1" fmla="*/ 3048 h 10972"/>
                <a:gd name="connsiteX2" fmla="*/ 4268 w 10973"/>
                <a:gd name="connsiteY2" fmla="*/ 4267 h 10972"/>
                <a:gd name="connsiteX3" fmla="*/ 6706 w 10973"/>
                <a:gd name="connsiteY3" fmla="*/ 4877 h 10972"/>
                <a:gd name="connsiteX4" fmla="*/ 7925 w 10973"/>
                <a:gd name="connsiteY4" fmla="*/ 7925 h 10972"/>
                <a:gd name="connsiteX5" fmla="*/ 10973 w 10973"/>
                <a:gd name="connsiteY5" fmla="*/ 7925 h 10972"/>
                <a:gd name="connsiteX6" fmla="*/ 10973 w 10973"/>
                <a:gd name="connsiteY6" fmla="*/ 10363 h 10972"/>
                <a:gd name="connsiteX7" fmla="*/ 10364 w 10973"/>
                <a:gd name="connsiteY7" fmla="*/ 10973 h 10972"/>
                <a:gd name="connsiteX8" fmla="*/ 8535 w 10973"/>
                <a:gd name="connsiteY8" fmla="*/ 9144 h 10972"/>
                <a:gd name="connsiteX9" fmla="*/ 6706 w 10973"/>
                <a:gd name="connsiteY9" fmla="*/ 8534 h 10972"/>
                <a:gd name="connsiteX10" fmla="*/ 3048 w 10973"/>
                <a:gd name="connsiteY10" fmla="*/ 9753 h 10972"/>
                <a:gd name="connsiteX11" fmla="*/ 1220 w 10973"/>
                <a:gd name="connsiteY11" fmla="*/ 9144 h 10972"/>
                <a:gd name="connsiteX12" fmla="*/ 610 w 10973"/>
                <a:gd name="connsiteY12" fmla="*/ 7925 h 10972"/>
                <a:gd name="connsiteX13" fmla="*/ 0 w 10973"/>
                <a:gd name="connsiteY13" fmla="*/ 5486 h 10972"/>
                <a:gd name="connsiteX14" fmla="*/ 1220 w 10973"/>
                <a:gd name="connsiteY14" fmla="*/ 2438 h 10972"/>
                <a:gd name="connsiteX15" fmla="*/ 2439 w 10973"/>
                <a:gd name="connsiteY15" fmla="*/ 609 h 10972"/>
                <a:gd name="connsiteX16" fmla="*/ 3658 w 10973"/>
                <a:gd name="connsiteY16" fmla="*/ 0 h 10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73" h="10972">
                  <a:moveTo>
                    <a:pt x="3658" y="0"/>
                  </a:moveTo>
                  <a:lnTo>
                    <a:pt x="4268" y="3048"/>
                  </a:lnTo>
                  <a:lnTo>
                    <a:pt x="4268" y="4267"/>
                  </a:lnTo>
                  <a:lnTo>
                    <a:pt x="6706" y="4877"/>
                  </a:lnTo>
                  <a:lnTo>
                    <a:pt x="7925" y="7925"/>
                  </a:lnTo>
                  <a:lnTo>
                    <a:pt x="10973" y="7925"/>
                  </a:lnTo>
                  <a:lnTo>
                    <a:pt x="10973" y="10363"/>
                  </a:lnTo>
                  <a:lnTo>
                    <a:pt x="10364" y="10973"/>
                  </a:lnTo>
                  <a:lnTo>
                    <a:pt x="8535" y="9144"/>
                  </a:lnTo>
                  <a:lnTo>
                    <a:pt x="6706" y="8534"/>
                  </a:lnTo>
                  <a:lnTo>
                    <a:pt x="3048" y="9753"/>
                  </a:lnTo>
                  <a:lnTo>
                    <a:pt x="1220" y="9144"/>
                  </a:lnTo>
                  <a:lnTo>
                    <a:pt x="610" y="7925"/>
                  </a:lnTo>
                  <a:lnTo>
                    <a:pt x="0" y="5486"/>
                  </a:lnTo>
                  <a:lnTo>
                    <a:pt x="1220" y="2438"/>
                  </a:lnTo>
                  <a:lnTo>
                    <a:pt x="2439" y="609"/>
                  </a:lnTo>
                  <a:lnTo>
                    <a:pt x="3658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4" name="Freihandform: Form 443">
              <a:extLst>
                <a:ext uri="{FF2B5EF4-FFF2-40B4-BE49-F238E27FC236}">
                  <a16:creationId xmlns:a16="http://schemas.microsoft.com/office/drawing/2014/main" id="{843E4407-7E55-D20A-5759-9F84F01D0FA9}"/>
                </a:ext>
              </a:extLst>
            </p:cNvPr>
            <p:cNvSpPr/>
            <p:nvPr/>
          </p:nvSpPr>
          <p:spPr>
            <a:xfrm>
              <a:off x="11351196" y="5163242"/>
              <a:ext cx="1218" cy="1828"/>
            </a:xfrm>
            <a:custGeom>
              <a:avLst/>
              <a:gdLst>
                <a:gd name="connsiteX0" fmla="*/ 1219 w 1218"/>
                <a:gd name="connsiteY0" fmla="*/ 1829 h 1828"/>
                <a:gd name="connsiteX1" fmla="*/ 609 w 1218"/>
                <a:gd name="connsiteY1" fmla="*/ 1829 h 1828"/>
                <a:gd name="connsiteX2" fmla="*/ 0 w 1218"/>
                <a:gd name="connsiteY2" fmla="*/ 0 h 1828"/>
                <a:gd name="connsiteX3" fmla="*/ 1219 w 1218"/>
                <a:gd name="connsiteY3" fmla="*/ 0 h 1828"/>
                <a:gd name="connsiteX4" fmla="*/ 1219 w 1218"/>
                <a:gd name="connsiteY4" fmla="*/ 1829 h 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" h="1828">
                  <a:moveTo>
                    <a:pt x="1219" y="1829"/>
                  </a:moveTo>
                  <a:lnTo>
                    <a:pt x="609" y="1829"/>
                  </a:lnTo>
                  <a:lnTo>
                    <a:pt x="0" y="0"/>
                  </a:lnTo>
                  <a:lnTo>
                    <a:pt x="1219" y="0"/>
                  </a:lnTo>
                  <a:lnTo>
                    <a:pt x="1219" y="182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5" name="Freihandform: Form 444">
              <a:extLst>
                <a:ext uri="{FF2B5EF4-FFF2-40B4-BE49-F238E27FC236}">
                  <a16:creationId xmlns:a16="http://schemas.microsoft.com/office/drawing/2014/main" id="{15A7B154-0750-5F96-D370-F26225320EB3}"/>
                </a:ext>
              </a:extLst>
            </p:cNvPr>
            <p:cNvSpPr/>
            <p:nvPr/>
          </p:nvSpPr>
          <p:spPr>
            <a:xfrm>
              <a:off x="11340222" y="5147392"/>
              <a:ext cx="14021" cy="10973"/>
            </a:xfrm>
            <a:custGeom>
              <a:avLst/>
              <a:gdLst>
                <a:gd name="connsiteX0" fmla="*/ 13412 w 14021"/>
                <a:gd name="connsiteY0" fmla="*/ 9144 h 10973"/>
                <a:gd name="connsiteX1" fmla="*/ 12192 w 14021"/>
                <a:gd name="connsiteY1" fmla="*/ 10363 h 10973"/>
                <a:gd name="connsiteX2" fmla="*/ 8535 w 14021"/>
                <a:gd name="connsiteY2" fmla="*/ 10363 h 10973"/>
                <a:gd name="connsiteX3" fmla="*/ 6706 w 14021"/>
                <a:gd name="connsiteY3" fmla="*/ 10973 h 10973"/>
                <a:gd name="connsiteX4" fmla="*/ 5487 w 14021"/>
                <a:gd name="connsiteY4" fmla="*/ 9754 h 10973"/>
                <a:gd name="connsiteX5" fmla="*/ 3048 w 14021"/>
                <a:gd name="connsiteY5" fmla="*/ 9144 h 10973"/>
                <a:gd name="connsiteX6" fmla="*/ 0 w 14021"/>
                <a:gd name="connsiteY6" fmla="*/ 6706 h 10973"/>
                <a:gd name="connsiteX7" fmla="*/ 610 w 14021"/>
                <a:gd name="connsiteY7" fmla="*/ 5487 h 10973"/>
                <a:gd name="connsiteX8" fmla="*/ 3658 w 14021"/>
                <a:gd name="connsiteY8" fmla="*/ 4267 h 10973"/>
                <a:gd name="connsiteX9" fmla="*/ 6096 w 14021"/>
                <a:gd name="connsiteY9" fmla="*/ 3658 h 10973"/>
                <a:gd name="connsiteX10" fmla="*/ 8535 w 14021"/>
                <a:gd name="connsiteY10" fmla="*/ 1829 h 10973"/>
                <a:gd name="connsiteX11" fmla="*/ 9144 w 14021"/>
                <a:gd name="connsiteY11" fmla="*/ 0 h 10973"/>
                <a:gd name="connsiteX12" fmla="*/ 10364 w 14021"/>
                <a:gd name="connsiteY12" fmla="*/ 0 h 10973"/>
                <a:gd name="connsiteX13" fmla="*/ 10973 w 14021"/>
                <a:gd name="connsiteY13" fmla="*/ 1829 h 10973"/>
                <a:gd name="connsiteX14" fmla="*/ 10973 w 14021"/>
                <a:gd name="connsiteY14" fmla="*/ 5487 h 10973"/>
                <a:gd name="connsiteX15" fmla="*/ 14021 w 14021"/>
                <a:gd name="connsiteY15" fmla="*/ 7925 h 10973"/>
                <a:gd name="connsiteX16" fmla="*/ 13412 w 14021"/>
                <a:gd name="connsiteY16" fmla="*/ 9144 h 1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21" h="10973">
                  <a:moveTo>
                    <a:pt x="13412" y="9144"/>
                  </a:moveTo>
                  <a:lnTo>
                    <a:pt x="12192" y="10363"/>
                  </a:lnTo>
                  <a:lnTo>
                    <a:pt x="8535" y="10363"/>
                  </a:lnTo>
                  <a:lnTo>
                    <a:pt x="6706" y="10973"/>
                  </a:lnTo>
                  <a:lnTo>
                    <a:pt x="5487" y="9754"/>
                  </a:lnTo>
                  <a:lnTo>
                    <a:pt x="3048" y="9144"/>
                  </a:lnTo>
                  <a:lnTo>
                    <a:pt x="0" y="6706"/>
                  </a:lnTo>
                  <a:lnTo>
                    <a:pt x="610" y="5487"/>
                  </a:lnTo>
                  <a:lnTo>
                    <a:pt x="3658" y="4267"/>
                  </a:lnTo>
                  <a:lnTo>
                    <a:pt x="6096" y="3658"/>
                  </a:lnTo>
                  <a:lnTo>
                    <a:pt x="8535" y="1829"/>
                  </a:lnTo>
                  <a:lnTo>
                    <a:pt x="9144" y="0"/>
                  </a:lnTo>
                  <a:lnTo>
                    <a:pt x="10364" y="0"/>
                  </a:lnTo>
                  <a:lnTo>
                    <a:pt x="10973" y="1829"/>
                  </a:lnTo>
                  <a:lnTo>
                    <a:pt x="10973" y="5487"/>
                  </a:lnTo>
                  <a:lnTo>
                    <a:pt x="14021" y="7925"/>
                  </a:lnTo>
                  <a:lnTo>
                    <a:pt x="13412" y="9144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6" name="Freihandform: Form 445">
              <a:extLst>
                <a:ext uri="{FF2B5EF4-FFF2-40B4-BE49-F238E27FC236}">
                  <a16:creationId xmlns:a16="http://schemas.microsoft.com/office/drawing/2014/main" id="{39EE7D3E-C7F5-BB9E-C9C3-4B85BCD56C82}"/>
                </a:ext>
              </a:extLst>
            </p:cNvPr>
            <p:cNvSpPr/>
            <p:nvPr/>
          </p:nvSpPr>
          <p:spPr>
            <a:xfrm>
              <a:off x="11315838" y="5138858"/>
              <a:ext cx="20117" cy="28041"/>
            </a:xfrm>
            <a:custGeom>
              <a:avLst/>
              <a:gdLst>
                <a:gd name="connsiteX0" fmla="*/ 9144 w 20117"/>
                <a:gd name="connsiteY0" fmla="*/ 9753 h 28041"/>
                <a:gd name="connsiteX1" fmla="*/ 10364 w 20117"/>
                <a:gd name="connsiteY1" fmla="*/ 11582 h 28041"/>
                <a:gd name="connsiteX2" fmla="*/ 14021 w 20117"/>
                <a:gd name="connsiteY2" fmla="*/ 14021 h 28041"/>
                <a:gd name="connsiteX3" fmla="*/ 18288 w 20117"/>
                <a:gd name="connsiteY3" fmla="*/ 18288 h 28041"/>
                <a:gd name="connsiteX4" fmla="*/ 18898 w 20117"/>
                <a:gd name="connsiteY4" fmla="*/ 18897 h 28041"/>
                <a:gd name="connsiteX5" fmla="*/ 18898 w 20117"/>
                <a:gd name="connsiteY5" fmla="*/ 21336 h 28041"/>
                <a:gd name="connsiteX6" fmla="*/ 20117 w 20117"/>
                <a:gd name="connsiteY6" fmla="*/ 23165 h 28041"/>
                <a:gd name="connsiteX7" fmla="*/ 18288 w 20117"/>
                <a:gd name="connsiteY7" fmla="*/ 24384 h 28041"/>
                <a:gd name="connsiteX8" fmla="*/ 15850 w 20117"/>
                <a:gd name="connsiteY8" fmla="*/ 26822 h 28041"/>
                <a:gd name="connsiteX9" fmla="*/ 15850 w 20117"/>
                <a:gd name="connsiteY9" fmla="*/ 25603 h 28041"/>
                <a:gd name="connsiteX10" fmla="*/ 14021 w 20117"/>
                <a:gd name="connsiteY10" fmla="*/ 24993 h 28041"/>
                <a:gd name="connsiteX11" fmla="*/ 11583 w 20117"/>
                <a:gd name="connsiteY11" fmla="*/ 24993 h 28041"/>
                <a:gd name="connsiteX12" fmla="*/ 10364 w 20117"/>
                <a:gd name="connsiteY12" fmla="*/ 25603 h 28041"/>
                <a:gd name="connsiteX13" fmla="*/ 10364 w 20117"/>
                <a:gd name="connsiteY13" fmla="*/ 26822 h 28041"/>
                <a:gd name="connsiteX14" fmla="*/ 7925 w 20117"/>
                <a:gd name="connsiteY14" fmla="*/ 28041 h 28041"/>
                <a:gd name="connsiteX15" fmla="*/ 6096 w 20117"/>
                <a:gd name="connsiteY15" fmla="*/ 27432 h 28041"/>
                <a:gd name="connsiteX16" fmla="*/ 6096 w 20117"/>
                <a:gd name="connsiteY16" fmla="*/ 23165 h 28041"/>
                <a:gd name="connsiteX17" fmla="*/ 5487 w 20117"/>
                <a:gd name="connsiteY17" fmla="*/ 19507 h 28041"/>
                <a:gd name="connsiteX18" fmla="*/ 6096 w 20117"/>
                <a:gd name="connsiteY18" fmla="*/ 15849 h 28041"/>
                <a:gd name="connsiteX19" fmla="*/ 6706 w 20117"/>
                <a:gd name="connsiteY19" fmla="*/ 12801 h 28041"/>
                <a:gd name="connsiteX20" fmla="*/ 5487 w 20117"/>
                <a:gd name="connsiteY20" fmla="*/ 9753 h 28041"/>
                <a:gd name="connsiteX21" fmla="*/ 1829 w 20117"/>
                <a:gd name="connsiteY21" fmla="*/ 11582 h 28041"/>
                <a:gd name="connsiteX22" fmla="*/ 610 w 20117"/>
                <a:gd name="connsiteY22" fmla="*/ 10363 h 28041"/>
                <a:gd name="connsiteX23" fmla="*/ 0 w 20117"/>
                <a:gd name="connsiteY23" fmla="*/ 8534 h 28041"/>
                <a:gd name="connsiteX24" fmla="*/ 0 w 20117"/>
                <a:gd name="connsiteY24" fmla="*/ 6705 h 28041"/>
                <a:gd name="connsiteX25" fmla="*/ 1829 w 20117"/>
                <a:gd name="connsiteY25" fmla="*/ 4877 h 28041"/>
                <a:gd name="connsiteX26" fmla="*/ 1829 w 20117"/>
                <a:gd name="connsiteY26" fmla="*/ 2438 h 28041"/>
                <a:gd name="connsiteX27" fmla="*/ 2439 w 20117"/>
                <a:gd name="connsiteY27" fmla="*/ 609 h 28041"/>
                <a:gd name="connsiteX28" fmla="*/ 4268 w 20117"/>
                <a:gd name="connsiteY28" fmla="*/ 0 h 28041"/>
                <a:gd name="connsiteX29" fmla="*/ 7925 w 20117"/>
                <a:gd name="connsiteY29" fmla="*/ 1829 h 28041"/>
                <a:gd name="connsiteX30" fmla="*/ 7316 w 20117"/>
                <a:gd name="connsiteY30" fmla="*/ 3048 h 28041"/>
                <a:gd name="connsiteX31" fmla="*/ 8535 w 20117"/>
                <a:gd name="connsiteY31" fmla="*/ 6096 h 28041"/>
                <a:gd name="connsiteX32" fmla="*/ 7925 w 20117"/>
                <a:gd name="connsiteY32" fmla="*/ 7315 h 28041"/>
                <a:gd name="connsiteX33" fmla="*/ 9144 w 20117"/>
                <a:gd name="connsiteY33" fmla="*/ 9753 h 28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117" h="28041">
                  <a:moveTo>
                    <a:pt x="9144" y="9753"/>
                  </a:moveTo>
                  <a:lnTo>
                    <a:pt x="10364" y="11582"/>
                  </a:lnTo>
                  <a:lnTo>
                    <a:pt x="14021" y="14021"/>
                  </a:lnTo>
                  <a:lnTo>
                    <a:pt x="18288" y="18288"/>
                  </a:lnTo>
                  <a:lnTo>
                    <a:pt x="18898" y="18897"/>
                  </a:lnTo>
                  <a:lnTo>
                    <a:pt x="18898" y="21336"/>
                  </a:lnTo>
                  <a:lnTo>
                    <a:pt x="20117" y="23165"/>
                  </a:lnTo>
                  <a:lnTo>
                    <a:pt x="18288" y="24384"/>
                  </a:lnTo>
                  <a:lnTo>
                    <a:pt x="15850" y="26822"/>
                  </a:lnTo>
                  <a:lnTo>
                    <a:pt x="15850" y="25603"/>
                  </a:lnTo>
                  <a:lnTo>
                    <a:pt x="14021" y="24993"/>
                  </a:lnTo>
                  <a:lnTo>
                    <a:pt x="11583" y="24993"/>
                  </a:lnTo>
                  <a:lnTo>
                    <a:pt x="10364" y="25603"/>
                  </a:lnTo>
                  <a:lnTo>
                    <a:pt x="10364" y="26822"/>
                  </a:lnTo>
                  <a:lnTo>
                    <a:pt x="7925" y="28041"/>
                  </a:lnTo>
                  <a:lnTo>
                    <a:pt x="6096" y="27432"/>
                  </a:lnTo>
                  <a:lnTo>
                    <a:pt x="6096" y="23165"/>
                  </a:lnTo>
                  <a:lnTo>
                    <a:pt x="5487" y="19507"/>
                  </a:lnTo>
                  <a:lnTo>
                    <a:pt x="6096" y="15849"/>
                  </a:lnTo>
                  <a:lnTo>
                    <a:pt x="6706" y="12801"/>
                  </a:lnTo>
                  <a:lnTo>
                    <a:pt x="5487" y="9753"/>
                  </a:lnTo>
                  <a:lnTo>
                    <a:pt x="1829" y="11582"/>
                  </a:lnTo>
                  <a:lnTo>
                    <a:pt x="610" y="10363"/>
                  </a:lnTo>
                  <a:lnTo>
                    <a:pt x="0" y="8534"/>
                  </a:lnTo>
                  <a:lnTo>
                    <a:pt x="0" y="6705"/>
                  </a:lnTo>
                  <a:lnTo>
                    <a:pt x="1829" y="4877"/>
                  </a:lnTo>
                  <a:lnTo>
                    <a:pt x="1829" y="2438"/>
                  </a:lnTo>
                  <a:lnTo>
                    <a:pt x="2439" y="609"/>
                  </a:lnTo>
                  <a:lnTo>
                    <a:pt x="4268" y="0"/>
                  </a:lnTo>
                  <a:lnTo>
                    <a:pt x="7925" y="1829"/>
                  </a:lnTo>
                  <a:lnTo>
                    <a:pt x="7316" y="3048"/>
                  </a:lnTo>
                  <a:lnTo>
                    <a:pt x="8535" y="6096"/>
                  </a:lnTo>
                  <a:lnTo>
                    <a:pt x="7925" y="7315"/>
                  </a:lnTo>
                  <a:lnTo>
                    <a:pt x="9144" y="9753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7" name="Freihandform: Form 446">
              <a:extLst>
                <a:ext uri="{FF2B5EF4-FFF2-40B4-BE49-F238E27FC236}">
                  <a16:creationId xmlns:a16="http://schemas.microsoft.com/office/drawing/2014/main" id="{9FE718BA-BEA0-7967-0C5E-95AAB592307F}"/>
                </a:ext>
              </a:extLst>
            </p:cNvPr>
            <p:cNvSpPr/>
            <p:nvPr/>
          </p:nvSpPr>
          <p:spPr>
            <a:xfrm>
              <a:off x="11316449" y="5129104"/>
              <a:ext cx="5485" cy="4877"/>
            </a:xfrm>
            <a:custGeom>
              <a:avLst/>
              <a:gdLst>
                <a:gd name="connsiteX0" fmla="*/ 4876 w 5485"/>
                <a:gd name="connsiteY0" fmla="*/ 4877 h 4877"/>
                <a:gd name="connsiteX1" fmla="*/ 3048 w 5485"/>
                <a:gd name="connsiteY1" fmla="*/ 4877 h 4877"/>
                <a:gd name="connsiteX2" fmla="*/ 0 w 5485"/>
                <a:gd name="connsiteY2" fmla="*/ 3048 h 4877"/>
                <a:gd name="connsiteX3" fmla="*/ 0 w 5485"/>
                <a:gd name="connsiteY3" fmla="*/ 2439 h 4877"/>
                <a:gd name="connsiteX4" fmla="*/ 1219 w 5485"/>
                <a:gd name="connsiteY4" fmla="*/ 610 h 4877"/>
                <a:gd name="connsiteX5" fmla="*/ 2438 w 5485"/>
                <a:gd name="connsiteY5" fmla="*/ 0 h 4877"/>
                <a:gd name="connsiteX6" fmla="*/ 5486 w 5485"/>
                <a:gd name="connsiteY6" fmla="*/ 610 h 4877"/>
                <a:gd name="connsiteX7" fmla="*/ 4876 w 5485"/>
                <a:gd name="connsiteY7" fmla="*/ 3048 h 4877"/>
                <a:gd name="connsiteX8" fmla="*/ 4876 w 5485"/>
                <a:gd name="connsiteY8" fmla="*/ 4877 h 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85" h="4877">
                  <a:moveTo>
                    <a:pt x="4876" y="4877"/>
                  </a:moveTo>
                  <a:lnTo>
                    <a:pt x="3048" y="4877"/>
                  </a:lnTo>
                  <a:lnTo>
                    <a:pt x="0" y="3048"/>
                  </a:lnTo>
                  <a:lnTo>
                    <a:pt x="0" y="2439"/>
                  </a:lnTo>
                  <a:lnTo>
                    <a:pt x="1219" y="610"/>
                  </a:lnTo>
                  <a:lnTo>
                    <a:pt x="2438" y="0"/>
                  </a:lnTo>
                  <a:lnTo>
                    <a:pt x="5486" y="610"/>
                  </a:lnTo>
                  <a:lnTo>
                    <a:pt x="4876" y="3048"/>
                  </a:lnTo>
                  <a:lnTo>
                    <a:pt x="4876" y="4877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8" name="Freihandform: Form 447">
              <a:extLst>
                <a:ext uri="{FF2B5EF4-FFF2-40B4-BE49-F238E27FC236}">
                  <a16:creationId xmlns:a16="http://schemas.microsoft.com/office/drawing/2014/main" id="{526D5627-ED0B-1563-B787-1E008FF64D07}"/>
                </a:ext>
              </a:extLst>
            </p:cNvPr>
            <p:cNvSpPr/>
            <p:nvPr/>
          </p:nvSpPr>
          <p:spPr>
            <a:xfrm>
              <a:off x="11318277" y="5126056"/>
              <a:ext cx="3657" cy="2438"/>
            </a:xfrm>
            <a:custGeom>
              <a:avLst/>
              <a:gdLst>
                <a:gd name="connsiteX0" fmla="*/ 0 w 3657"/>
                <a:gd name="connsiteY0" fmla="*/ 1829 h 2438"/>
                <a:gd name="connsiteX1" fmla="*/ 2439 w 3657"/>
                <a:gd name="connsiteY1" fmla="*/ 0 h 2438"/>
                <a:gd name="connsiteX2" fmla="*/ 3048 w 3657"/>
                <a:gd name="connsiteY2" fmla="*/ 610 h 2438"/>
                <a:gd name="connsiteX3" fmla="*/ 3657 w 3657"/>
                <a:gd name="connsiteY3" fmla="*/ 2439 h 2438"/>
                <a:gd name="connsiteX4" fmla="*/ 609 w 3657"/>
                <a:gd name="connsiteY4" fmla="*/ 2439 h 2438"/>
                <a:gd name="connsiteX5" fmla="*/ 0 w 3657"/>
                <a:gd name="connsiteY5" fmla="*/ 1829 h 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" h="2438">
                  <a:moveTo>
                    <a:pt x="0" y="1829"/>
                  </a:moveTo>
                  <a:lnTo>
                    <a:pt x="2439" y="0"/>
                  </a:lnTo>
                  <a:lnTo>
                    <a:pt x="3048" y="610"/>
                  </a:lnTo>
                  <a:lnTo>
                    <a:pt x="3657" y="2439"/>
                  </a:lnTo>
                  <a:lnTo>
                    <a:pt x="609" y="2439"/>
                  </a:lnTo>
                  <a:lnTo>
                    <a:pt x="0" y="182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9" name="Freihandform: Form 448">
              <a:extLst>
                <a:ext uri="{FF2B5EF4-FFF2-40B4-BE49-F238E27FC236}">
                  <a16:creationId xmlns:a16="http://schemas.microsoft.com/office/drawing/2014/main" id="{ECFE6964-56A2-8C94-E529-E8A5D8A27992}"/>
                </a:ext>
              </a:extLst>
            </p:cNvPr>
            <p:cNvSpPr/>
            <p:nvPr/>
          </p:nvSpPr>
          <p:spPr>
            <a:xfrm>
              <a:off x="11351805" y="5123008"/>
              <a:ext cx="4267" cy="20726"/>
            </a:xfrm>
            <a:custGeom>
              <a:avLst/>
              <a:gdLst>
                <a:gd name="connsiteX0" fmla="*/ 1220 w 4267"/>
                <a:gd name="connsiteY0" fmla="*/ 20727 h 20726"/>
                <a:gd name="connsiteX1" fmla="*/ 0 w 4267"/>
                <a:gd name="connsiteY1" fmla="*/ 20117 h 20726"/>
                <a:gd name="connsiteX2" fmla="*/ 609 w 4267"/>
                <a:gd name="connsiteY2" fmla="*/ 12802 h 20726"/>
                <a:gd name="connsiteX3" fmla="*/ 0 w 4267"/>
                <a:gd name="connsiteY3" fmla="*/ 10973 h 20726"/>
                <a:gd name="connsiteX4" fmla="*/ 609 w 4267"/>
                <a:gd name="connsiteY4" fmla="*/ 7925 h 20726"/>
                <a:gd name="connsiteX5" fmla="*/ 2439 w 4267"/>
                <a:gd name="connsiteY5" fmla="*/ 3048 h 20726"/>
                <a:gd name="connsiteX6" fmla="*/ 3048 w 4267"/>
                <a:gd name="connsiteY6" fmla="*/ 0 h 20726"/>
                <a:gd name="connsiteX7" fmla="*/ 4268 w 4267"/>
                <a:gd name="connsiteY7" fmla="*/ 3658 h 20726"/>
                <a:gd name="connsiteX8" fmla="*/ 3657 w 4267"/>
                <a:gd name="connsiteY8" fmla="*/ 5487 h 20726"/>
                <a:gd name="connsiteX9" fmla="*/ 3657 w 4267"/>
                <a:gd name="connsiteY9" fmla="*/ 9144 h 20726"/>
                <a:gd name="connsiteX10" fmla="*/ 3657 w 4267"/>
                <a:gd name="connsiteY10" fmla="*/ 15240 h 20726"/>
                <a:gd name="connsiteX11" fmla="*/ 3048 w 4267"/>
                <a:gd name="connsiteY11" fmla="*/ 18898 h 20726"/>
                <a:gd name="connsiteX12" fmla="*/ 1220 w 4267"/>
                <a:gd name="connsiteY12" fmla="*/ 20727 h 20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7" h="20726">
                  <a:moveTo>
                    <a:pt x="1220" y="20727"/>
                  </a:moveTo>
                  <a:lnTo>
                    <a:pt x="0" y="20117"/>
                  </a:lnTo>
                  <a:lnTo>
                    <a:pt x="609" y="12802"/>
                  </a:lnTo>
                  <a:lnTo>
                    <a:pt x="0" y="10973"/>
                  </a:lnTo>
                  <a:lnTo>
                    <a:pt x="609" y="7925"/>
                  </a:lnTo>
                  <a:lnTo>
                    <a:pt x="2439" y="3048"/>
                  </a:lnTo>
                  <a:lnTo>
                    <a:pt x="3048" y="0"/>
                  </a:lnTo>
                  <a:lnTo>
                    <a:pt x="4268" y="3658"/>
                  </a:lnTo>
                  <a:lnTo>
                    <a:pt x="3657" y="5487"/>
                  </a:lnTo>
                  <a:lnTo>
                    <a:pt x="3657" y="9144"/>
                  </a:lnTo>
                  <a:lnTo>
                    <a:pt x="3657" y="15240"/>
                  </a:lnTo>
                  <a:lnTo>
                    <a:pt x="3048" y="18898"/>
                  </a:lnTo>
                  <a:lnTo>
                    <a:pt x="1220" y="20727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0" name="Freihandform: Form 449">
              <a:extLst>
                <a:ext uri="{FF2B5EF4-FFF2-40B4-BE49-F238E27FC236}">
                  <a16:creationId xmlns:a16="http://schemas.microsoft.com/office/drawing/2014/main" id="{CAC81658-2FC9-4CD6-5D00-D57A72140C01}"/>
                </a:ext>
              </a:extLst>
            </p:cNvPr>
            <p:cNvSpPr/>
            <p:nvPr/>
          </p:nvSpPr>
          <p:spPr>
            <a:xfrm>
              <a:off x="11339004" y="5115693"/>
              <a:ext cx="11582" cy="7924"/>
            </a:xfrm>
            <a:custGeom>
              <a:avLst/>
              <a:gdLst>
                <a:gd name="connsiteX0" fmla="*/ 6096 w 11582"/>
                <a:gd name="connsiteY0" fmla="*/ 7925 h 7924"/>
                <a:gd name="connsiteX1" fmla="*/ 1829 w 11582"/>
                <a:gd name="connsiteY1" fmla="*/ 7925 h 7924"/>
                <a:gd name="connsiteX2" fmla="*/ 0 w 11582"/>
                <a:gd name="connsiteY2" fmla="*/ 7315 h 7924"/>
                <a:gd name="connsiteX3" fmla="*/ 0 w 11582"/>
                <a:gd name="connsiteY3" fmla="*/ 6096 h 7924"/>
                <a:gd name="connsiteX4" fmla="*/ 5487 w 11582"/>
                <a:gd name="connsiteY4" fmla="*/ 1829 h 7924"/>
                <a:gd name="connsiteX5" fmla="*/ 8535 w 11582"/>
                <a:gd name="connsiteY5" fmla="*/ 609 h 7924"/>
                <a:gd name="connsiteX6" fmla="*/ 11583 w 11582"/>
                <a:gd name="connsiteY6" fmla="*/ 0 h 7924"/>
                <a:gd name="connsiteX7" fmla="*/ 11583 w 11582"/>
                <a:gd name="connsiteY7" fmla="*/ 1219 h 7924"/>
                <a:gd name="connsiteX8" fmla="*/ 9753 w 11582"/>
                <a:gd name="connsiteY8" fmla="*/ 3657 h 7924"/>
                <a:gd name="connsiteX9" fmla="*/ 8535 w 11582"/>
                <a:gd name="connsiteY9" fmla="*/ 5486 h 7924"/>
                <a:gd name="connsiteX10" fmla="*/ 6096 w 11582"/>
                <a:gd name="connsiteY10" fmla="*/ 7925 h 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82" h="7924">
                  <a:moveTo>
                    <a:pt x="6096" y="7925"/>
                  </a:moveTo>
                  <a:lnTo>
                    <a:pt x="1829" y="7925"/>
                  </a:lnTo>
                  <a:lnTo>
                    <a:pt x="0" y="7315"/>
                  </a:lnTo>
                  <a:lnTo>
                    <a:pt x="0" y="6096"/>
                  </a:lnTo>
                  <a:lnTo>
                    <a:pt x="5487" y="1829"/>
                  </a:lnTo>
                  <a:lnTo>
                    <a:pt x="8535" y="609"/>
                  </a:lnTo>
                  <a:lnTo>
                    <a:pt x="11583" y="0"/>
                  </a:lnTo>
                  <a:lnTo>
                    <a:pt x="11583" y="1219"/>
                  </a:lnTo>
                  <a:lnTo>
                    <a:pt x="9753" y="3657"/>
                  </a:lnTo>
                  <a:lnTo>
                    <a:pt x="8535" y="5486"/>
                  </a:lnTo>
                  <a:lnTo>
                    <a:pt x="6096" y="7925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1" name="Freihandform: Form 450">
              <a:extLst>
                <a:ext uri="{FF2B5EF4-FFF2-40B4-BE49-F238E27FC236}">
                  <a16:creationId xmlns:a16="http://schemas.microsoft.com/office/drawing/2014/main" id="{22AF0A5B-6542-6073-4527-64918A183571}"/>
                </a:ext>
              </a:extLst>
            </p:cNvPr>
            <p:cNvSpPr/>
            <p:nvPr/>
          </p:nvSpPr>
          <p:spPr>
            <a:xfrm>
              <a:off x="11354853" y="5102891"/>
              <a:ext cx="3657" cy="17678"/>
            </a:xfrm>
            <a:custGeom>
              <a:avLst/>
              <a:gdLst>
                <a:gd name="connsiteX0" fmla="*/ 1829 w 3657"/>
                <a:gd name="connsiteY0" fmla="*/ 16459 h 17678"/>
                <a:gd name="connsiteX1" fmla="*/ 1829 w 3657"/>
                <a:gd name="connsiteY1" fmla="*/ 17679 h 17678"/>
                <a:gd name="connsiteX2" fmla="*/ 0 w 3657"/>
                <a:gd name="connsiteY2" fmla="*/ 17679 h 17678"/>
                <a:gd name="connsiteX3" fmla="*/ 609 w 3657"/>
                <a:gd name="connsiteY3" fmla="*/ 15850 h 17678"/>
                <a:gd name="connsiteX4" fmla="*/ 1829 w 3657"/>
                <a:gd name="connsiteY4" fmla="*/ 7925 h 17678"/>
                <a:gd name="connsiteX5" fmla="*/ 1829 w 3657"/>
                <a:gd name="connsiteY5" fmla="*/ 7315 h 17678"/>
                <a:gd name="connsiteX6" fmla="*/ 2439 w 3657"/>
                <a:gd name="connsiteY6" fmla="*/ 0 h 17678"/>
                <a:gd name="connsiteX7" fmla="*/ 3657 w 3657"/>
                <a:gd name="connsiteY7" fmla="*/ 610 h 17678"/>
                <a:gd name="connsiteX8" fmla="*/ 3048 w 3657"/>
                <a:gd name="connsiteY8" fmla="*/ 8535 h 17678"/>
                <a:gd name="connsiteX9" fmla="*/ 3657 w 3657"/>
                <a:gd name="connsiteY9" fmla="*/ 10363 h 17678"/>
                <a:gd name="connsiteX10" fmla="*/ 3048 w 3657"/>
                <a:gd name="connsiteY10" fmla="*/ 13411 h 17678"/>
                <a:gd name="connsiteX11" fmla="*/ 1829 w 3657"/>
                <a:gd name="connsiteY11" fmla="*/ 16459 h 17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57" h="17678">
                  <a:moveTo>
                    <a:pt x="1829" y="16459"/>
                  </a:moveTo>
                  <a:lnTo>
                    <a:pt x="1829" y="17679"/>
                  </a:lnTo>
                  <a:lnTo>
                    <a:pt x="0" y="17679"/>
                  </a:lnTo>
                  <a:lnTo>
                    <a:pt x="609" y="15850"/>
                  </a:lnTo>
                  <a:lnTo>
                    <a:pt x="1829" y="7925"/>
                  </a:lnTo>
                  <a:lnTo>
                    <a:pt x="1829" y="7315"/>
                  </a:lnTo>
                  <a:lnTo>
                    <a:pt x="2439" y="0"/>
                  </a:lnTo>
                  <a:lnTo>
                    <a:pt x="3657" y="610"/>
                  </a:lnTo>
                  <a:lnTo>
                    <a:pt x="3048" y="8535"/>
                  </a:lnTo>
                  <a:lnTo>
                    <a:pt x="3657" y="10363"/>
                  </a:lnTo>
                  <a:lnTo>
                    <a:pt x="3048" y="13411"/>
                  </a:lnTo>
                  <a:lnTo>
                    <a:pt x="1829" y="1645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2" name="Freihandform: Form 451">
              <a:extLst>
                <a:ext uri="{FF2B5EF4-FFF2-40B4-BE49-F238E27FC236}">
                  <a16:creationId xmlns:a16="http://schemas.microsoft.com/office/drawing/2014/main" id="{B3C744C5-2F5F-A216-0B5E-0610101771DF}"/>
                </a:ext>
              </a:extLst>
            </p:cNvPr>
            <p:cNvSpPr/>
            <p:nvPr/>
          </p:nvSpPr>
          <p:spPr>
            <a:xfrm>
              <a:off x="11303037" y="5090699"/>
              <a:ext cx="20726" cy="39624"/>
            </a:xfrm>
            <a:custGeom>
              <a:avLst/>
              <a:gdLst>
                <a:gd name="connsiteX0" fmla="*/ 15240 w 20726"/>
                <a:gd name="connsiteY0" fmla="*/ 37186 h 39624"/>
                <a:gd name="connsiteX1" fmla="*/ 9753 w 20726"/>
                <a:gd name="connsiteY1" fmla="*/ 36576 h 39624"/>
                <a:gd name="connsiteX2" fmla="*/ 6096 w 20726"/>
                <a:gd name="connsiteY2" fmla="*/ 38405 h 39624"/>
                <a:gd name="connsiteX3" fmla="*/ 5487 w 20726"/>
                <a:gd name="connsiteY3" fmla="*/ 39624 h 39624"/>
                <a:gd name="connsiteX4" fmla="*/ 4268 w 20726"/>
                <a:gd name="connsiteY4" fmla="*/ 39624 h 39624"/>
                <a:gd name="connsiteX5" fmla="*/ 3657 w 20726"/>
                <a:gd name="connsiteY5" fmla="*/ 35967 h 39624"/>
                <a:gd name="connsiteX6" fmla="*/ 2439 w 20726"/>
                <a:gd name="connsiteY6" fmla="*/ 35357 h 39624"/>
                <a:gd name="connsiteX7" fmla="*/ 0 w 20726"/>
                <a:gd name="connsiteY7" fmla="*/ 29261 h 39624"/>
                <a:gd name="connsiteX8" fmla="*/ 2439 w 20726"/>
                <a:gd name="connsiteY8" fmla="*/ 24384 h 39624"/>
                <a:gd name="connsiteX9" fmla="*/ 2439 w 20726"/>
                <a:gd name="connsiteY9" fmla="*/ 21946 h 39624"/>
                <a:gd name="connsiteX10" fmla="*/ 1829 w 20726"/>
                <a:gd name="connsiteY10" fmla="*/ 20727 h 39624"/>
                <a:gd name="connsiteX11" fmla="*/ 1829 w 20726"/>
                <a:gd name="connsiteY11" fmla="*/ 12192 h 39624"/>
                <a:gd name="connsiteX12" fmla="*/ 1220 w 20726"/>
                <a:gd name="connsiteY12" fmla="*/ 10363 h 39624"/>
                <a:gd name="connsiteX13" fmla="*/ 1220 w 20726"/>
                <a:gd name="connsiteY13" fmla="*/ 7315 h 39624"/>
                <a:gd name="connsiteX14" fmla="*/ 2439 w 20726"/>
                <a:gd name="connsiteY14" fmla="*/ 5487 h 39624"/>
                <a:gd name="connsiteX15" fmla="*/ 2439 w 20726"/>
                <a:gd name="connsiteY15" fmla="*/ 3658 h 39624"/>
                <a:gd name="connsiteX16" fmla="*/ 3657 w 20726"/>
                <a:gd name="connsiteY16" fmla="*/ 1829 h 39624"/>
                <a:gd name="connsiteX17" fmla="*/ 3657 w 20726"/>
                <a:gd name="connsiteY17" fmla="*/ 610 h 39624"/>
                <a:gd name="connsiteX18" fmla="*/ 5487 w 20726"/>
                <a:gd name="connsiteY18" fmla="*/ 0 h 39624"/>
                <a:gd name="connsiteX19" fmla="*/ 6096 w 20726"/>
                <a:gd name="connsiteY19" fmla="*/ 3048 h 39624"/>
                <a:gd name="connsiteX20" fmla="*/ 7316 w 20726"/>
                <a:gd name="connsiteY20" fmla="*/ 5487 h 39624"/>
                <a:gd name="connsiteX21" fmla="*/ 8535 w 20726"/>
                <a:gd name="connsiteY21" fmla="*/ 7315 h 39624"/>
                <a:gd name="connsiteX22" fmla="*/ 9144 w 20726"/>
                <a:gd name="connsiteY22" fmla="*/ 15240 h 39624"/>
                <a:gd name="connsiteX23" fmla="*/ 8535 w 20726"/>
                <a:gd name="connsiteY23" fmla="*/ 20117 h 39624"/>
                <a:gd name="connsiteX24" fmla="*/ 8535 w 20726"/>
                <a:gd name="connsiteY24" fmla="*/ 20727 h 39624"/>
                <a:gd name="connsiteX25" fmla="*/ 12192 w 20726"/>
                <a:gd name="connsiteY25" fmla="*/ 20117 h 39624"/>
                <a:gd name="connsiteX26" fmla="*/ 14021 w 20726"/>
                <a:gd name="connsiteY26" fmla="*/ 18288 h 39624"/>
                <a:gd name="connsiteX27" fmla="*/ 15240 w 20726"/>
                <a:gd name="connsiteY27" fmla="*/ 13411 h 39624"/>
                <a:gd name="connsiteX28" fmla="*/ 15240 w 20726"/>
                <a:gd name="connsiteY28" fmla="*/ 12192 h 39624"/>
                <a:gd name="connsiteX29" fmla="*/ 17069 w 20726"/>
                <a:gd name="connsiteY29" fmla="*/ 10973 h 39624"/>
                <a:gd name="connsiteX30" fmla="*/ 18897 w 20726"/>
                <a:gd name="connsiteY30" fmla="*/ 11583 h 39624"/>
                <a:gd name="connsiteX31" fmla="*/ 18288 w 20726"/>
                <a:gd name="connsiteY31" fmla="*/ 14021 h 39624"/>
                <a:gd name="connsiteX32" fmla="*/ 18288 w 20726"/>
                <a:gd name="connsiteY32" fmla="*/ 19507 h 39624"/>
                <a:gd name="connsiteX33" fmla="*/ 20117 w 20726"/>
                <a:gd name="connsiteY33" fmla="*/ 20117 h 39624"/>
                <a:gd name="connsiteX34" fmla="*/ 20117 w 20726"/>
                <a:gd name="connsiteY34" fmla="*/ 23165 h 39624"/>
                <a:gd name="connsiteX35" fmla="*/ 18897 w 20726"/>
                <a:gd name="connsiteY35" fmla="*/ 23775 h 39624"/>
                <a:gd name="connsiteX36" fmla="*/ 20727 w 20726"/>
                <a:gd name="connsiteY36" fmla="*/ 26213 h 39624"/>
                <a:gd name="connsiteX37" fmla="*/ 19508 w 20726"/>
                <a:gd name="connsiteY37" fmla="*/ 27432 h 39624"/>
                <a:gd name="connsiteX38" fmla="*/ 19508 w 20726"/>
                <a:gd name="connsiteY38" fmla="*/ 30480 h 39624"/>
                <a:gd name="connsiteX39" fmla="*/ 20727 w 20726"/>
                <a:gd name="connsiteY39" fmla="*/ 33528 h 39624"/>
                <a:gd name="connsiteX40" fmla="*/ 20117 w 20726"/>
                <a:gd name="connsiteY40" fmla="*/ 34747 h 39624"/>
                <a:gd name="connsiteX41" fmla="*/ 18288 w 20726"/>
                <a:gd name="connsiteY41" fmla="*/ 34747 h 39624"/>
                <a:gd name="connsiteX42" fmla="*/ 15240 w 20726"/>
                <a:gd name="connsiteY42" fmla="*/ 37186 h 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0726" h="39624">
                  <a:moveTo>
                    <a:pt x="15240" y="37186"/>
                  </a:moveTo>
                  <a:lnTo>
                    <a:pt x="9753" y="36576"/>
                  </a:lnTo>
                  <a:lnTo>
                    <a:pt x="6096" y="38405"/>
                  </a:lnTo>
                  <a:lnTo>
                    <a:pt x="5487" y="39624"/>
                  </a:lnTo>
                  <a:lnTo>
                    <a:pt x="4268" y="39624"/>
                  </a:lnTo>
                  <a:lnTo>
                    <a:pt x="3657" y="35967"/>
                  </a:lnTo>
                  <a:lnTo>
                    <a:pt x="2439" y="35357"/>
                  </a:lnTo>
                  <a:lnTo>
                    <a:pt x="0" y="29261"/>
                  </a:lnTo>
                  <a:lnTo>
                    <a:pt x="2439" y="24384"/>
                  </a:lnTo>
                  <a:lnTo>
                    <a:pt x="2439" y="21946"/>
                  </a:lnTo>
                  <a:lnTo>
                    <a:pt x="1829" y="20727"/>
                  </a:lnTo>
                  <a:lnTo>
                    <a:pt x="1829" y="12192"/>
                  </a:lnTo>
                  <a:lnTo>
                    <a:pt x="1220" y="10363"/>
                  </a:lnTo>
                  <a:lnTo>
                    <a:pt x="1220" y="7315"/>
                  </a:lnTo>
                  <a:lnTo>
                    <a:pt x="2439" y="5487"/>
                  </a:lnTo>
                  <a:lnTo>
                    <a:pt x="2439" y="3658"/>
                  </a:lnTo>
                  <a:lnTo>
                    <a:pt x="3657" y="1829"/>
                  </a:lnTo>
                  <a:lnTo>
                    <a:pt x="3657" y="610"/>
                  </a:lnTo>
                  <a:lnTo>
                    <a:pt x="5487" y="0"/>
                  </a:lnTo>
                  <a:lnTo>
                    <a:pt x="6096" y="3048"/>
                  </a:lnTo>
                  <a:lnTo>
                    <a:pt x="7316" y="5487"/>
                  </a:lnTo>
                  <a:lnTo>
                    <a:pt x="8535" y="7315"/>
                  </a:lnTo>
                  <a:lnTo>
                    <a:pt x="9144" y="15240"/>
                  </a:lnTo>
                  <a:lnTo>
                    <a:pt x="8535" y="20117"/>
                  </a:lnTo>
                  <a:lnTo>
                    <a:pt x="8535" y="20727"/>
                  </a:lnTo>
                  <a:lnTo>
                    <a:pt x="12192" y="20117"/>
                  </a:lnTo>
                  <a:lnTo>
                    <a:pt x="14021" y="18288"/>
                  </a:lnTo>
                  <a:lnTo>
                    <a:pt x="15240" y="13411"/>
                  </a:lnTo>
                  <a:lnTo>
                    <a:pt x="15240" y="12192"/>
                  </a:lnTo>
                  <a:lnTo>
                    <a:pt x="17069" y="10973"/>
                  </a:lnTo>
                  <a:lnTo>
                    <a:pt x="18897" y="11583"/>
                  </a:lnTo>
                  <a:lnTo>
                    <a:pt x="18288" y="14021"/>
                  </a:lnTo>
                  <a:lnTo>
                    <a:pt x="18288" y="19507"/>
                  </a:lnTo>
                  <a:lnTo>
                    <a:pt x="20117" y="20117"/>
                  </a:lnTo>
                  <a:lnTo>
                    <a:pt x="20117" y="23165"/>
                  </a:lnTo>
                  <a:lnTo>
                    <a:pt x="18897" y="23775"/>
                  </a:lnTo>
                  <a:lnTo>
                    <a:pt x="20727" y="26213"/>
                  </a:lnTo>
                  <a:lnTo>
                    <a:pt x="19508" y="27432"/>
                  </a:lnTo>
                  <a:lnTo>
                    <a:pt x="19508" y="30480"/>
                  </a:lnTo>
                  <a:lnTo>
                    <a:pt x="20727" y="33528"/>
                  </a:lnTo>
                  <a:lnTo>
                    <a:pt x="20117" y="34747"/>
                  </a:lnTo>
                  <a:lnTo>
                    <a:pt x="18288" y="34747"/>
                  </a:lnTo>
                  <a:lnTo>
                    <a:pt x="15240" y="37186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3" name="Freihandform: Form 452">
              <a:extLst>
                <a:ext uri="{FF2B5EF4-FFF2-40B4-BE49-F238E27FC236}">
                  <a16:creationId xmlns:a16="http://schemas.microsoft.com/office/drawing/2014/main" id="{C23F5DDD-BCF2-1D04-A37A-CB62C97C83FB}"/>
                </a:ext>
              </a:extLst>
            </p:cNvPr>
            <p:cNvSpPr/>
            <p:nvPr/>
          </p:nvSpPr>
          <p:spPr>
            <a:xfrm>
              <a:off x="11339004" y="5071192"/>
              <a:ext cx="7314" cy="7315"/>
            </a:xfrm>
            <a:custGeom>
              <a:avLst/>
              <a:gdLst>
                <a:gd name="connsiteX0" fmla="*/ 4877 w 7314"/>
                <a:gd name="connsiteY0" fmla="*/ 0 h 7315"/>
                <a:gd name="connsiteX1" fmla="*/ 7315 w 7314"/>
                <a:gd name="connsiteY1" fmla="*/ 1829 h 7315"/>
                <a:gd name="connsiteX2" fmla="*/ 6705 w 7314"/>
                <a:gd name="connsiteY2" fmla="*/ 4267 h 7315"/>
                <a:gd name="connsiteX3" fmla="*/ 4877 w 7314"/>
                <a:gd name="connsiteY3" fmla="*/ 6096 h 7315"/>
                <a:gd name="connsiteX4" fmla="*/ 3657 w 7314"/>
                <a:gd name="connsiteY4" fmla="*/ 7315 h 7315"/>
                <a:gd name="connsiteX5" fmla="*/ 0 w 7314"/>
                <a:gd name="connsiteY5" fmla="*/ 7315 h 7315"/>
                <a:gd name="connsiteX6" fmla="*/ 0 w 7314"/>
                <a:gd name="connsiteY6" fmla="*/ 4877 h 7315"/>
                <a:gd name="connsiteX7" fmla="*/ 609 w 7314"/>
                <a:gd name="connsiteY7" fmla="*/ 2439 h 7315"/>
                <a:gd name="connsiteX8" fmla="*/ 1829 w 7314"/>
                <a:gd name="connsiteY8" fmla="*/ 610 h 7315"/>
                <a:gd name="connsiteX9" fmla="*/ 4877 w 7314"/>
                <a:gd name="connsiteY9" fmla="*/ 0 h 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14" h="7315">
                  <a:moveTo>
                    <a:pt x="4877" y="0"/>
                  </a:moveTo>
                  <a:lnTo>
                    <a:pt x="7315" y="1829"/>
                  </a:lnTo>
                  <a:lnTo>
                    <a:pt x="6705" y="4267"/>
                  </a:lnTo>
                  <a:lnTo>
                    <a:pt x="4877" y="6096"/>
                  </a:lnTo>
                  <a:lnTo>
                    <a:pt x="3657" y="7315"/>
                  </a:lnTo>
                  <a:lnTo>
                    <a:pt x="0" y="7315"/>
                  </a:lnTo>
                  <a:lnTo>
                    <a:pt x="0" y="4877"/>
                  </a:lnTo>
                  <a:lnTo>
                    <a:pt x="609" y="2439"/>
                  </a:lnTo>
                  <a:lnTo>
                    <a:pt x="1829" y="610"/>
                  </a:lnTo>
                  <a:lnTo>
                    <a:pt x="4877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4" name="Freihandform: Form 453">
              <a:extLst>
                <a:ext uri="{FF2B5EF4-FFF2-40B4-BE49-F238E27FC236}">
                  <a16:creationId xmlns:a16="http://schemas.microsoft.com/office/drawing/2014/main" id="{8929CF83-ED12-266C-9FB3-38A1E7D7EBC7}"/>
                </a:ext>
              </a:extLst>
            </p:cNvPr>
            <p:cNvSpPr/>
            <p:nvPr/>
          </p:nvSpPr>
          <p:spPr>
            <a:xfrm>
              <a:off x="11341442" y="5054123"/>
              <a:ext cx="6096" cy="9144"/>
            </a:xfrm>
            <a:custGeom>
              <a:avLst/>
              <a:gdLst>
                <a:gd name="connsiteX0" fmla="*/ 6096 w 6096"/>
                <a:gd name="connsiteY0" fmla="*/ 5487 h 9144"/>
                <a:gd name="connsiteX1" fmla="*/ 4267 w 6096"/>
                <a:gd name="connsiteY1" fmla="*/ 6706 h 9144"/>
                <a:gd name="connsiteX2" fmla="*/ 3048 w 6096"/>
                <a:gd name="connsiteY2" fmla="*/ 7315 h 9144"/>
                <a:gd name="connsiteX3" fmla="*/ 3048 w 6096"/>
                <a:gd name="connsiteY3" fmla="*/ 8535 h 9144"/>
                <a:gd name="connsiteX4" fmla="*/ 1828 w 6096"/>
                <a:gd name="connsiteY4" fmla="*/ 9144 h 9144"/>
                <a:gd name="connsiteX5" fmla="*/ 1828 w 6096"/>
                <a:gd name="connsiteY5" fmla="*/ 7315 h 9144"/>
                <a:gd name="connsiteX6" fmla="*/ 609 w 6096"/>
                <a:gd name="connsiteY6" fmla="*/ 6096 h 9144"/>
                <a:gd name="connsiteX7" fmla="*/ 0 w 6096"/>
                <a:gd name="connsiteY7" fmla="*/ 4267 h 9144"/>
                <a:gd name="connsiteX8" fmla="*/ 609 w 6096"/>
                <a:gd name="connsiteY8" fmla="*/ 1829 h 9144"/>
                <a:gd name="connsiteX9" fmla="*/ 1828 w 6096"/>
                <a:gd name="connsiteY9" fmla="*/ 1219 h 9144"/>
                <a:gd name="connsiteX10" fmla="*/ 4267 w 6096"/>
                <a:gd name="connsiteY10" fmla="*/ 0 h 9144"/>
                <a:gd name="connsiteX11" fmla="*/ 4876 w 6096"/>
                <a:gd name="connsiteY11" fmla="*/ 1219 h 9144"/>
                <a:gd name="connsiteX12" fmla="*/ 5487 w 6096"/>
                <a:gd name="connsiteY12" fmla="*/ 3658 h 9144"/>
                <a:gd name="connsiteX13" fmla="*/ 5487 w 6096"/>
                <a:gd name="connsiteY13" fmla="*/ 4267 h 9144"/>
                <a:gd name="connsiteX14" fmla="*/ 6096 w 6096"/>
                <a:gd name="connsiteY14" fmla="*/ 5487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96" h="9144">
                  <a:moveTo>
                    <a:pt x="6096" y="5487"/>
                  </a:moveTo>
                  <a:lnTo>
                    <a:pt x="4267" y="6706"/>
                  </a:lnTo>
                  <a:lnTo>
                    <a:pt x="3048" y="7315"/>
                  </a:lnTo>
                  <a:lnTo>
                    <a:pt x="3048" y="8535"/>
                  </a:lnTo>
                  <a:lnTo>
                    <a:pt x="1828" y="9144"/>
                  </a:lnTo>
                  <a:lnTo>
                    <a:pt x="1828" y="7315"/>
                  </a:lnTo>
                  <a:lnTo>
                    <a:pt x="609" y="6096"/>
                  </a:lnTo>
                  <a:lnTo>
                    <a:pt x="0" y="4267"/>
                  </a:lnTo>
                  <a:lnTo>
                    <a:pt x="609" y="1829"/>
                  </a:lnTo>
                  <a:lnTo>
                    <a:pt x="1828" y="1219"/>
                  </a:lnTo>
                  <a:lnTo>
                    <a:pt x="4267" y="0"/>
                  </a:lnTo>
                  <a:lnTo>
                    <a:pt x="4876" y="1219"/>
                  </a:lnTo>
                  <a:lnTo>
                    <a:pt x="5487" y="3658"/>
                  </a:lnTo>
                  <a:lnTo>
                    <a:pt x="5487" y="4267"/>
                  </a:lnTo>
                  <a:lnTo>
                    <a:pt x="6096" y="5487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5" name="Freihandform: Form 454">
              <a:extLst>
                <a:ext uri="{FF2B5EF4-FFF2-40B4-BE49-F238E27FC236}">
                  <a16:creationId xmlns:a16="http://schemas.microsoft.com/office/drawing/2014/main" id="{6FACADD2-92E9-EE43-F0ED-6809590F009E}"/>
                </a:ext>
              </a:extLst>
            </p:cNvPr>
            <p:cNvSpPr/>
            <p:nvPr/>
          </p:nvSpPr>
          <p:spPr>
            <a:xfrm>
              <a:off x="11316449" y="5030349"/>
              <a:ext cx="1828" cy="3657"/>
            </a:xfrm>
            <a:custGeom>
              <a:avLst/>
              <a:gdLst>
                <a:gd name="connsiteX0" fmla="*/ 609 w 1828"/>
                <a:gd name="connsiteY0" fmla="*/ 3657 h 3657"/>
                <a:gd name="connsiteX1" fmla="*/ 0 w 1828"/>
                <a:gd name="connsiteY1" fmla="*/ 3048 h 3657"/>
                <a:gd name="connsiteX2" fmla="*/ 609 w 1828"/>
                <a:gd name="connsiteY2" fmla="*/ 0 h 3657"/>
                <a:gd name="connsiteX3" fmla="*/ 1828 w 1828"/>
                <a:gd name="connsiteY3" fmla="*/ 1219 h 3657"/>
                <a:gd name="connsiteX4" fmla="*/ 609 w 1828"/>
                <a:gd name="connsiteY4" fmla="*/ 3657 h 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" h="3657">
                  <a:moveTo>
                    <a:pt x="609" y="3657"/>
                  </a:moveTo>
                  <a:lnTo>
                    <a:pt x="0" y="3048"/>
                  </a:lnTo>
                  <a:lnTo>
                    <a:pt x="609" y="0"/>
                  </a:lnTo>
                  <a:lnTo>
                    <a:pt x="1828" y="1219"/>
                  </a:lnTo>
                  <a:lnTo>
                    <a:pt x="609" y="3657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8" name="Freihandform: Form 457">
              <a:extLst>
                <a:ext uri="{FF2B5EF4-FFF2-40B4-BE49-F238E27FC236}">
                  <a16:creationId xmlns:a16="http://schemas.microsoft.com/office/drawing/2014/main" id="{AFE49B43-75A8-B630-F34F-2CD606E81C27}"/>
                </a:ext>
              </a:extLst>
            </p:cNvPr>
            <p:cNvSpPr/>
            <p:nvPr/>
          </p:nvSpPr>
          <p:spPr>
            <a:xfrm>
              <a:off x="3255708" y="4036091"/>
              <a:ext cx="7924" cy="10972"/>
            </a:xfrm>
            <a:custGeom>
              <a:avLst/>
              <a:gdLst>
                <a:gd name="connsiteX0" fmla="*/ 6096 w 7924"/>
                <a:gd name="connsiteY0" fmla="*/ 10973 h 10972"/>
                <a:gd name="connsiteX1" fmla="*/ 4877 w 7924"/>
                <a:gd name="connsiteY1" fmla="*/ 10973 h 10972"/>
                <a:gd name="connsiteX2" fmla="*/ 4267 w 7924"/>
                <a:gd name="connsiteY2" fmla="*/ 7925 h 10972"/>
                <a:gd name="connsiteX3" fmla="*/ 4877 w 7924"/>
                <a:gd name="connsiteY3" fmla="*/ 6096 h 10972"/>
                <a:gd name="connsiteX4" fmla="*/ 4267 w 7924"/>
                <a:gd name="connsiteY4" fmla="*/ 4267 h 10972"/>
                <a:gd name="connsiteX5" fmla="*/ 1829 w 7924"/>
                <a:gd name="connsiteY5" fmla="*/ 3658 h 10972"/>
                <a:gd name="connsiteX6" fmla="*/ 0 w 7924"/>
                <a:gd name="connsiteY6" fmla="*/ 1829 h 10972"/>
                <a:gd name="connsiteX7" fmla="*/ 609 w 7924"/>
                <a:gd name="connsiteY7" fmla="*/ 0 h 10972"/>
                <a:gd name="connsiteX8" fmla="*/ 7925 w 7924"/>
                <a:gd name="connsiteY8" fmla="*/ 3658 h 10972"/>
                <a:gd name="connsiteX9" fmla="*/ 7315 w 7924"/>
                <a:gd name="connsiteY9" fmla="*/ 4877 h 10972"/>
                <a:gd name="connsiteX10" fmla="*/ 7315 w 7924"/>
                <a:gd name="connsiteY10" fmla="*/ 7315 h 10972"/>
                <a:gd name="connsiteX11" fmla="*/ 6096 w 7924"/>
                <a:gd name="connsiteY11" fmla="*/ 8535 h 10972"/>
                <a:gd name="connsiteX12" fmla="*/ 6096 w 7924"/>
                <a:gd name="connsiteY12" fmla="*/ 10973 h 10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24" h="10972">
                  <a:moveTo>
                    <a:pt x="6096" y="10973"/>
                  </a:moveTo>
                  <a:lnTo>
                    <a:pt x="4877" y="10973"/>
                  </a:lnTo>
                  <a:lnTo>
                    <a:pt x="4267" y="7925"/>
                  </a:lnTo>
                  <a:lnTo>
                    <a:pt x="4877" y="6096"/>
                  </a:lnTo>
                  <a:lnTo>
                    <a:pt x="4267" y="4267"/>
                  </a:lnTo>
                  <a:lnTo>
                    <a:pt x="1829" y="3658"/>
                  </a:lnTo>
                  <a:lnTo>
                    <a:pt x="0" y="1829"/>
                  </a:lnTo>
                  <a:lnTo>
                    <a:pt x="609" y="0"/>
                  </a:lnTo>
                  <a:lnTo>
                    <a:pt x="7925" y="3658"/>
                  </a:lnTo>
                  <a:lnTo>
                    <a:pt x="7315" y="4877"/>
                  </a:lnTo>
                  <a:lnTo>
                    <a:pt x="7315" y="7315"/>
                  </a:lnTo>
                  <a:lnTo>
                    <a:pt x="6096" y="8535"/>
                  </a:lnTo>
                  <a:lnTo>
                    <a:pt x="6096" y="10973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9" name="Freihandform: Form 458">
              <a:extLst>
                <a:ext uri="{FF2B5EF4-FFF2-40B4-BE49-F238E27FC236}">
                  <a16:creationId xmlns:a16="http://schemas.microsoft.com/office/drawing/2014/main" id="{89736A33-0DF7-6449-5624-11F0B698C3E8}"/>
                </a:ext>
              </a:extLst>
            </p:cNvPr>
            <p:cNvSpPr/>
            <p:nvPr/>
          </p:nvSpPr>
          <p:spPr>
            <a:xfrm>
              <a:off x="3457485" y="3832485"/>
              <a:ext cx="1219" cy="1828"/>
            </a:xfrm>
            <a:custGeom>
              <a:avLst/>
              <a:gdLst>
                <a:gd name="connsiteX0" fmla="*/ 1219 w 1219"/>
                <a:gd name="connsiteY0" fmla="*/ 1219 h 1828"/>
                <a:gd name="connsiteX1" fmla="*/ 0 w 1219"/>
                <a:gd name="connsiteY1" fmla="*/ 1829 h 1828"/>
                <a:gd name="connsiteX2" fmla="*/ 0 w 1219"/>
                <a:gd name="connsiteY2" fmla="*/ 610 h 1828"/>
                <a:gd name="connsiteX3" fmla="*/ 610 w 1219"/>
                <a:gd name="connsiteY3" fmla="*/ 0 h 1828"/>
                <a:gd name="connsiteX4" fmla="*/ 1219 w 1219"/>
                <a:gd name="connsiteY4" fmla="*/ 1219 h 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" h="1828">
                  <a:moveTo>
                    <a:pt x="1219" y="1219"/>
                  </a:moveTo>
                  <a:lnTo>
                    <a:pt x="0" y="1829"/>
                  </a:lnTo>
                  <a:lnTo>
                    <a:pt x="0" y="610"/>
                  </a:lnTo>
                  <a:lnTo>
                    <a:pt x="610" y="0"/>
                  </a:lnTo>
                  <a:lnTo>
                    <a:pt x="1219" y="121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0" name="Freihandform: Form 459">
              <a:extLst>
                <a:ext uri="{FF2B5EF4-FFF2-40B4-BE49-F238E27FC236}">
                  <a16:creationId xmlns:a16="http://schemas.microsoft.com/office/drawing/2014/main" id="{7FA264B2-0ED7-4C3B-8A3D-B46E443175A9}"/>
                </a:ext>
              </a:extLst>
            </p:cNvPr>
            <p:cNvSpPr/>
            <p:nvPr/>
          </p:nvSpPr>
          <p:spPr>
            <a:xfrm>
              <a:off x="3448951" y="3826999"/>
              <a:ext cx="1219" cy="1219"/>
            </a:xfrm>
            <a:custGeom>
              <a:avLst/>
              <a:gdLst>
                <a:gd name="connsiteX0" fmla="*/ 609 w 1219"/>
                <a:gd name="connsiteY0" fmla="*/ 1219 h 1219"/>
                <a:gd name="connsiteX1" fmla="*/ 0 w 1219"/>
                <a:gd name="connsiteY1" fmla="*/ 1219 h 1219"/>
                <a:gd name="connsiteX2" fmla="*/ 609 w 1219"/>
                <a:gd name="connsiteY2" fmla="*/ 0 h 1219"/>
                <a:gd name="connsiteX3" fmla="*/ 1219 w 1219"/>
                <a:gd name="connsiteY3" fmla="*/ 610 h 1219"/>
                <a:gd name="connsiteX4" fmla="*/ 609 w 1219"/>
                <a:gd name="connsiteY4" fmla="*/ 1219 h 1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" h="1219">
                  <a:moveTo>
                    <a:pt x="609" y="1219"/>
                  </a:moveTo>
                  <a:lnTo>
                    <a:pt x="0" y="1219"/>
                  </a:lnTo>
                  <a:lnTo>
                    <a:pt x="609" y="0"/>
                  </a:lnTo>
                  <a:lnTo>
                    <a:pt x="1219" y="610"/>
                  </a:lnTo>
                  <a:lnTo>
                    <a:pt x="609" y="121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1" name="Freihandform: Form 460">
              <a:extLst>
                <a:ext uri="{FF2B5EF4-FFF2-40B4-BE49-F238E27FC236}">
                  <a16:creationId xmlns:a16="http://schemas.microsoft.com/office/drawing/2014/main" id="{7772871D-6F23-3105-2AB8-2B79673ED4C9}"/>
                </a:ext>
              </a:extLst>
            </p:cNvPr>
            <p:cNvSpPr/>
            <p:nvPr/>
          </p:nvSpPr>
          <p:spPr>
            <a:xfrm>
              <a:off x="3509301" y="3935507"/>
              <a:ext cx="13411" cy="18288"/>
            </a:xfrm>
            <a:custGeom>
              <a:avLst/>
              <a:gdLst>
                <a:gd name="connsiteX0" fmla="*/ 8535 w 13411"/>
                <a:gd name="connsiteY0" fmla="*/ 3658 h 18288"/>
                <a:gd name="connsiteX1" fmla="*/ 8535 w 13411"/>
                <a:gd name="connsiteY1" fmla="*/ 4877 h 18288"/>
                <a:gd name="connsiteX2" fmla="*/ 10973 w 13411"/>
                <a:gd name="connsiteY2" fmla="*/ 4267 h 18288"/>
                <a:gd name="connsiteX3" fmla="*/ 9754 w 13411"/>
                <a:gd name="connsiteY3" fmla="*/ 7315 h 18288"/>
                <a:gd name="connsiteX4" fmla="*/ 10973 w 13411"/>
                <a:gd name="connsiteY4" fmla="*/ 8535 h 18288"/>
                <a:gd name="connsiteX5" fmla="*/ 10973 w 13411"/>
                <a:gd name="connsiteY5" fmla="*/ 9754 h 18288"/>
                <a:gd name="connsiteX6" fmla="*/ 12192 w 13411"/>
                <a:gd name="connsiteY6" fmla="*/ 10973 h 18288"/>
                <a:gd name="connsiteX7" fmla="*/ 13411 w 13411"/>
                <a:gd name="connsiteY7" fmla="*/ 16459 h 18288"/>
                <a:gd name="connsiteX8" fmla="*/ 11583 w 13411"/>
                <a:gd name="connsiteY8" fmla="*/ 18288 h 18288"/>
                <a:gd name="connsiteX9" fmla="*/ 10973 w 13411"/>
                <a:gd name="connsiteY9" fmla="*/ 15850 h 18288"/>
                <a:gd name="connsiteX10" fmla="*/ 10363 w 13411"/>
                <a:gd name="connsiteY10" fmla="*/ 16459 h 18288"/>
                <a:gd name="connsiteX11" fmla="*/ 6706 w 13411"/>
                <a:gd name="connsiteY11" fmla="*/ 15850 h 18288"/>
                <a:gd name="connsiteX12" fmla="*/ 4267 w 13411"/>
                <a:gd name="connsiteY12" fmla="*/ 15850 h 18288"/>
                <a:gd name="connsiteX13" fmla="*/ 3048 w 13411"/>
                <a:gd name="connsiteY13" fmla="*/ 14021 h 18288"/>
                <a:gd name="connsiteX14" fmla="*/ 6706 w 13411"/>
                <a:gd name="connsiteY14" fmla="*/ 10973 h 18288"/>
                <a:gd name="connsiteX15" fmla="*/ 4267 w 13411"/>
                <a:gd name="connsiteY15" fmla="*/ 10973 h 18288"/>
                <a:gd name="connsiteX16" fmla="*/ 1829 w 13411"/>
                <a:gd name="connsiteY16" fmla="*/ 8535 h 18288"/>
                <a:gd name="connsiteX17" fmla="*/ 1219 w 13411"/>
                <a:gd name="connsiteY17" fmla="*/ 5487 h 18288"/>
                <a:gd name="connsiteX18" fmla="*/ 0 w 13411"/>
                <a:gd name="connsiteY18" fmla="*/ 2439 h 18288"/>
                <a:gd name="connsiteX19" fmla="*/ 1829 w 13411"/>
                <a:gd name="connsiteY19" fmla="*/ 0 h 18288"/>
                <a:gd name="connsiteX20" fmla="*/ 4267 w 13411"/>
                <a:gd name="connsiteY20" fmla="*/ 610 h 18288"/>
                <a:gd name="connsiteX21" fmla="*/ 7315 w 13411"/>
                <a:gd name="connsiteY21" fmla="*/ 2439 h 18288"/>
                <a:gd name="connsiteX22" fmla="*/ 8535 w 13411"/>
                <a:gd name="connsiteY22" fmla="*/ 3658 h 1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411" h="18288">
                  <a:moveTo>
                    <a:pt x="8535" y="3658"/>
                  </a:moveTo>
                  <a:lnTo>
                    <a:pt x="8535" y="4877"/>
                  </a:lnTo>
                  <a:lnTo>
                    <a:pt x="10973" y="4267"/>
                  </a:lnTo>
                  <a:lnTo>
                    <a:pt x="9754" y="7315"/>
                  </a:lnTo>
                  <a:lnTo>
                    <a:pt x="10973" y="8535"/>
                  </a:lnTo>
                  <a:lnTo>
                    <a:pt x="10973" y="9754"/>
                  </a:lnTo>
                  <a:lnTo>
                    <a:pt x="12192" y="10973"/>
                  </a:lnTo>
                  <a:lnTo>
                    <a:pt x="13411" y="16459"/>
                  </a:lnTo>
                  <a:lnTo>
                    <a:pt x="11583" y="18288"/>
                  </a:lnTo>
                  <a:lnTo>
                    <a:pt x="10973" y="15850"/>
                  </a:lnTo>
                  <a:lnTo>
                    <a:pt x="10363" y="16459"/>
                  </a:lnTo>
                  <a:lnTo>
                    <a:pt x="6706" y="15850"/>
                  </a:lnTo>
                  <a:lnTo>
                    <a:pt x="4267" y="15850"/>
                  </a:lnTo>
                  <a:lnTo>
                    <a:pt x="3048" y="14021"/>
                  </a:lnTo>
                  <a:lnTo>
                    <a:pt x="6706" y="10973"/>
                  </a:lnTo>
                  <a:lnTo>
                    <a:pt x="4267" y="10973"/>
                  </a:lnTo>
                  <a:lnTo>
                    <a:pt x="1829" y="8535"/>
                  </a:lnTo>
                  <a:lnTo>
                    <a:pt x="1219" y="5487"/>
                  </a:lnTo>
                  <a:lnTo>
                    <a:pt x="0" y="2439"/>
                  </a:lnTo>
                  <a:lnTo>
                    <a:pt x="1829" y="0"/>
                  </a:lnTo>
                  <a:lnTo>
                    <a:pt x="4267" y="610"/>
                  </a:lnTo>
                  <a:lnTo>
                    <a:pt x="7315" y="2439"/>
                  </a:lnTo>
                  <a:lnTo>
                    <a:pt x="8535" y="365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2" name="Freihandform: Form 461">
              <a:extLst>
                <a:ext uri="{FF2B5EF4-FFF2-40B4-BE49-F238E27FC236}">
                  <a16:creationId xmlns:a16="http://schemas.microsoft.com/office/drawing/2014/main" id="{A349F3D6-0CF6-B0B7-1BBB-0F29FCFED8AA}"/>
                </a:ext>
              </a:extLst>
            </p:cNvPr>
            <p:cNvSpPr/>
            <p:nvPr/>
          </p:nvSpPr>
          <p:spPr>
            <a:xfrm>
              <a:off x="4997944" y="3427711"/>
              <a:ext cx="9753" cy="8534"/>
            </a:xfrm>
            <a:custGeom>
              <a:avLst/>
              <a:gdLst>
                <a:gd name="connsiteX0" fmla="*/ 9754 w 9753"/>
                <a:gd name="connsiteY0" fmla="*/ 2438 h 8534"/>
                <a:gd name="connsiteX1" fmla="*/ 7925 w 9753"/>
                <a:gd name="connsiteY1" fmla="*/ 5486 h 8534"/>
                <a:gd name="connsiteX2" fmla="*/ 5487 w 9753"/>
                <a:gd name="connsiteY2" fmla="*/ 8534 h 8534"/>
                <a:gd name="connsiteX3" fmla="*/ 3658 w 9753"/>
                <a:gd name="connsiteY3" fmla="*/ 6096 h 8534"/>
                <a:gd name="connsiteX4" fmla="*/ 1219 w 9753"/>
                <a:gd name="connsiteY4" fmla="*/ 6096 h 8534"/>
                <a:gd name="connsiteX5" fmla="*/ 0 w 9753"/>
                <a:gd name="connsiteY5" fmla="*/ 4877 h 8534"/>
                <a:gd name="connsiteX6" fmla="*/ 1219 w 9753"/>
                <a:gd name="connsiteY6" fmla="*/ 3048 h 8534"/>
                <a:gd name="connsiteX7" fmla="*/ 3658 w 9753"/>
                <a:gd name="connsiteY7" fmla="*/ 3658 h 8534"/>
                <a:gd name="connsiteX8" fmla="*/ 6096 w 9753"/>
                <a:gd name="connsiteY8" fmla="*/ 1219 h 8534"/>
                <a:gd name="connsiteX9" fmla="*/ 7925 w 9753"/>
                <a:gd name="connsiteY9" fmla="*/ 0 h 8534"/>
                <a:gd name="connsiteX10" fmla="*/ 9144 w 9753"/>
                <a:gd name="connsiteY10" fmla="*/ 610 h 8534"/>
                <a:gd name="connsiteX11" fmla="*/ 9754 w 9753"/>
                <a:gd name="connsiteY11" fmla="*/ 2438 h 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53" h="8534">
                  <a:moveTo>
                    <a:pt x="9754" y="2438"/>
                  </a:moveTo>
                  <a:lnTo>
                    <a:pt x="7925" y="5486"/>
                  </a:lnTo>
                  <a:lnTo>
                    <a:pt x="5487" y="8534"/>
                  </a:lnTo>
                  <a:lnTo>
                    <a:pt x="3658" y="6096"/>
                  </a:lnTo>
                  <a:lnTo>
                    <a:pt x="1219" y="6096"/>
                  </a:lnTo>
                  <a:lnTo>
                    <a:pt x="0" y="4877"/>
                  </a:lnTo>
                  <a:lnTo>
                    <a:pt x="1219" y="3048"/>
                  </a:lnTo>
                  <a:lnTo>
                    <a:pt x="3658" y="3658"/>
                  </a:lnTo>
                  <a:lnTo>
                    <a:pt x="6096" y="1219"/>
                  </a:lnTo>
                  <a:lnTo>
                    <a:pt x="7925" y="0"/>
                  </a:lnTo>
                  <a:lnTo>
                    <a:pt x="9144" y="610"/>
                  </a:lnTo>
                  <a:lnTo>
                    <a:pt x="9754" y="243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3" name="Freihandform: Form 462">
              <a:extLst>
                <a:ext uri="{FF2B5EF4-FFF2-40B4-BE49-F238E27FC236}">
                  <a16:creationId xmlns:a16="http://schemas.microsoft.com/office/drawing/2014/main" id="{F4F48F84-0170-FE95-F162-92CFB7286452}"/>
                </a:ext>
              </a:extLst>
            </p:cNvPr>
            <p:cNvSpPr/>
            <p:nvPr/>
          </p:nvSpPr>
          <p:spPr>
            <a:xfrm>
              <a:off x="5076583" y="3415519"/>
              <a:ext cx="15240" cy="17068"/>
            </a:xfrm>
            <a:custGeom>
              <a:avLst/>
              <a:gdLst>
                <a:gd name="connsiteX0" fmla="*/ 14021 w 15240"/>
                <a:gd name="connsiteY0" fmla="*/ 610 h 17068"/>
                <a:gd name="connsiteX1" fmla="*/ 14021 w 15240"/>
                <a:gd name="connsiteY1" fmla="*/ 3658 h 17068"/>
                <a:gd name="connsiteX2" fmla="*/ 15240 w 15240"/>
                <a:gd name="connsiteY2" fmla="*/ 6096 h 17068"/>
                <a:gd name="connsiteX3" fmla="*/ 14021 w 15240"/>
                <a:gd name="connsiteY3" fmla="*/ 10363 h 17068"/>
                <a:gd name="connsiteX4" fmla="*/ 14630 w 15240"/>
                <a:gd name="connsiteY4" fmla="*/ 12192 h 17068"/>
                <a:gd name="connsiteX5" fmla="*/ 12192 w 15240"/>
                <a:gd name="connsiteY5" fmla="*/ 14630 h 17068"/>
                <a:gd name="connsiteX6" fmla="*/ 9144 w 15240"/>
                <a:gd name="connsiteY6" fmla="*/ 15850 h 17068"/>
                <a:gd name="connsiteX7" fmla="*/ 7925 w 15240"/>
                <a:gd name="connsiteY7" fmla="*/ 17069 h 17068"/>
                <a:gd name="connsiteX8" fmla="*/ 4267 w 15240"/>
                <a:gd name="connsiteY8" fmla="*/ 15850 h 17068"/>
                <a:gd name="connsiteX9" fmla="*/ 1219 w 15240"/>
                <a:gd name="connsiteY9" fmla="*/ 12802 h 17068"/>
                <a:gd name="connsiteX10" fmla="*/ 0 w 15240"/>
                <a:gd name="connsiteY10" fmla="*/ 10363 h 17068"/>
                <a:gd name="connsiteX11" fmla="*/ 0 w 15240"/>
                <a:gd name="connsiteY11" fmla="*/ 6706 h 17068"/>
                <a:gd name="connsiteX12" fmla="*/ 3657 w 15240"/>
                <a:gd name="connsiteY12" fmla="*/ 4267 h 17068"/>
                <a:gd name="connsiteX13" fmla="*/ 4267 w 15240"/>
                <a:gd name="connsiteY13" fmla="*/ 1219 h 17068"/>
                <a:gd name="connsiteX14" fmla="*/ 4267 w 15240"/>
                <a:gd name="connsiteY14" fmla="*/ 0 h 17068"/>
                <a:gd name="connsiteX15" fmla="*/ 7925 w 15240"/>
                <a:gd name="connsiteY15" fmla="*/ 610 h 17068"/>
                <a:gd name="connsiteX16" fmla="*/ 10363 w 15240"/>
                <a:gd name="connsiteY16" fmla="*/ 610 h 17068"/>
                <a:gd name="connsiteX17" fmla="*/ 12192 w 15240"/>
                <a:gd name="connsiteY17" fmla="*/ 1219 h 17068"/>
                <a:gd name="connsiteX18" fmla="*/ 14021 w 15240"/>
                <a:gd name="connsiteY18" fmla="*/ 610 h 1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" h="17068">
                  <a:moveTo>
                    <a:pt x="14021" y="610"/>
                  </a:moveTo>
                  <a:lnTo>
                    <a:pt x="14021" y="3658"/>
                  </a:lnTo>
                  <a:lnTo>
                    <a:pt x="15240" y="6096"/>
                  </a:lnTo>
                  <a:lnTo>
                    <a:pt x="14021" y="10363"/>
                  </a:lnTo>
                  <a:lnTo>
                    <a:pt x="14630" y="12192"/>
                  </a:lnTo>
                  <a:lnTo>
                    <a:pt x="12192" y="14630"/>
                  </a:lnTo>
                  <a:lnTo>
                    <a:pt x="9144" y="15850"/>
                  </a:lnTo>
                  <a:lnTo>
                    <a:pt x="7925" y="17069"/>
                  </a:lnTo>
                  <a:lnTo>
                    <a:pt x="4267" y="15850"/>
                  </a:lnTo>
                  <a:lnTo>
                    <a:pt x="1219" y="12802"/>
                  </a:lnTo>
                  <a:lnTo>
                    <a:pt x="0" y="10363"/>
                  </a:lnTo>
                  <a:lnTo>
                    <a:pt x="0" y="6706"/>
                  </a:lnTo>
                  <a:lnTo>
                    <a:pt x="3657" y="4267"/>
                  </a:lnTo>
                  <a:lnTo>
                    <a:pt x="4267" y="1219"/>
                  </a:lnTo>
                  <a:lnTo>
                    <a:pt x="4267" y="0"/>
                  </a:lnTo>
                  <a:lnTo>
                    <a:pt x="7925" y="610"/>
                  </a:lnTo>
                  <a:lnTo>
                    <a:pt x="10363" y="610"/>
                  </a:lnTo>
                  <a:lnTo>
                    <a:pt x="12192" y="1219"/>
                  </a:lnTo>
                  <a:lnTo>
                    <a:pt x="14021" y="61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4" name="Freihandform: Form 463">
              <a:extLst>
                <a:ext uri="{FF2B5EF4-FFF2-40B4-BE49-F238E27FC236}">
                  <a16:creationId xmlns:a16="http://schemas.microsoft.com/office/drawing/2014/main" id="{A154495F-F44D-2E9F-CA2C-B0BAC759A415}"/>
                </a:ext>
              </a:extLst>
            </p:cNvPr>
            <p:cNvSpPr/>
            <p:nvPr/>
          </p:nvSpPr>
          <p:spPr>
            <a:xfrm>
              <a:off x="5025986" y="3413690"/>
              <a:ext cx="8534" cy="7315"/>
            </a:xfrm>
            <a:custGeom>
              <a:avLst/>
              <a:gdLst>
                <a:gd name="connsiteX0" fmla="*/ 4267 w 8534"/>
                <a:gd name="connsiteY0" fmla="*/ 7315 h 7315"/>
                <a:gd name="connsiteX1" fmla="*/ 3048 w 8534"/>
                <a:gd name="connsiteY1" fmla="*/ 7315 h 7315"/>
                <a:gd name="connsiteX2" fmla="*/ 1219 w 8534"/>
                <a:gd name="connsiteY2" fmla="*/ 6096 h 7315"/>
                <a:gd name="connsiteX3" fmla="*/ 0 w 8534"/>
                <a:gd name="connsiteY3" fmla="*/ 4267 h 7315"/>
                <a:gd name="connsiteX4" fmla="*/ 609 w 8534"/>
                <a:gd name="connsiteY4" fmla="*/ 1829 h 7315"/>
                <a:gd name="connsiteX5" fmla="*/ 1219 w 8534"/>
                <a:gd name="connsiteY5" fmla="*/ 0 h 7315"/>
                <a:gd name="connsiteX6" fmla="*/ 3048 w 8534"/>
                <a:gd name="connsiteY6" fmla="*/ 0 h 7315"/>
                <a:gd name="connsiteX7" fmla="*/ 4877 w 8534"/>
                <a:gd name="connsiteY7" fmla="*/ 0 h 7315"/>
                <a:gd name="connsiteX8" fmla="*/ 7925 w 8534"/>
                <a:gd name="connsiteY8" fmla="*/ 2438 h 7315"/>
                <a:gd name="connsiteX9" fmla="*/ 8534 w 8534"/>
                <a:gd name="connsiteY9" fmla="*/ 4267 h 7315"/>
                <a:gd name="connsiteX10" fmla="*/ 5486 w 8534"/>
                <a:gd name="connsiteY10" fmla="*/ 7315 h 7315"/>
                <a:gd name="connsiteX11" fmla="*/ 4267 w 8534"/>
                <a:gd name="connsiteY11" fmla="*/ 7315 h 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34" h="7315">
                  <a:moveTo>
                    <a:pt x="4267" y="7315"/>
                  </a:moveTo>
                  <a:lnTo>
                    <a:pt x="3048" y="7315"/>
                  </a:lnTo>
                  <a:lnTo>
                    <a:pt x="1219" y="6096"/>
                  </a:lnTo>
                  <a:lnTo>
                    <a:pt x="0" y="4267"/>
                  </a:lnTo>
                  <a:lnTo>
                    <a:pt x="609" y="1829"/>
                  </a:lnTo>
                  <a:lnTo>
                    <a:pt x="1219" y="0"/>
                  </a:lnTo>
                  <a:lnTo>
                    <a:pt x="3048" y="0"/>
                  </a:lnTo>
                  <a:lnTo>
                    <a:pt x="4877" y="0"/>
                  </a:lnTo>
                  <a:lnTo>
                    <a:pt x="7925" y="2438"/>
                  </a:lnTo>
                  <a:lnTo>
                    <a:pt x="8534" y="4267"/>
                  </a:lnTo>
                  <a:lnTo>
                    <a:pt x="5486" y="7315"/>
                  </a:lnTo>
                  <a:lnTo>
                    <a:pt x="4267" y="7315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5" name="Freihandform: Form 464">
              <a:extLst>
                <a:ext uri="{FF2B5EF4-FFF2-40B4-BE49-F238E27FC236}">
                  <a16:creationId xmlns:a16="http://schemas.microsoft.com/office/drawing/2014/main" id="{317A90CD-924F-CB93-3DA8-689982734852}"/>
                </a:ext>
              </a:extLst>
            </p:cNvPr>
            <p:cNvSpPr/>
            <p:nvPr/>
          </p:nvSpPr>
          <p:spPr>
            <a:xfrm>
              <a:off x="5040616" y="3399059"/>
              <a:ext cx="26822" cy="23164"/>
            </a:xfrm>
            <a:custGeom>
              <a:avLst/>
              <a:gdLst>
                <a:gd name="connsiteX0" fmla="*/ 26823 w 26822"/>
                <a:gd name="connsiteY0" fmla="*/ 610 h 23164"/>
                <a:gd name="connsiteX1" fmla="*/ 26823 w 26822"/>
                <a:gd name="connsiteY1" fmla="*/ 1829 h 23164"/>
                <a:gd name="connsiteX2" fmla="*/ 23165 w 26822"/>
                <a:gd name="connsiteY2" fmla="*/ 3658 h 23164"/>
                <a:gd name="connsiteX3" fmla="*/ 20727 w 26822"/>
                <a:gd name="connsiteY3" fmla="*/ 6706 h 23164"/>
                <a:gd name="connsiteX4" fmla="*/ 18898 w 26822"/>
                <a:gd name="connsiteY4" fmla="*/ 7925 h 23164"/>
                <a:gd name="connsiteX5" fmla="*/ 18898 w 26822"/>
                <a:gd name="connsiteY5" fmla="*/ 10363 h 23164"/>
                <a:gd name="connsiteX6" fmla="*/ 16459 w 26822"/>
                <a:gd name="connsiteY6" fmla="*/ 14631 h 23164"/>
                <a:gd name="connsiteX7" fmla="*/ 15850 w 26822"/>
                <a:gd name="connsiteY7" fmla="*/ 17069 h 23164"/>
                <a:gd name="connsiteX8" fmla="*/ 12802 w 26822"/>
                <a:gd name="connsiteY8" fmla="*/ 20727 h 23164"/>
                <a:gd name="connsiteX9" fmla="*/ 12192 w 26822"/>
                <a:gd name="connsiteY9" fmla="*/ 21946 h 23164"/>
                <a:gd name="connsiteX10" fmla="*/ 10973 w 26822"/>
                <a:gd name="connsiteY10" fmla="*/ 21946 h 23164"/>
                <a:gd name="connsiteX11" fmla="*/ 7315 w 26822"/>
                <a:gd name="connsiteY11" fmla="*/ 23165 h 23164"/>
                <a:gd name="connsiteX12" fmla="*/ 6706 w 26822"/>
                <a:gd name="connsiteY12" fmla="*/ 22555 h 23164"/>
                <a:gd name="connsiteX13" fmla="*/ 6096 w 26822"/>
                <a:gd name="connsiteY13" fmla="*/ 20117 h 23164"/>
                <a:gd name="connsiteX14" fmla="*/ 4267 w 26822"/>
                <a:gd name="connsiteY14" fmla="*/ 17679 h 23164"/>
                <a:gd name="connsiteX15" fmla="*/ 3658 w 26822"/>
                <a:gd name="connsiteY15" fmla="*/ 16459 h 23164"/>
                <a:gd name="connsiteX16" fmla="*/ 2439 w 26822"/>
                <a:gd name="connsiteY16" fmla="*/ 14631 h 23164"/>
                <a:gd name="connsiteX17" fmla="*/ 2439 w 26822"/>
                <a:gd name="connsiteY17" fmla="*/ 12802 h 23164"/>
                <a:gd name="connsiteX18" fmla="*/ 0 w 26822"/>
                <a:gd name="connsiteY18" fmla="*/ 9144 h 23164"/>
                <a:gd name="connsiteX19" fmla="*/ 3048 w 26822"/>
                <a:gd name="connsiteY19" fmla="*/ 7315 h 23164"/>
                <a:gd name="connsiteX20" fmla="*/ 4877 w 26822"/>
                <a:gd name="connsiteY20" fmla="*/ 8535 h 23164"/>
                <a:gd name="connsiteX21" fmla="*/ 8535 w 26822"/>
                <a:gd name="connsiteY21" fmla="*/ 7315 h 23164"/>
                <a:gd name="connsiteX22" fmla="*/ 10973 w 26822"/>
                <a:gd name="connsiteY22" fmla="*/ 7315 h 23164"/>
                <a:gd name="connsiteX23" fmla="*/ 14021 w 26822"/>
                <a:gd name="connsiteY23" fmla="*/ 6096 h 23164"/>
                <a:gd name="connsiteX24" fmla="*/ 17069 w 26822"/>
                <a:gd name="connsiteY24" fmla="*/ 3658 h 23164"/>
                <a:gd name="connsiteX25" fmla="*/ 17069 w 26822"/>
                <a:gd name="connsiteY25" fmla="*/ 2439 h 23164"/>
                <a:gd name="connsiteX26" fmla="*/ 20727 w 26822"/>
                <a:gd name="connsiteY26" fmla="*/ 610 h 23164"/>
                <a:gd name="connsiteX27" fmla="*/ 24384 w 26822"/>
                <a:gd name="connsiteY27" fmla="*/ 610 h 23164"/>
                <a:gd name="connsiteX28" fmla="*/ 26213 w 26822"/>
                <a:gd name="connsiteY28" fmla="*/ 0 h 23164"/>
                <a:gd name="connsiteX29" fmla="*/ 26823 w 26822"/>
                <a:gd name="connsiteY29" fmla="*/ 610 h 2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822" h="23164">
                  <a:moveTo>
                    <a:pt x="26823" y="610"/>
                  </a:moveTo>
                  <a:lnTo>
                    <a:pt x="26823" y="1829"/>
                  </a:lnTo>
                  <a:lnTo>
                    <a:pt x="23165" y="3658"/>
                  </a:lnTo>
                  <a:lnTo>
                    <a:pt x="20727" y="6706"/>
                  </a:lnTo>
                  <a:lnTo>
                    <a:pt x="18898" y="7925"/>
                  </a:lnTo>
                  <a:lnTo>
                    <a:pt x="18898" y="10363"/>
                  </a:lnTo>
                  <a:lnTo>
                    <a:pt x="16459" y="14631"/>
                  </a:lnTo>
                  <a:lnTo>
                    <a:pt x="15850" y="17069"/>
                  </a:lnTo>
                  <a:lnTo>
                    <a:pt x="12802" y="20727"/>
                  </a:lnTo>
                  <a:lnTo>
                    <a:pt x="12192" y="21946"/>
                  </a:lnTo>
                  <a:lnTo>
                    <a:pt x="10973" y="21946"/>
                  </a:lnTo>
                  <a:lnTo>
                    <a:pt x="7315" y="23165"/>
                  </a:lnTo>
                  <a:lnTo>
                    <a:pt x="6706" y="22555"/>
                  </a:lnTo>
                  <a:lnTo>
                    <a:pt x="6096" y="20117"/>
                  </a:lnTo>
                  <a:lnTo>
                    <a:pt x="4267" y="17679"/>
                  </a:lnTo>
                  <a:lnTo>
                    <a:pt x="3658" y="16459"/>
                  </a:lnTo>
                  <a:lnTo>
                    <a:pt x="2439" y="14631"/>
                  </a:lnTo>
                  <a:lnTo>
                    <a:pt x="2439" y="12802"/>
                  </a:lnTo>
                  <a:lnTo>
                    <a:pt x="0" y="9144"/>
                  </a:lnTo>
                  <a:lnTo>
                    <a:pt x="3048" y="7315"/>
                  </a:lnTo>
                  <a:lnTo>
                    <a:pt x="4877" y="8535"/>
                  </a:lnTo>
                  <a:lnTo>
                    <a:pt x="8535" y="7315"/>
                  </a:lnTo>
                  <a:lnTo>
                    <a:pt x="10973" y="7315"/>
                  </a:lnTo>
                  <a:lnTo>
                    <a:pt x="14021" y="6096"/>
                  </a:lnTo>
                  <a:lnTo>
                    <a:pt x="17069" y="3658"/>
                  </a:lnTo>
                  <a:lnTo>
                    <a:pt x="17069" y="2439"/>
                  </a:lnTo>
                  <a:lnTo>
                    <a:pt x="20727" y="610"/>
                  </a:lnTo>
                  <a:lnTo>
                    <a:pt x="24384" y="610"/>
                  </a:lnTo>
                  <a:lnTo>
                    <a:pt x="26213" y="0"/>
                  </a:lnTo>
                  <a:lnTo>
                    <a:pt x="26823" y="61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6" name="Freihandform: Form 465">
              <a:extLst>
                <a:ext uri="{FF2B5EF4-FFF2-40B4-BE49-F238E27FC236}">
                  <a16:creationId xmlns:a16="http://schemas.microsoft.com/office/drawing/2014/main" id="{04BA0DC6-3936-B0EE-B8D5-A56CA5846BB2}"/>
                </a:ext>
              </a:extLst>
            </p:cNvPr>
            <p:cNvSpPr/>
            <p:nvPr/>
          </p:nvSpPr>
          <p:spPr>
            <a:xfrm>
              <a:off x="5121084" y="3392354"/>
              <a:ext cx="23164" cy="27432"/>
            </a:xfrm>
            <a:custGeom>
              <a:avLst/>
              <a:gdLst>
                <a:gd name="connsiteX0" fmla="*/ 8535 w 23164"/>
                <a:gd name="connsiteY0" fmla="*/ 24384 h 27432"/>
                <a:gd name="connsiteX1" fmla="*/ 6705 w 23164"/>
                <a:gd name="connsiteY1" fmla="*/ 26822 h 27432"/>
                <a:gd name="connsiteX2" fmla="*/ 4267 w 23164"/>
                <a:gd name="connsiteY2" fmla="*/ 27432 h 27432"/>
                <a:gd name="connsiteX3" fmla="*/ 2439 w 23164"/>
                <a:gd name="connsiteY3" fmla="*/ 26822 h 27432"/>
                <a:gd name="connsiteX4" fmla="*/ 0 w 23164"/>
                <a:gd name="connsiteY4" fmla="*/ 26822 h 27432"/>
                <a:gd name="connsiteX5" fmla="*/ 0 w 23164"/>
                <a:gd name="connsiteY5" fmla="*/ 25603 h 27432"/>
                <a:gd name="connsiteX6" fmla="*/ 1829 w 23164"/>
                <a:gd name="connsiteY6" fmla="*/ 25603 h 27432"/>
                <a:gd name="connsiteX7" fmla="*/ 5487 w 23164"/>
                <a:gd name="connsiteY7" fmla="*/ 24384 h 27432"/>
                <a:gd name="connsiteX8" fmla="*/ 7925 w 23164"/>
                <a:gd name="connsiteY8" fmla="*/ 22555 h 27432"/>
                <a:gd name="connsiteX9" fmla="*/ 9753 w 23164"/>
                <a:gd name="connsiteY9" fmla="*/ 20726 h 27432"/>
                <a:gd name="connsiteX10" fmla="*/ 10363 w 23164"/>
                <a:gd name="connsiteY10" fmla="*/ 17678 h 27432"/>
                <a:gd name="connsiteX11" fmla="*/ 10973 w 23164"/>
                <a:gd name="connsiteY11" fmla="*/ 15849 h 27432"/>
                <a:gd name="connsiteX12" fmla="*/ 12192 w 23164"/>
                <a:gd name="connsiteY12" fmla="*/ 12801 h 27432"/>
                <a:gd name="connsiteX13" fmla="*/ 14021 w 23164"/>
                <a:gd name="connsiteY13" fmla="*/ 10363 h 27432"/>
                <a:gd name="connsiteX14" fmla="*/ 15849 w 23164"/>
                <a:gd name="connsiteY14" fmla="*/ 6705 h 27432"/>
                <a:gd name="connsiteX15" fmla="*/ 17069 w 23164"/>
                <a:gd name="connsiteY15" fmla="*/ 1829 h 27432"/>
                <a:gd name="connsiteX16" fmla="*/ 18288 w 23164"/>
                <a:gd name="connsiteY16" fmla="*/ 609 h 27432"/>
                <a:gd name="connsiteX17" fmla="*/ 20727 w 23164"/>
                <a:gd name="connsiteY17" fmla="*/ 0 h 27432"/>
                <a:gd name="connsiteX18" fmla="*/ 22555 w 23164"/>
                <a:gd name="connsiteY18" fmla="*/ 1829 h 27432"/>
                <a:gd name="connsiteX19" fmla="*/ 23165 w 23164"/>
                <a:gd name="connsiteY19" fmla="*/ 4877 h 27432"/>
                <a:gd name="connsiteX20" fmla="*/ 22555 w 23164"/>
                <a:gd name="connsiteY20" fmla="*/ 7925 h 27432"/>
                <a:gd name="connsiteX21" fmla="*/ 21945 w 23164"/>
                <a:gd name="connsiteY21" fmla="*/ 10973 h 27432"/>
                <a:gd name="connsiteX22" fmla="*/ 21945 w 23164"/>
                <a:gd name="connsiteY22" fmla="*/ 14021 h 27432"/>
                <a:gd name="connsiteX23" fmla="*/ 21336 w 23164"/>
                <a:gd name="connsiteY23" fmla="*/ 14630 h 27432"/>
                <a:gd name="connsiteX24" fmla="*/ 19507 w 23164"/>
                <a:gd name="connsiteY24" fmla="*/ 18897 h 27432"/>
                <a:gd name="connsiteX25" fmla="*/ 17679 w 23164"/>
                <a:gd name="connsiteY25" fmla="*/ 20726 h 27432"/>
                <a:gd name="connsiteX26" fmla="*/ 14021 w 23164"/>
                <a:gd name="connsiteY26" fmla="*/ 21336 h 27432"/>
                <a:gd name="connsiteX27" fmla="*/ 9753 w 23164"/>
                <a:gd name="connsiteY27" fmla="*/ 23165 h 27432"/>
                <a:gd name="connsiteX28" fmla="*/ 8535 w 23164"/>
                <a:gd name="connsiteY28" fmla="*/ 24384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3164" h="27432">
                  <a:moveTo>
                    <a:pt x="8535" y="24384"/>
                  </a:moveTo>
                  <a:lnTo>
                    <a:pt x="6705" y="26822"/>
                  </a:lnTo>
                  <a:lnTo>
                    <a:pt x="4267" y="27432"/>
                  </a:lnTo>
                  <a:lnTo>
                    <a:pt x="2439" y="26822"/>
                  </a:lnTo>
                  <a:lnTo>
                    <a:pt x="0" y="26822"/>
                  </a:lnTo>
                  <a:lnTo>
                    <a:pt x="0" y="25603"/>
                  </a:lnTo>
                  <a:lnTo>
                    <a:pt x="1829" y="25603"/>
                  </a:lnTo>
                  <a:lnTo>
                    <a:pt x="5487" y="24384"/>
                  </a:lnTo>
                  <a:lnTo>
                    <a:pt x="7925" y="22555"/>
                  </a:lnTo>
                  <a:lnTo>
                    <a:pt x="9753" y="20726"/>
                  </a:lnTo>
                  <a:lnTo>
                    <a:pt x="10363" y="17678"/>
                  </a:lnTo>
                  <a:lnTo>
                    <a:pt x="10973" y="15849"/>
                  </a:lnTo>
                  <a:lnTo>
                    <a:pt x="12192" y="12801"/>
                  </a:lnTo>
                  <a:lnTo>
                    <a:pt x="14021" y="10363"/>
                  </a:lnTo>
                  <a:lnTo>
                    <a:pt x="15849" y="6705"/>
                  </a:lnTo>
                  <a:lnTo>
                    <a:pt x="17069" y="1829"/>
                  </a:lnTo>
                  <a:lnTo>
                    <a:pt x="18288" y="609"/>
                  </a:lnTo>
                  <a:lnTo>
                    <a:pt x="20727" y="0"/>
                  </a:lnTo>
                  <a:lnTo>
                    <a:pt x="22555" y="1829"/>
                  </a:lnTo>
                  <a:lnTo>
                    <a:pt x="23165" y="4877"/>
                  </a:lnTo>
                  <a:lnTo>
                    <a:pt x="22555" y="7925"/>
                  </a:lnTo>
                  <a:lnTo>
                    <a:pt x="21945" y="10973"/>
                  </a:lnTo>
                  <a:lnTo>
                    <a:pt x="21945" y="14021"/>
                  </a:lnTo>
                  <a:lnTo>
                    <a:pt x="21336" y="14630"/>
                  </a:lnTo>
                  <a:lnTo>
                    <a:pt x="19507" y="18897"/>
                  </a:lnTo>
                  <a:lnTo>
                    <a:pt x="17679" y="20726"/>
                  </a:lnTo>
                  <a:lnTo>
                    <a:pt x="14021" y="21336"/>
                  </a:lnTo>
                  <a:lnTo>
                    <a:pt x="9753" y="23165"/>
                  </a:lnTo>
                  <a:lnTo>
                    <a:pt x="8535" y="24384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7" name="Freihandform: Form 466">
              <a:extLst>
                <a:ext uri="{FF2B5EF4-FFF2-40B4-BE49-F238E27FC236}">
                  <a16:creationId xmlns:a16="http://schemas.microsoft.com/office/drawing/2014/main" id="{AB9BDA8F-F85B-5C1D-C4A7-FDA290CBCBDC}"/>
                </a:ext>
              </a:extLst>
            </p:cNvPr>
            <p:cNvSpPr/>
            <p:nvPr/>
          </p:nvSpPr>
          <p:spPr>
            <a:xfrm>
              <a:off x="5005260" y="3388696"/>
              <a:ext cx="9144" cy="15240"/>
            </a:xfrm>
            <a:custGeom>
              <a:avLst/>
              <a:gdLst>
                <a:gd name="connsiteX0" fmla="*/ 4877 w 9144"/>
                <a:gd name="connsiteY0" fmla="*/ 610 h 15240"/>
                <a:gd name="connsiteX1" fmla="*/ 6705 w 9144"/>
                <a:gd name="connsiteY1" fmla="*/ 0 h 15240"/>
                <a:gd name="connsiteX2" fmla="*/ 7925 w 9144"/>
                <a:gd name="connsiteY2" fmla="*/ 1829 h 15240"/>
                <a:gd name="connsiteX3" fmla="*/ 9144 w 9144"/>
                <a:gd name="connsiteY3" fmla="*/ 4877 h 15240"/>
                <a:gd name="connsiteX4" fmla="*/ 7925 w 9144"/>
                <a:gd name="connsiteY4" fmla="*/ 6706 h 15240"/>
                <a:gd name="connsiteX5" fmla="*/ 8535 w 9144"/>
                <a:gd name="connsiteY5" fmla="*/ 9144 h 15240"/>
                <a:gd name="connsiteX6" fmla="*/ 4877 w 9144"/>
                <a:gd name="connsiteY6" fmla="*/ 15240 h 15240"/>
                <a:gd name="connsiteX7" fmla="*/ 4267 w 9144"/>
                <a:gd name="connsiteY7" fmla="*/ 14630 h 15240"/>
                <a:gd name="connsiteX8" fmla="*/ 3657 w 9144"/>
                <a:gd name="connsiteY8" fmla="*/ 12192 h 15240"/>
                <a:gd name="connsiteX9" fmla="*/ 1219 w 9144"/>
                <a:gd name="connsiteY9" fmla="*/ 6706 h 15240"/>
                <a:gd name="connsiteX10" fmla="*/ 609 w 9144"/>
                <a:gd name="connsiteY10" fmla="*/ 4877 h 15240"/>
                <a:gd name="connsiteX11" fmla="*/ 0 w 9144"/>
                <a:gd name="connsiteY11" fmla="*/ 3658 h 15240"/>
                <a:gd name="connsiteX12" fmla="*/ 1219 w 9144"/>
                <a:gd name="connsiteY12" fmla="*/ 1219 h 15240"/>
                <a:gd name="connsiteX13" fmla="*/ 3048 w 9144"/>
                <a:gd name="connsiteY13" fmla="*/ 0 h 15240"/>
                <a:gd name="connsiteX14" fmla="*/ 4877 w 9144"/>
                <a:gd name="connsiteY14" fmla="*/ 61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44" h="15240">
                  <a:moveTo>
                    <a:pt x="4877" y="610"/>
                  </a:moveTo>
                  <a:lnTo>
                    <a:pt x="6705" y="0"/>
                  </a:lnTo>
                  <a:lnTo>
                    <a:pt x="7925" y="1829"/>
                  </a:lnTo>
                  <a:lnTo>
                    <a:pt x="9144" y="4877"/>
                  </a:lnTo>
                  <a:lnTo>
                    <a:pt x="7925" y="6706"/>
                  </a:lnTo>
                  <a:lnTo>
                    <a:pt x="8535" y="9144"/>
                  </a:lnTo>
                  <a:lnTo>
                    <a:pt x="4877" y="15240"/>
                  </a:lnTo>
                  <a:lnTo>
                    <a:pt x="4267" y="14630"/>
                  </a:lnTo>
                  <a:lnTo>
                    <a:pt x="3657" y="12192"/>
                  </a:lnTo>
                  <a:lnTo>
                    <a:pt x="1219" y="6706"/>
                  </a:lnTo>
                  <a:lnTo>
                    <a:pt x="609" y="4877"/>
                  </a:lnTo>
                  <a:lnTo>
                    <a:pt x="0" y="3658"/>
                  </a:lnTo>
                  <a:lnTo>
                    <a:pt x="1219" y="1219"/>
                  </a:lnTo>
                  <a:lnTo>
                    <a:pt x="3048" y="0"/>
                  </a:lnTo>
                  <a:lnTo>
                    <a:pt x="4877" y="61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8" name="Freihandform: Form 467">
              <a:extLst>
                <a:ext uri="{FF2B5EF4-FFF2-40B4-BE49-F238E27FC236}">
                  <a16:creationId xmlns:a16="http://schemas.microsoft.com/office/drawing/2014/main" id="{EEBE05D9-AADB-BC71-4E2C-D6C80DDDE24D}"/>
                </a:ext>
              </a:extLst>
            </p:cNvPr>
            <p:cNvSpPr/>
            <p:nvPr/>
          </p:nvSpPr>
          <p:spPr>
            <a:xfrm>
              <a:off x="5143029" y="3373456"/>
              <a:ext cx="15240" cy="15849"/>
            </a:xfrm>
            <a:custGeom>
              <a:avLst/>
              <a:gdLst>
                <a:gd name="connsiteX0" fmla="*/ 14021 w 15240"/>
                <a:gd name="connsiteY0" fmla="*/ 3658 h 15849"/>
                <a:gd name="connsiteX1" fmla="*/ 14021 w 15240"/>
                <a:gd name="connsiteY1" fmla="*/ 6096 h 15849"/>
                <a:gd name="connsiteX2" fmla="*/ 12802 w 15240"/>
                <a:gd name="connsiteY2" fmla="*/ 9144 h 15849"/>
                <a:gd name="connsiteX3" fmla="*/ 8535 w 15240"/>
                <a:gd name="connsiteY3" fmla="*/ 12192 h 15849"/>
                <a:gd name="connsiteX4" fmla="*/ 5487 w 15240"/>
                <a:gd name="connsiteY4" fmla="*/ 12802 h 15849"/>
                <a:gd name="connsiteX5" fmla="*/ 3048 w 15240"/>
                <a:gd name="connsiteY5" fmla="*/ 15850 h 15849"/>
                <a:gd name="connsiteX6" fmla="*/ 0 w 15240"/>
                <a:gd name="connsiteY6" fmla="*/ 14630 h 15849"/>
                <a:gd name="connsiteX7" fmla="*/ 0 w 15240"/>
                <a:gd name="connsiteY7" fmla="*/ 14021 h 15849"/>
                <a:gd name="connsiteX8" fmla="*/ 1219 w 15240"/>
                <a:gd name="connsiteY8" fmla="*/ 11582 h 15849"/>
                <a:gd name="connsiteX9" fmla="*/ 1219 w 15240"/>
                <a:gd name="connsiteY9" fmla="*/ 9144 h 15849"/>
                <a:gd name="connsiteX10" fmla="*/ 2439 w 15240"/>
                <a:gd name="connsiteY10" fmla="*/ 7315 h 15849"/>
                <a:gd name="connsiteX11" fmla="*/ 4267 w 15240"/>
                <a:gd name="connsiteY11" fmla="*/ 6096 h 15849"/>
                <a:gd name="connsiteX12" fmla="*/ 6096 w 15240"/>
                <a:gd name="connsiteY12" fmla="*/ 6096 h 15849"/>
                <a:gd name="connsiteX13" fmla="*/ 7925 w 15240"/>
                <a:gd name="connsiteY13" fmla="*/ 4267 h 15849"/>
                <a:gd name="connsiteX14" fmla="*/ 10973 w 15240"/>
                <a:gd name="connsiteY14" fmla="*/ 4267 h 15849"/>
                <a:gd name="connsiteX15" fmla="*/ 11583 w 15240"/>
                <a:gd name="connsiteY15" fmla="*/ 3658 h 15849"/>
                <a:gd name="connsiteX16" fmla="*/ 12802 w 15240"/>
                <a:gd name="connsiteY16" fmla="*/ 610 h 15849"/>
                <a:gd name="connsiteX17" fmla="*/ 14021 w 15240"/>
                <a:gd name="connsiteY17" fmla="*/ 0 h 15849"/>
                <a:gd name="connsiteX18" fmla="*/ 15240 w 15240"/>
                <a:gd name="connsiteY18" fmla="*/ 1219 h 15849"/>
                <a:gd name="connsiteX19" fmla="*/ 14021 w 15240"/>
                <a:gd name="connsiteY19" fmla="*/ 3658 h 1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240" h="15849">
                  <a:moveTo>
                    <a:pt x="14021" y="3658"/>
                  </a:moveTo>
                  <a:lnTo>
                    <a:pt x="14021" y="6096"/>
                  </a:lnTo>
                  <a:lnTo>
                    <a:pt x="12802" y="9144"/>
                  </a:lnTo>
                  <a:lnTo>
                    <a:pt x="8535" y="12192"/>
                  </a:lnTo>
                  <a:lnTo>
                    <a:pt x="5487" y="12802"/>
                  </a:lnTo>
                  <a:lnTo>
                    <a:pt x="3048" y="15850"/>
                  </a:lnTo>
                  <a:lnTo>
                    <a:pt x="0" y="14630"/>
                  </a:lnTo>
                  <a:lnTo>
                    <a:pt x="0" y="14021"/>
                  </a:lnTo>
                  <a:lnTo>
                    <a:pt x="1219" y="11582"/>
                  </a:lnTo>
                  <a:lnTo>
                    <a:pt x="1219" y="9144"/>
                  </a:lnTo>
                  <a:lnTo>
                    <a:pt x="2439" y="7315"/>
                  </a:lnTo>
                  <a:lnTo>
                    <a:pt x="4267" y="6096"/>
                  </a:lnTo>
                  <a:lnTo>
                    <a:pt x="6096" y="6096"/>
                  </a:lnTo>
                  <a:lnTo>
                    <a:pt x="7925" y="4267"/>
                  </a:lnTo>
                  <a:lnTo>
                    <a:pt x="10973" y="4267"/>
                  </a:lnTo>
                  <a:lnTo>
                    <a:pt x="11583" y="3658"/>
                  </a:lnTo>
                  <a:lnTo>
                    <a:pt x="12802" y="610"/>
                  </a:lnTo>
                  <a:lnTo>
                    <a:pt x="14021" y="0"/>
                  </a:lnTo>
                  <a:lnTo>
                    <a:pt x="15240" y="1219"/>
                  </a:lnTo>
                  <a:lnTo>
                    <a:pt x="14021" y="365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9" name="Freihandform: Form 468">
              <a:extLst>
                <a:ext uri="{FF2B5EF4-FFF2-40B4-BE49-F238E27FC236}">
                  <a16:creationId xmlns:a16="http://schemas.microsoft.com/office/drawing/2014/main" id="{2B19FBA6-CCFB-8711-5A3D-BFC4FB8594BF}"/>
                </a:ext>
              </a:extLst>
            </p:cNvPr>
            <p:cNvSpPr/>
            <p:nvPr/>
          </p:nvSpPr>
          <p:spPr>
            <a:xfrm>
              <a:off x="7150442" y="5013280"/>
              <a:ext cx="6096" cy="12801"/>
            </a:xfrm>
            <a:custGeom>
              <a:avLst/>
              <a:gdLst>
                <a:gd name="connsiteX0" fmla="*/ 1828 w 6096"/>
                <a:gd name="connsiteY0" fmla="*/ 0 h 12801"/>
                <a:gd name="connsiteX1" fmla="*/ 3048 w 6096"/>
                <a:gd name="connsiteY1" fmla="*/ 1829 h 12801"/>
                <a:gd name="connsiteX2" fmla="*/ 6096 w 6096"/>
                <a:gd name="connsiteY2" fmla="*/ 3048 h 12801"/>
                <a:gd name="connsiteX3" fmla="*/ 6096 w 6096"/>
                <a:gd name="connsiteY3" fmla="*/ 4877 h 12801"/>
                <a:gd name="connsiteX4" fmla="*/ 4876 w 6096"/>
                <a:gd name="connsiteY4" fmla="*/ 6096 h 12801"/>
                <a:gd name="connsiteX5" fmla="*/ 5487 w 6096"/>
                <a:gd name="connsiteY5" fmla="*/ 7315 h 12801"/>
                <a:gd name="connsiteX6" fmla="*/ 3657 w 6096"/>
                <a:gd name="connsiteY6" fmla="*/ 10973 h 12801"/>
                <a:gd name="connsiteX7" fmla="*/ 4267 w 6096"/>
                <a:gd name="connsiteY7" fmla="*/ 12192 h 12801"/>
                <a:gd name="connsiteX8" fmla="*/ 2439 w 6096"/>
                <a:gd name="connsiteY8" fmla="*/ 12802 h 12801"/>
                <a:gd name="connsiteX9" fmla="*/ 1219 w 6096"/>
                <a:gd name="connsiteY9" fmla="*/ 10973 h 12801"/>
                <a:gd name="connsiteX10" fmla="*/ 1219 w 6096"/>
                <a:gd name="connsiteY10" fmla="*/ 9144 h 12801"/>
                <a:gd name="connsiteX11" fmla="*/ 2439 w 6096"/>
                <a:gd name="connsiteY11" fmla="*/ 7925 h 12801"/>
                <a:gd name="connsiteX12" fmla="*/ 1219 w 6096"/>
                <a:gd name="connsiteY12" fmla="*/ 3658 h 12801"/>
                <a:gd name="connsiteX13" fmla="*/ 609 w 6096"/>
                <a:gd name="connsiteY13" fmla="*/ 3048 h 12801"/>
                <a:gd name="connsiteX14" fmla="*/ 0 w 6096"/>
                <a:gd name="connsiteY14" fmla="*/ 1829 h 12801"/>
                <a:gd name="connsiteX15" fmla="*/ 1828 w 6096"/>
                <a:gd name="connsiteY15" fmla="*/ 0 h 1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96" h="12801">
                  <a:moveTo>
                    <a:pt x="1828" y="0"/>
                  </a:moveTo>
                  <a:lnTo>
                    <a:pt x="3048" y="1829"/>
                  </a:lnTo>
                  <a:lnTo>
                    <a:pt x="6096" y="3048"/>
                  </a:lnTo>
                  <a:lnTo>
                    <a:pt x="6096" y="4877"/>
                  </a:lnTo>
                  <a:lnTo>
                    <a:pt x="4876" y="6096"/>
                  </a:lnTo>
                  <a:lnTo>
                    <a:pt x="5487" y="7315"/>
                  </a:lnTo>
                  <a:lnTo>
                    <a:pt x="3657" y="10973"/>
                  </a:lnTo>
                  <a:lnTo>
                    <a:pt x="4267" y="12192"/>
                  </a:lnTo>
                  <a:lnTo>
                    <a:pt x="2439" y="12802"/>
                  </a:lnTo>
                  <a:lnTo>
                    <a:pt x="1219" y="10973"/>
                  </a:lnTo>
                  <a:lnTo>
                    <a:pt x="1219" y="9144"/>
                  </a:lnTo>
                  <a:lnTo>
                    <a:pt x="2439" y="7925"/>
                  </a:lnTo>
                  <a:lnTo>
                    <a:pt x="1219" y="3658"/>
                  </a:lnTo>
                  <a:lnTo>
                    <a:pt x="609" y="3048"/>
                  </a:lnTo>
                  <a:lnTo>
                    <a:pt x="0" y="1829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0" name="Freihandform: Form 469">
              <a:extLst>
                <a:ext uri="{FF2B5EF4-FFF2-40B4-BE49-F238E27FC236}">
                  <a16:creationId xmlns:a16="http://schemas.microsoft.com/office/drawing/2014/main" id="{CA6D17E5-BFBD-BBA9-B4DF-22C0E51E3D69}"/>
                </a:ext>
              </a:extLst>
            </p:cNvPr>
            <p:cNvSpPr/>
            <p:nvPr/>
          </p:nvSpPr>
          <p:spPr>
            <a:xfrm>
              <a:off x="7476578" y="5334539"/>
              <a:ext cx="20726" cy="19507"/>
            </a:xfrm>
            <a:custGeom>
              <a:avLst/>
              <a:gdLst>
                <a:gd name="connsiteX0" fmla="*/ 9753 w 20726"/>
                <a:gd name="connsiteY0" fmla="*/ 0 h 19507"/>
                <a:gd name="connsiteX1" fmla="*/ 12192 w 20726"/>
                <a:gd name="connsiteY1" fmla="*/ 0 h 19507"/>
                <a:gd name="connsiteX2" fmla="*/ 14631 w 20726"/>
                <a:gd name="connsiteY2" fmla="*/ 1219 h 19507"/>
                <a:gd name="connsiteX3" fmla="*/ 16459 w 20726"/>
                <a:gd name="connsiteY3" fmla="*/ 3048 h 19507"/>
                <a:gd name="connsiteX4" fmla="*/ 16459 w 20726"/>
                <a:gd name="connsiteY4" fmla="*/ 4877 h 19507"/>
                <a:gd name="connsiteX5" fmla="*/ 17068 w 20726"/>
                <a:gd name="connsiteY5" fmla="*/ 7925 h 19507"/>
                <a:gd name="connsiteX6" fmla="*/ 18897 w 20726"/>
                <a:gd name="connsiteY6" fmla="*/ 9144 h 19507"/>
                <a:gd name="connsiteX7" fmla="*/ 20116 w 20726"/>
                <a:gd name="connsiteY7" fmla="*/ 10363 h 19507"/>
                <a:gd name="connsiteX8" fmla="*/ 20727 w 20726"/>
                <a:gd name="connsiteY8" fmla="*/ 11583 h 19507"/>
                <a:gd name="connsiteX9" fmla="*/ 19507 w 20726"/>
                <a:gd name="connsiteY9" fmla="*/ 15240 h 19507"/>
                <a:gd name="connsiteX10" fmla="*/ 18897 w 20726"/>
                <a:gd name="connsiteY10" fmla="*/ 17679 h 19507"/>
                <a:gd name="connsiteX11" fmla="*/ 17679 w 20726"/>
                <a:gd name="connsiteY11" fmla="*/ 18898 h 19507"/>
                <a:gd name="connsiteX12" fmla="*/ 15240 w 20726"/>
                <a:gd name="connsiteY12" fmla="*/ 19507 h 19507"/>
                <a:gd name="connsiteX13" fmla="*/ 9753 w 20726"/>
                <a:gd name="connsiteY13" fmla="*/ 19507 h 19507"/>
                <a:gd name="connsiteX14" fmla="*/ 8535 w 20726"/>
                <a:gd name="connsiteY14" fmla="*/ 18288 h 19507"/>
                <a:gd name="connsiteX15" fmla="*/ 3657 w 20726"/>
                <a:gd name="connsiteY15" fmla="*/ 15850 h 19507"/>
                <a:gd name="connsiteX16" fmla="*/ 1828 w 20726"/>
                <a:gd name="connsiteY16" fmla="*/ 12802 h 19507"/>
                <a:gd name="connsiteX17" fmla="*/ 1828 w 20726"/>
                <a:gd name="connsiteY17" fmla="*/ 10973 h 19507"/>
                <a:gd name="connsiteX18" fmla="*/ 0 w 20726"/>
                <a:gd name="connsiteY18" fmla="*/ 7315 h 19507"/>
                <a:gd name="connsiteX19" fmla="*/ 609 w 20726"/>
                <a:gd name="connsiteY19" fmla="*/ 4877 h 19507"/>
                <a:gd name="connsiteX20" fmla="*/ 1828 w 20726"/>
                <a:gd name="connsiteY20" fmla="*/ 3658 h 19507"/>
                <a:gd name="connsiteX21" fmla="*/ 3048 w 20726"/>
                <a:gd name="connsiteY21" fmla="*/ 1219 h 19507"/>
                <a:gd name="connsiteX22" fmla="*/ 3657 w 20726"/>
                <a:gd name="connsiteY22" fmla="*/ 1219 h 19507"/>
                <a:gd name="connsiteX23" fmla="*/ 6705 w 20726"/>
                <a:gd name="connsiteY23" fmla="*/ 0 h 19507"/>
                <a:gd name="connsiteX24" fmla="*/ 9753 w 20726"/>
                <a:gd name="connsiteY24" fmla="*/ 0 h 1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726" h="19507">
                  <a:moveTo>
                    <a:pt x="9753" y="0"/>
                  </a:moveTo>
                  <a:lnTo>
                    <a:pt x="12192" y="0"/>
                  </a:lnTo>
                  <a:lnTo>
                    <a:pt x="14631" y="1219"/>
                  </a:lnTo>
                  <a:lnTo>
                    <a:pt x="16459" y="3048"/>
                  </a:lnTo>
                  <a:lnTo>
                    <a:pt x="16459" y="4877"/>
                  </a:lnTo>
                  <a:lnTo>
                    <a:pt x="17068" y="7925"/>
                  </a:lnTo>
                  <a:lnTo>
                    <a:pt x="18897" y="9144"/>
                  </a:lnTo>
                  <a:lnTo>
                    <a:pt x="20116" y="10363"/>
                  </a:lnTo>
                  <a:lnTo>
                    <a:pt x="20727" y="11583"/>
                  </a:lnTo>
                  <a:lnTo>
                    <a:pt x="19507" y="15240"/>
                  </a:lnTo>
                  <a:lnTo>
                    <a:pt x="18897" y="17679"/>
                  </a:lnTo>
                  <a:lnTo>
                    <a:pt x="17679" y="18898"/>
                  </a:lnTo>
                  <a:lnTo>
                    <a:pt x="15240" y="19507"/>
                  </a:lnTo>
                  <a:lnTo>
                    <a:pt x="9753" y="19507"/>
                  </a:lnTo>
                  <a:lnTo>
                    <a:pt x="8535" y="18288"/>
                  </a:lnTo>
                  <a:lnTo>
                    <a:pt x="3657" y="15850"/>
                  </a:lnTo>
                  <a:lnTo>
                    <a:pt x="1828" y="12802"/>
                  </a:lnTo>
                  <a:lnTo>
                    <a:pt x="1828" y="10973"/>
                  </a:lnTo>
                  <a:lnTo>
                    <a:pt x="0" y="7315"/>
                  </a:lnTo>
                  <a:lnTo>
                    <a:pt x="609" y="4877"/>
                  </a:lnTo>
                  <a:lnTo>
                    <a:pt x="1828" y="3658"/>
                  </a:lnTo>
                  <a:lnTo>
                    <a:pt x="3048" y="1219"/>
                  </a:lnTo>
                  <a:lnTo>
                    <a:pt x="3657" y="1219"/>
                  </a:lnTo>
                  <a:lnTo>
                    <a:pt x="6705" y="0"/>
                  </a:lnTo>
                  <a:lnTo>
                    <a:pt x="9753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1" name="Freihandform: Form 470">
              <a:extLst>
                <a:ext uri="{FF2B5EF4-FFF2-40B4-BE49-F238E27FC236}">
                  <a16:creationId xmlns:a16="http://schemas.microsoft.com/office/drawing/2014/main" id="{DA69984E-D4CA-C1FE-7C38-3F0C83D6052B}"/>
                </a:ext>
              </a:extLst>
            </p:cNvPr>
            <p:cNvSpPr/>
            <p:nvPr/>
          </p:nvSpPr>
          <p:spPr>
            <a:xfrm>
              <a:off x="3508692" y="3891007"/>
              <a:ext cx="4876" cy="5486"/>
            </a:xfrm>
            <a:custGeom>
              <a:avLst/>
              <a:gdLst>
                <a:gd name="connsiteX0" fmla="*/ 3048 w 4876"/>
                <a:gd name="connsiteY0" fmla="*/ 5486 h 5486"/>
                <a:gd name="connsiteX1" fmla="*/ 1219 w 4876"/>
                <a:gd name="connsiteY1" fmla="*/ 5486 h 5486"/>
                <a:gd name="connsiteX2" fmla="*/ 0 w 4876"/>
                <a:gd name="connsiteY2" fmla="*/ 3048 h 5486"/>
                <a:gd name="connsiteX3" fmla="*/ 609 w 4876"/>
                <a:gd name="connsiteY3" fmla="*/ 1829 h 5486"/>
                <a:gd name="connsiteX4" fmla="*/ 2439 w 4876"/>
                <a:gd name="connsiteY4" fmla="*/ 0 h 5486"/>
                <a:gd name="connsiteX5" fmla="*/ 4267 w 4876"/>
                <a:gd name="connsiteY5" fmla="*/ 1219 h 5486"/>
                <a:gd name="connsiteX6" fmla="*/ 4877 w 4876"/>
                <a:gd name="connsiteY6" fmla="*/ 3048 h 5486"/>
                <a:gd name="connsiteX7" fmla="*/ 4877 w 4876"/>
                <a:gd name="connsiteY7" fmla="*/ 4267 h 5486"/>
                <a:gd name="connsiteX8" fmla="*/ 3048 w 4876"/>
                <a:gd name="connsiteY8" fmla="*/ 5486 h 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6" h="5486">
                  <a:moveTo>
                    <a:pt x="3048" y="5486"/>
                  </a:moveTo>
                  <a:lnTo>
                    <a:pt x="1219" y="5486"/>
                  </a:lnTo>
                  <a:lnTo>
                    <a:pt x="0" y="3048"/>
                  </a:lnTo>
                  <a:lnTo>
                    <a:pt x="609" y="1829"/>
                  </a:lnTo>
                  <a:lnTo>
                    <a:pt x="2439" y="0"/>
                  </a:lnTo>
                  <a:lnTo>
                    <a:pt x="4267" y="1219"/>
                  </a:lnTo>
                  <a:lnTo>
                    <a:pt x="4877" y="3048"/>
                  </a:lnTo>
                  <a:lnTo>
                    <a:pt x="4877" y="4267"/>
                  </a:lnTo>
                  <a:lnTo>
                    <a:pt x="3048" y="5486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2" name="Freihandform: Form 471">
              <a:extLst>
                <a:ext uri="{FF2B5EF4-FFF2-40B4-BE49-F238E27FC236}">
                  <a16:creationId xmlns:a16="http://schemas.microsoft.com/office/drawing/2014/main" id="{08F81D28-C9AB-4C34-6FE5-05CD30066E84}"/>
                </a:ext>
              </a:extLst>
            </p:cNvPr>
            <p:cNvSpPr/>
            <p:nvPr/>
          </p:nvSpPr>
          <p:spPr>
            <a:xfrm>
              <a:off x="3494061" y="3877595"/>
              <a:ext cx="8534" cy="15849"/>
            </a:xfrm>
            <a:custGeom>
              <a:avLst/>
              <a:gdLst>
                <a:gd name="connsiteX0" fmla="*/ 6706 w 8534"/>
                <a:gd name="connsiteY0" fmla="*/ 3048 h 15849"/>
                <a:gd name="connsiteX1" fmla="*/ 8535 w 8534"/>
                <a:gd name="connsiteY1" fmla="*/ 3048 h 15849"/>
                <a:gd name="connsiteX2" fmla="*/ 8535 w 8534"/>
                <a:gd name="connsiteY2" fmla="*/ 4267 h 15849"/>
                <a:gd name="connsiteX3" fmla="*/ 8535 w 8534"/>
                <a:gd name="connsiteY3" fmla="*/ 4877 h 15849"/>
                <a:gd name="connsiteX4" fmla="*/ 7315 w 8534"/>
                <a:gd name="connsiteY4" fmla="*/ 5487 h 15849"/>
                <a:gd name="connsiteX5" fmla="*/ 7315 w 8534"/>
                <a:gd name="connsiteY5" fmla="*/ 10363 h 15849"/>
                <a:gd name="connsiteX6" fmla="*/ 7315 w 8534"/>
                <a:gd name="connsiteY6" fmla="*/ 12802 h 15849"/>
                <a:gd name="connsiteX7" fmla="*/ 6096 w 8534"/>
                <a:gd name="connsiteY7" fmla="*/ 14021 h 15849"/>
                <a:gd name="connsiteX8" fmla="*/ 2439 w 8534"/>
                <a:gd name="connsiteY8" fmla="*/ 15850 h 15849"/>
                <a:gd name="connsiteX9" fmla="*/ 2439 w 8534"/>
                <a:gd name="connsiteY9" fmla="*/ 14631 h 15849"/>
                <a:gd name="connsiteX10" fmla="*/ 1219 w 8534"/>
                <a:gd name="connsiteY10" fmla="*/ 13411 h 15849"/>
                <a:gd name="connsiteX11" fmla="*/ 610 w 8534"/>
                <a:gd name="connsiteY11" fmla="*/ 10363 h 15849"/>
                <a:gd name="connsiteX12" fmla="*/ 610 w 8534"/>
                <a:gd name="connsiteY12" fmla="*/ 7315 h 15849"/>
                <a:gd name="connsiteX13" fmla="*/ 0 w 8534"/>
                <a:gd name="connsiteY13" fmla="*/ 4267 h 15849"/>
                <a:gd name="connsiteX14" fmla="*/ 0 w 8534"/>
                <a:gd name="connsiteY14" fmla="*/ 2439 h 15849"/>
                <a:gd name="connsiteX15" fmla="*/ 1219 w 8534"/>
                <a:gd name="connsiteY15" fmla="*/ 610 h 15849"/>
                <a:gd name="connsiteX16" fmla="*/ 3048 w 8534"/>
                <a:gd name="connsiteY16" fmla="*/ 0 h 15849"/>
                <a:gd name="connsiteX17" fmla="*/ 6096 w 8534"/>
                <a:gd name="connsiteY17" fmla="*/ 1829 h 15849"/>
                <a:gd name="connsiteX18" fmla="*/ 6706 w 8534"/>
                <a:gd name="connsiteY18" fmla="*/ 3048 h 1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534" h="15849">
                  <a:moveTo>
                    <a:pt x="6706" y="3048"/>
                  </a:moveTo>
                  <a:lnTo>
                    <a:pt x="8535" y="3048"/>
                  </a:lnTo>
                  <a:lnTo>
                    <a:pt x="8535" y="4267"/>
                  </a:lnTo>
                  <a:lnTo>
                    <a:pt x="8535" y="4877"/>
                  </a:lnTo>
                  <a:lnTo>
                    <a:pt x="7315" y="5487"/>
                  </a:lnTo>
                  <a:lnTo>
                    <a:pt x="7315" y="10363"/>
                  </a:lnTo>
                  <a:lnTo>
                    <a:pt x="7315" y="12802"/>
                  </a:lnTo>
                  <a:lnTo>
                    <a:pt x="6096" y="14021"/>
                  </a:lnTo>
                  <a:lnTo>
                    <a:pt x="2439" y="15850"/>
                  </a:lnTo>
                  <a:lnTo>
                    <a:pt x="2439" y="14631"/>
                  </a:lnTo>
                  <a:lnTo>
                    <a:pt x="1219" y="13411"/>
                  </a:lnTo>
                  <a:lnTo>
                    <a:pt x="610" y="10363"/>
                  </a:lnTo>
                  <a:lnTo>
                    <a:pt x="610" y="7315"/>
                  </a:lnTo>
                  <a:lnTo>
                    <a:pt x="0" y="4267"/>
                  </a:lnTo>
                  <a:lnTo>
                    <a:pt x="0" y="2439"/>
                  </a:lnTo>
                  <a:lnTo>
                    <a:pt x="1219" y="610"/>
                  </a:lnTo>
                  <a:lnTo>
                    <a:pt x="3048" y="0"/>
                  </a:lnTo>
                  <a:lnTo>
                    <a:pt x="6096" y="1829"/>
                  </a:lnTo>
                  <a:lnTo>
                    <a:pt x="6706" y="304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3" name="Freihandform: Form 472">
              <a:extLst>
                <a:ext uri="{FF2B5EF4-FFF2-40B4-BE49-F238E27FC236}">
                  <a16:creationId xmlns:a16="http://schemas.microsoft.com/office/drawing/2014/main" id="{4FA24E6D-797C-7A69-3339-88986CFF63A5}"/>
                </a:ext>
              </a:extLst>
            </p:cNvPr>
            <p:cNvSpPr/>
            <p:nvPr/>
          </p:nvSpPr>
          <p:spPr>
            <a:xfrm>
              <a:off x="3502596" y="3871499"/>
              <a:ext cx="12192" cy="12192"/>
            </a:xfrm>
            <a:custGeom>
              <a:avLst/>
              <a:gdLst>
                <a:gd name="connsiteX0" fmla="*/ 6705 w 12192"/>
                <a:gd name="connsiteY0" fmla="*/ 6706 h 12192"/>
                <a:gd name="connsiteX1" fmla="*/ 9144 w 12192"/>
                <a:gd name="connsiteY1" fmla="*/ 7315 h 12192"/>
                <a:gd name="connsiteX2" fmla="*/ 12192 w 12192"/>
                <a:gd name="connsiteY2" fmla="*/ 9754 h 12192"/>
                <a:gd name="connsiteX3" fmla="*/ 4267 w 12192"/>
                <a:gd name="connsiteY3" fmla="*/ 11583 h 12192"/>
                <a:gd name="connsiteX4" fmla="*/ 2439 w 12192"/>
                <a:gd name="connsiteY4" fmla="*/ 12192 h 12192"/>
                <a:gd name="connsiteX5" fmla="*/ 0 w 12192"/>
                <a:gd name="connsiteY5" fmla="*/ 10363 h 12192"/>
                <a:gd name="connsiteX6" fmla="*/ 609 w 12192"/>
                <a:gd name="connsiteY6" fmla="*/ 6706 h 12192"/>
                <a:gd name="connsiteX7" fmla="*/ 1829 w 12192"/>
                <a:gd name="connsiteY7" fmla="*/ 6096 h 12192"/>
                <a:gd name="connsiteX8" fmla="*/ 1219 w 12192"/>
                <a:gd name="connsiteY8" fmla="*/ 2439 h 12192"/>
                <a:gd name="connsiteX9" fmla="*/ 1829 w 12192"/>
                <a:gd name="connsiteY9" fmla="*/ 1219 h 12192"/>
                <a:gd name="connsiteX10" fmla="*/ 3657 w 12192"/>
                <a:gd name="connsiteY10" fmla="*/ 0 h 12192"/>
                <a:gd name="connsiteX11" fmla="*/ 5487 w 12192"/>
                <a:gd name="connsiteY11" fmla="*/ 2439 h 12192"/>
                <a:gd name="connsiteX12" fmla="*/ 5487 w 12192"/>
                <a:gd name="connsiteY12" fmla="*/ 4877 h 12192"/>
                <a:gd name="connsiteX13" fmla="*/ 6705 w 12192"/>
                <a:gd name="connsiteY13" fmla="*/ 6706 h 1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2" h="12192">
                  <a:moveTo>
                    <a:pt x="6705" y="6706"/>
                  </a:moveTo>
                  <a:lnTo>
                    <a:pt x="9144" y="7315"/>
                  </a:lnTo>
                  <a:lnTo>
                    <a:pt x="12192" y="9754"/>
                  </a:lnTo>
                  <a:lnTo>
                    <a:pt x="4267" y="11583"/>
                  </a:lnTo>
                  <a:lnTo>
                    <a:pt x="2439" y="12192"/>
                  </a:lnTo>
                  <a:lnTo>
                    <a:pt x="0" y="10363"/>
                  </a:lnTo>
                  <a:lnTo>
                    <a:pt x="609" y="6706"/>
                  </a:lnTo>
                  <a:lnTo>
                    <a:pt x="1829" y="6096"/>
                  </a:lnTo>
                  <a:lnTo>
                    <a:pt x="1219" y="2439"/>
                  </a:lnTo>
                  <a:lnTo>
                    <a:pt x="1829" y="1219"/>
                  </a:lnTo>
                  <a:lnTo>
                    <a:pt x="3657" y="0"/>
                  </a:lnTo>
                  <a:lnTo>
                    <a:pt x="5487" y="2439"/>
                  </a:lnTo>
                  <a:lnTo>
                    <a:pt x="5487" y="4877"/>
                  </a:lnTo>
                  <a:lnTo>
                    <a:pt x="6705" y="6706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4" name="Freihandform: Form 473">
              <a:extLst>
                <a:ext uri="{FF2B5EF4-FFF2-40B4-BE49-F238E27FC236}">
                  <a16:creationId xmlns:a16="http://schemas.microsoft.com/office/drawing/2014/main" id="{A3939022-A4AA-F45F-D1F7-19A8A15FC405}"/>
                </a:ext>
              </a:extLst>
            </p:cNvPr>
            <p:cNvSpPr/>
            <p:nvPr/>
          </p:nvSpPr>
          <p:spPr>
            <a:xfrm>
              <a:off x="11715737" y="5266264"/>
              <a:ext cx="1828" cy="2438"/>
            </a:xfrm>
            <a:custGeom>
              <a:avLst/>
              <a:gdLst>
                <a:gd name="connsiteX0" fmla="*/ 1828 w 1828"/>
                <a:gd name="connsiteY0" fmla="*/ 1829 h 2438"/>
                <a:gd name="connsiteX1" fmla="*/ 0 w 1828"/>
                <a:gd name="connsiteY1" fmla="*/ 2439 h 2438"/>
                <a:gd name="connsiteX2" fmla="*/ 609 w 1828"/>
                <a:gd name="connsiteY2" fmla="*/ 0 h 2438"/>
                <a:gd name="connsiteX3" fmla="*/ 1828 w 1828"/>
                <a:gd name="connsiteY3" fmla="*/ 1829 h 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" h="2438">
                  <a:moveTo>
                    <a:pt x="1828" y="1829"/>
                  </a:moveTo>
                  <a:lnTo>
                    <a:pt x="0" y="2439"/>
                  </a:lnTo>
                  <a:lnTo>
                    <a:pt x="609" y="0"/>
                  </a:lnTo>
                  <a:lnTo>
                    <a:pt x="1828" y="182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5" name="Freihandform: Form 474">
              <a:extLst>
                <a:ext uri="{FF2B5EF4-FFF2-40B4-BE49-F238E27FC236}">
                  <a16:creationId xmlns:a16="http://schemas.microsoft.com/office/drawing/2014/main" id="{FA6F6009-8AB6-0525-BCF8-0C1411FE6C9C}"/>
                </a:ext>
              </a:extLst>
            </p:cNvPr>
            <p:cNvSpPr/>
            <p:nvPr/>
          </p:nvSpPr>
          <p:spPr>
            <a:xfrm>
              <a:off x="11654777" y="5258339"/>
              <a:ext cx="20116" cy="9144"/>
            </a:xfrm>
            <a:custGeom>
              <a:avLst/>
              <a:gdLst>
                <a:gd name="connsiteX0" fmla="*/ 17068 w 20116"/>
                <a:gd name="connsiteY0" fmla="*/ 0 h 9144"/>
                <a:gd name="connsiteX1" fmla="*/ 18288 w 20116"/>
                <a:gd name="connsiteY1" fmla="*/ 1219 h 9144"/>
                <a:gd name="connsiteX2" fmla="*/ 20116 w 20116"/>
                <a:gd name="connsiteY2" fmla="*/ 1829 h 9144"/>
                <a:gd name="connsiteX3" fmla="*/ 20116 w 20116"/>
                <a:gd name="connsiteY3" fmla="*/ 3658 h 9144"/>
                <a:gd name="connsiteX4" fmla="*/ 17068 w 20116"/>
                <a:gd name="connsiteY4" fmla="*/ 4877 h 9144"/>
                <a:gd name="connsiteX5" fmla="*/ 14020 w 20116"/>
                <a:gd name="connsiteY5" fmla="*/ 3048 h 9144"/>
                <a:gd name="connsiteX6" fmla="*/ 10972 w 20116"/>
                <a:gd name="connsiteY6" fmla="*/ 4877 h 9144"/>
                <a:gd name="connsiteX7" fmla="*/ 9144 w 20116"/>
                <a:gd name="connsiteY7" fmla="*/ 4877 h 9144"/>
                <a:gd name="connsiteX8" fmla="*/ 7924 w 20116"/>
                <a:gd name="connsiteY8" fmla="*/ 6706 h 9144"/>
                <a:gd name="connsiteX9" fmla="*/ 8534 w 20116"/>
                <a:gd name="connsiteY9" fmla="*/ 8535 h 9144"/>
                <a:gd name="connsiteX10" fmla="*/ 6096 w 20116"/>
                <a:gd name="connsiteY10" fmla="*/ 7925 h 9144"/>
                <a:gd name="connsiteX11" fmla="*/ 5486 w 20116"/>
                <a:gd name="connsiteY11" fmla="*/ 9144 h 9144"/>
                <a:gd name="connsiteX12" fmla="*/ 3048 w 20116"/>
                <a:gd name="connsiteY12" fmla="*/ 8535 h 9144"/>
                <a:gd name="connsiteX13" fmla="*/ 2438 w 20116"/>
                <a:gd name="connsiteY13" fmla="*/ 9144 h 9144"/>
                <a:gd name="connsiteX14" fmla="*/ 0 w 20116"/>
                <a:gd name="connsiteY14" fmla="*/ 7925 h 9144"/>
                <a:gd name="connsiteX15" fmla="*/ 1828 w 20116"/>
                <a:gd name="connsiteY15" fmla="*/ 7315 h 9144"/>
                <a:gd name="connsiteX16" fmla="*/ 3048 w 20116"/>
                <a:gd name="connsiteY16" fmla="*/ 6706 h 9144"/>
                <a:gd name="connsiteX17" fmla="*/ 4267 w 20116"/>
                <a:gd name="connsiteY17" fmla="*/ 5487 h 9144"/>
                <a:gd name="connsiteX18" fmla="*/ 6705 w 20116"/>
                <a:gd name="connsiteY18" fmla="*/ 6096 h 9144"/>
                <a:gd name="connsiteX19" fmla="*/ 8534 w 20116"/>
                <a:gd name="connsiteY19" fmla="*/ 4267 h 9144"/>
                <a:gd name="connsiteX20" fmla="*/ 9753 w 20116"/>
                <a:gd name="connsiteY20" fmla="*/ 2439 h 9144"/>
                <a:gd name="connsiteX21" fmla="*/ 12801 w 20116"/>
                <a:gd name="connsiteY21" fmla="*/ 1829 h 9144"/>
                <a:gd name="connsiteX22" fmla="*/ 15849 w 20116"/>
                <a:gd name="connsiteY22" fmla="*/ 0 h 9144"/>
                <a:gd name="connsiteX23" fmla="*/ 17068 w 20116"/>
                <a:gd name="connsiteY2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116" h="9144">
                  <a:moveTo>
                    <a:pt x="17068" y="0"/>
                  </a:moveTo>
                  <a:lnTo>
                    <a:pt x="18288" y="1219"/>
                  </a:lnTo>
                  <a:lnTo>
                    <a:pt x="20116" y="1829"/>
                  </a:lnTo>
                  <a:lnTo>
                    <a:pt x="20116" y="3658"/>
                  </a:lnTo>
                  <a:lnTo>
                    <a:pt x="17068" y="4877"/>
                  </a:lnTo>
                  <a:lnTo>
                    <a:pt x="14020" y="3048"/>
                  </a:lnTo>
                  <a:lnTo>
                    <a:pt x="10972" y="4877"/>
                  </a:lnTo>
                  <a:lnTo>
                    <a:pt x="9144" y="4877"/>
                  </a:lnTo>
                  <a:lnTo>
                    <a:pt x="7924" y="6706"/>
                  </a:lnTo>
                  <a:lnTo>
                    <a:pt x="8534" y="8535"/>
                  </a:lnTo>
                  <a:lnTo>
                    <a:pt x="6096" y="7925"/>
                  </a:lnTo>
                  <a:lnTo>
                    <a:pt x="5486" y="9144"/>
                  </a:lnTo>
                  <a:lnTo>
                    <a:pt x="3048" y="8535"/>
                  </a:lnTo>
                  <a:lnTo>
                    <a:pt x="2438" y="9144"/>
                  </a:lnTo>
                  <a:lnTo>
                    <a:pt x="0" y="7925"/>
                  </a:lnTo>
                  <a:lnTo>
                    <a:pt x="1828" y="7315"/>
                  </a:lnTo>
                  <a:lnTo>
                    <a:pt x="3048" y="6706"/>
                  </a:lnTo>
                  <a:lnTo>
                    <a:pt x="4267" y="5487"/>
                  </a:lnTo>
                  <a:lnTo>
                    <a:pt x="6705" y="6096"/>
                  </a:lnTo>
                  <a:lnTo>
                    <a:pt x="8534" y="4267"/>
                  </a:lnTo>
                  <a:lnTo>
                    <a:pt x="9753" y="2439"/>
                  </a:lnTo>
                  <a:lnTo>
                    <a:pt x="12801" y="1829"/>
                  </a:lnTo>
                  <a:lnTo>
                    <a:pt x="15849" y="0"/>
                  </a:lnTo>
                  <a:lnTo>
                    <a:pt x="17068" y="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6" name="Freihandform: Form 475">
              <a:extLst>
                <a:ext uri="{FF2B5EF4-FFF2-40B4-BE49-F238E27FC236}">
                  <a16:creationId xmlns:a16="http://schemas.microsoft.com/office/drawing/2014/main" id="{744BEA7F-F554-D44E-198B-6FCF4D41A962}"/>
                </a:ext>
              </a:extLst>
            </p:cNvPr>
            <p:cNvSpPr/>
            <p:nvPr/>
          </p:nvSpPr>
          <p:spPr>
            <a:xfrm>
              <a:off x="11674893" y="5256511"/>
              <a:ext cx="2438" cy="1828"/>
            </a:xfrm>
            <a:custGeom>
              <a:avLst/>
              <a:gdLst>
                <a:gd name="connsiteX0" fmla="*/ 2439 w 2438"/>
                <a:gd name="connsiteY0" fmla="*/ 1219 h 1828"/>
                <a:gd name="connsiteX1" fmla="*/ 1220 w 2438"/>
                <a:gd name="connsiteY1" fmla="*/ 1829 h 1828"/>
                <a:gd name="connsiteX2" fmla="*/ 0 w 2438"/>
                <a:gd name="connsiteY2" fmla="*/ 1219 h 1828"/>
                <a:gd name="connsiteX3" fmla="*/ 1220 w 2438"/>
                <a:gd name="connsiteY3" fmla="*/ 0 h 1828"/>
                <a:gd name="connsiteX4" fmla="*/ 2439 w 2438"/>
                <a:gd name="connsiteY4" fmla="*/ 1219 h 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8" h="1828">
                  <a:moveTo>
                    <a:pt x="2439" y="1219"/>
                  </a:moveTo>
                  <a:lnTo>
                    <a:pt x="1220" y="1829"/>
                  </a:lnTo>
                  <a:lnTo>
                    <a:pt x="0" y="1219"/>
                  </a:lnTo>
                  <a:lnTo>
                    <a:pt x="1220" y="0"/>
                  </a:lnTo>
                  <a:lnTo>
                    <a:pt x="2439" y="121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7" name="Freihandform: Form 476">
              <a:extLst>
                <a:ext uri="{FF2B5EF4-FFF2-40B4-BE49-F238E27FC236}">
                  <a16:creationId xmlns:a16="http://schemas.microsoft.com/office/drawing/2014/main" id="{6E05EDCF-1670-ED93-1411-BCB1AFA6E3AB}"/>
                </a:ext>
              </a:extLst>
            </p:cNvPr>
            <p:cNvSpPr/>
            <p:nvPr/>
          </p:nvSpPr>
          <p:spPr>
            <a:xfrm>
              <a:off x="11710250" y="5219935"/>
              <a:ext cx="3657" cy="7315"/>
            </a:xfrm>
            <a:custGeom>
              <a:avLst/>
              <a:gdLst>
                <a:gd name="connsiteX0" fmla="*/ 3048 w 3657"/>
                <a:gd name="connsiteY0" fmla="*/ 609 h 7315"/>
                <a:gd name="connsiteX1" fmla="*/ 3657 w 3657"/>
                <a:gd name="connsiteY1" fmla="*/ 3657 h 7315"/>
                <a:gd name="connsiteX2" fmla="*/ 2439 w 3657"/>
                <a:gd name="connsiteY2" fmla="*/ 7315 h 7315"/>
                <a:gd name="connsiteX3" fmla="*/ 1828 w 3657"/>
                <a:gd name="connsiteY3" fmla="*/ 6096 h 7315"/>
                <a:gd name="connsiteX4" fmla="*/ 1219 w 3657"/>
                <a:gd name="connsiteY4" fmla="*/ 3657 h 7315"/>
                <a:gd name="connsiteX5" fmla="*/ 0 w 3657"/>
                <a:gd name="connsiteY5" fmla="*/ 3657 h 7315"/>
                <a:gd name="connsiteX6" fmla="*/ 609 w 3657"/>
                <a:gd name="connsiteY6" fmla="*/ 609 h 7315"/>
                <a:gd name="connsiteX7" fmla="*/ 1828 w 3657"/>
                <a:gd name="connsiteY7" fmla="*/ 0 h 7315"/>
                <a:gd name="connsiteX8" fmla="*/ 3048 w 3657"/>
                <a:gd name="connsiteY8" fmla="*/ 609 h 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7" h="7315">
                  <a:moveTo>
                    <a:pt x="3048" y="609"/>
                  </a:moveTo>
                  <a:lnTo>
                    <a:pt x="3657" y="3657"/>
                  </a:lnTo>
                  <a:lnTo>
                    <a:pt x="2439" y="7315"/>
                  </a:lnTo>
                  <a:lnTo>
                    <a:pt x="1828" y="6096"/>
                  </a:lnTo>
                  <a:lnTo>
                    <a:pt x="1219" y="3657"/>
                  </a:lnTo>
                  <a:lnTo>
                    <a:pt x="0" y="3657"/>
                  </a:lnTo>
                  <a:lnTo>
                    <a:pt x="609" y="609"/>
                  </a:lnTo>
                  <a:lnTo>
                    <a:pt x="1828" y="0"/>
                  </a:lnTo>
                  <a:lnTo>
                    <a:pt x="3048" y="60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8" name="Freihandform: Form 477">
              <a:extLst>
                <a:ext uri="{FF2B5EF4-FFF2-40B4-BE49-F238E27FC236}">
                  <a16:creationId xmlns:a16="http://schemas.microsoft.com/office/drawing/2014/main" id="{FA9C8F6C-6556-249F-2CC2-91801ECEC5F1}"/>
                </a:ext>
              </a:extLst>
            </p:cNvPr>
            <p:cNvSpPr/>
            <p:nvPr/>
          </p:nvSpPr>
          <p:spPr>
            <a:xfrm>
              <a:off x="11696229" y="5207743"/>
              <a:ext cx="3657" cy="4267"/>
            </a:xfrm>
            <a:custGeom>
              <a:avLst/>
              <a:gdLst>
                <a:gd name="connsiteX0" fmla="*/ 1220 w 3657"/>
                <a:gd name="connsiteY0" fmla="*/ 4267 h 4267"/>
                <a:gd name="connsiteX1" fmla="*/ 609 w 3657"/>
                <a:gd name="connsiteY1" fmla="*/ 4267 h 4267"/>
                <a:gd name="connsiteX2" fmla="*/ 0 w 3657"/>
                <a:gd name="connsiteY2" fmla="*/ 1829 h 4267"/>
                <a:gd name="connsiteX3" fmla="*/ 1220 w 3657"/>
                <a:gd name="connsiteY3" fmla="*/ 609 h 4267"/>
                <a:gd name="connsiteX4" fmla="*/ 3657 w 3657"/>
                <a:gd name="connsiteY4" fmla="*/ 0 h 4267"/>
                <a:gd name="connsiteX5" fmla="*/ 3657 w 3657"/>
                <a:gd name="connsiteY5" fmla="*/ 2439 h 4267"/>
                <a:gd name="connsiteX6" fmla="*/ 2439 w 3657"/>
                <a:gd name="connsiteY6" fmla="*/ 3657 h 4267"/>
                <a:gd name="connsiteX7" fmla="*/ 1220 w 3657"/>
                <a:gd name="connsiteY7" fmla="*/ 4267 h 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7" h="4267">
                  <a:moveTo>
                    <a:pt x="1220" y="4267"/>
                  </a:moveTo>
                  <a:lnTo>
                    <a:pt x="609" y="4267"/>
                  </a:lnTo>
                  <a:lnTo>
                    <a:pt x="0" y="1829"/>
                  </a:lnTo>
                  <a:lnTo>
                    <a:pt x="1220" y="609"/>
                  </a:lnTo>
                  <a:lnTo>
                    <a:pt x="3657" y="0"/>
                  </a:lnTo>
                  <a:lnTo>
                    <a:pt x="3657" y="2439"/>
                  </a:lnTo>
                  <a:lnTo>
                    <a:pt x="2439" y="3657"/>
                  </a:lnTo>
                  <a:lnTo>
                    <a:pt x="1220" y="4267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9" name="Freihandform: Form 478">
              <a:extLst>
                <a:ext uri="{FF2B5EF4-FFF2-40B4-BE49-F238E27FC236}">
                  <a16:creationId xmlns:a16="http://schemas.microsoft.com/office/drawing/2014/main" id="{206C4943-CE25-D7CF-4B71-941A8BE60D99}"/>
                </a:ext>
              </a:extLst>
            </p:cNvPr>
            <p:cNvSpPr/>
            <p:nvPr/>
          </p:nvSpPr>
          <p:spPr>
            <a:xfrm>
              <a:off x="11643194" y="5194941"/>
              <a:ext cx="48768" cy="37794"/>
            </a:xfrm>
            <a:custGeom>
              <a:avLst/>
              <a:gdLst>
                <a:gd name="connsiteX0" fmla="*/ 40843 w 48768"/>
                <a:gd name="connsiteY0" fmla="*/ 1829 h 37794"/>
                <a:gd name="connsiteX1" fmla="*/ 40233 w 48768"/>
                <a:gd name="connsiteY1" fmla="*/ 4267 h 37794"/>
                <a:gd name="connsiteX2" fmla="*/ 42063 w 48768"/>
                <a:gd name="connsiteY2" fmla="*/ 5486 h 37794"/>
                <a:gd name="connsiteX3" fmla="*/ 42672 w 48768"/>
                <a:gd name="connsiteY3" fmla="*/ 7315 h 37794"/>
                <a:gd name="connsiteX4" fmla="*/ 44500 w 48768"/>
                <a:gd name="connsiteY4" fmla="*/ 9753 h 37794"/>
                <a:gd name="connsiteX5" fmla="*/ 46329 w 48768"/>
                <a:gd name="connsiteY5" fmla="*/ 10363 h 37794"/>
                <a:gd name="connsiteX6" fmla="*/ 46939 w 48768"/>
                <a:gd name="connsiteY6" fmla="*/ 12192 h 37794"/>
                <a:gd name="connsiteX7" fmla="*/ 48159 w 48768"/>
                <a:gd name="connsiteY7" fmla="*/ 12192 h 37794"/>
                <a:gd name="connsiteX8" fmla="*/ 48768 w 48768"/>
                <a:gd name="connsiteY8" fmla="*/ 14630 h 37794"/>
                <a:gd name="connsiteX9" fmla="*/ 46939 w 48768"/>
                <a:gd name="connsiteY9" fmla="*/ 17678 h 37794"/>
                <a:gd name="connsiteX10" fmla="*/ 47548 w 48768"/>
                <a:gd name="connsiteY10" fmla="*/ 18897 h 37794"/>
                <a:gd name="connsiteX11" fmla="*/ 48159 w 48768"/>
                <a:gd name="connsiteY11" fmla="*/ 21945 h 37794"/>
                <a:gd name="connsiteX12" fmla="*/ 46329 w 48768"/>
                <a:gd name="connsiteY12" fmla="*/ 23165 h 37794"/>
                <a:gd name="connsiteX13" fmla="*/ 46329 w 48768"/>
                <a:gd name="connsiteY13" fmla="*/ 26213 h 37794"/>
                <a:gd name="connsiteX14" fmla="*/ 47548 w 48768"/>
                <a:gd name="connsiteY14" fmla="*/ 26213 h 37794"/>
                <a:gd name="connsiteX15" fmla="*/ 48159 w 48768"/>
                <a:gd name="connsiteY15" fmla="*/ 29261 h 37794"/>
                <a:gd name="connsiteX16" fmla="*/ 46329 w 48768"/>
                <a:gd name="connsiteY16" fmla="*/ 31089 h 37794"/>
                <a:gd name="connsiteX17" fmla="*/ 42672 w 48768"/>
                <a:gd name="connsiteY17" fmla="*/ 32309 h 37794"/>
                <a:gd name="connsiteX18" fmla="*/ 42063 w 48768"/>
                <a:gd name="connsiteY18" fmla="*/ 31089 h 37794"/>
                <a:gd name="connsiteX19" fmla="*/ 40233 w 48768"/>
                <a:gd name="connsiteY19" fmla="*/ 31699 h 37794"/>
                <a:gd name="connsiteX20" fmla="*/ 39624 w 48768"/>
                <a:gd name="connsiteY20" fmla="*/ 32918 h 37794"/>
                <a:gd name="connsiteX21" fmla="*/ 37795 w 48768"/>
                <a:gd name="connsiteY21" fmla="*/ 31089 h 37794"/>
                <a:gd name="connsiteX22" fmla="*/ 32919 w 48768"/>
                <a:gd name="connsiteY22" fmla="*/ 32918 h 37794"/>
                <a:gd name="connsiteX23" fmla="*/ 28041 w 48768"/>
                <a:gd name="connsiteY23" fmla="*/ 37185 h 37794"/>
                <a:gd name="connsiteX24" fmla="*/ 26212 w 48768"/>
                <a:gd name="connsiteY24" fmla="*/ 36576 h 37794"/>
                <a:gd name="connsiteX25" fmla="*/ 23775 w 48768"/>
                <a:gd name="connsiteY25" fmla="*/ 37795 h 37794"/>
                <a:gd name="connsiteX26" fmla="*/ 21945 w 48768"/>
                <a:gd name="connsiteY26" fmla="*/ 37185 h 37794"/>
                <a:gd name="connsiteX27" fmla="*/ 18288 w 48768"/>
                <a:gd name="connsiteY27" fmla="*/ 37795 h 37794"/>
                <a:gd name="connsiteX28" fmla="*/ 16459 w 48768"/>
                <a:gd name="connsiteY28" fmla="*/ 36576 h 37794"/>
                <a:gd name="connsiteX29" fmla="*/ 10972 w 48768"/>
                <a:gd name="connsiteY29" fmla="*/ 34747 h 37794"/>
                <a:gd name="connsiteX30" fmla="*/ 9144 w 48768"/>
                <a:gd name="connsiteY30" fmla="*/ 34137 h 37794"/>
                <a:gd name="connsiteX31" fmla="*/ 5487 w 48768"/>
                <a:gd name="connsiteY31" fmla="*/ 33528 h 37794"/>
                <a:gd name="connsiteX32" fmla="*/ 4267 w 48768"/>
                <a:gd name="connsiteY32" fmla="*/ 32918 h 37794"/>
                <a:gd name="connsiteX33" fmla="*/ 1219 w 48768"/>
                <a:gd name="connsiteY33" fmla="*/ 31699 h 37794"/>
                <a:gd name="connsiteX34" fmla="*/ 0 w 48768"/>
                <a:gd name="connsiteY34" fmla="*/ 25603 h 37794"/>
                <a:gd name="connsiteX35" fmla="*/ 1828 w 48768"/>
                <a:gd name="connsiteY35" fmla="*/ 21336 h 37794"/>
                <a:gd name="connsiteX36" fmla="*/ 3657 w 48768"/>
                <a:gd name="connsiteY36" fmla="*/ 21336 h 37794"/>
                <a:gd name="connsiteX37" fmla="*/ 5487 w 48768"/>
                <a:gd name="connsiteY37" fmla="*/ 20726 h 37794"/>
                <a:gd name="connsiteX38" fmla="*/ 6096 w 48768"/>
                <a:gd name="connsiteY38" fmla="*/ 17678 h 37794"/>
                <a:gd name="connsiteX39" fmla="*/ 7924 w 48768"/>
                <a:gd name="connsiteY39" fmla="*/ 17069 h 37794"/>
                <a:gd name="connsiteX40" fmla="*/ 8535 w 48768"/>
                <a:gd name="connsiteY40" fmla="*/ 14630 h 37794"/>
                <a:gd name="connsiteX41" fmla="*/ 7315 w 48768"/>
                <a:gd name="connsiteY41" fmla="*/ 13411 h 37794"/>
                <a:gd name="connsiteX42" fmla="*/ 10972 w 48768"/>
                <a:gd name="connsiteY42" fmla="*/ 10973 h 37794"/>
                <a:gd name="connsiteX43" fmla="*/ 13411 w 48768"/>
                <a:gd name="connsiteY43" fmla="*/ 7925 h 37794"/>
                <a:gd name="connsiteX44" fmla="*/ 14020 w 48768"/>
                <a:gd name="connsiteY44" fmla="*/ 8534 h 37794"/>
                <a:gd name="connsiteX45" fmla="*/ 17679 w 48768"/>
                <a:gd name="connsiteY45" fmla="*/ 5486 h 37794"/>
                <a:gd name="connsiteX46" fmla="*/ 18897 w 48768"/>
                <a:gd name="connsiteY46" fmla="*/ 5486 h 37794"/>
                <a:gd name="connsiteX47" fmla="*/ 24384 w 48768"/>
                <a:gd name="connsiteY47" fmla="*/ 3048 h 37794"/>
                <a:gd name="connsiteX48" fmla="*/ 28041 w 48768"/>
                <a:gd name="connsiteY48" fmla="*/ 4267 h 37794"/>
                <a:gd name="connsiteX49" fmla="*/ 29871 w 48768"/>
                <a:gd name="connsiteY49" fmla="*/ 3657 h 37794"/>
                <a:gd name="connsiteX50" fmla="*/ 32919 w 48768"/>
                <a:gd name="connsiteY50" fmla="*/ 2438 h 37794"/>
                <a:gd name="connsiteX51" fmla="*/ 36576 w 48768"/>
                <a:gd name="connsiteY51" fmla="*/ 1829 h 37794"/>
                <a:gd name="connsiteX52" fmla="*/ 38404 w 48768"/>
                <a:gd name="connsiteY52" fmla="*/ 0 h 37794"/>
                <a:gd name="connsiteX53" fmla="*/ 40843 w 48768"/>
                <a:gd name="connsiteY53" fmla="*/ 1829 h 3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8768" h="37794">
                  <a:moveTo>
                    <a:pt x="40843" y="1829"/>
                  </a:moveTo>
                  <a:lnTo>
                    <a:pt x="40233" y="4267"/>
                  </a:lnTo>
                  <a:lnTo>
                    <a:pt x="42063" y="5486"/>
                  </a:lnTo>
                  <a:lnTo>
                    <a:pt x="42672" y="7315"/>
                  </a:lnTo>
                  <a:lnTo>
                    <a:pt x="44500" y="9753"/>
                  </a:lnTo>
                  <a:lnTo>
                    <a:pt x="46329" y="10363"/>
                  </a:lnTo>
                  <a:lnTo>
                    <a:pt x="46939" y="12192"/>
                  </a:lnTo>
                  <a:lnTo>
                    <a:pt x="48159" y="12192"/>
                  </a:lnTo>
                  <a:lnTo>
                    <a:pt x="48768" y="14630"/>
                  </a:lnTo>
                  <a:lnTo>
                    <a:pt x="46939" y="17678"/>
                  </a:lnTo>
                  <a:lnTo>
                    <a:pt x="47548" y="18897"/>
                  </a:lnTo>
                  <a:lnTo>
                    <a:pt x="48159" y="21945"/>
                  </a:lnTo>
                  <a:lnTo>
                    <a:pt x="46329" y="23165"/>
                  </a:lnTo>
                  <a:lnTo>
                    <a:pt x="46329" y="26213"/>
                  </a:lnTo>
                  <a:lnTo>
                    <a:pt x="47548" y="26213"/>
                  </a:lnTo>
                  <a:lnTo>
                    <a:pt x="48159" y="29261"/>
                  </a:lnTo>
                  <a:lnTo>
                    <a:pt x="46329" y="31089"/>
                  </a:lnTo>
                  <a:lnTo>
                    <a:pt x="42672" y="32309"/>
                  </a:lnTo>
                  <a:lnTo>
                    <a:pt x="42063" y="31089"/>
                  </a:lnTo>
                  <a:lnTo>
                    <a:pt x="40233" y="31699"/>
                  </a:lnTo>
                  <a:lnTo>
                    <a:pt x="39624" y="32918"/>
                  </a:lnTo>
                  <a:lnTo>
                    <a:pt x="37795" y="31089"/>
                  </a:lnTo>
                  <a:lnTo>
                    <a:pt x="32919" y="32918"/>
                  </a:lnTo>
                  <a:lnTo>
                    <a:pt x="28041" y="37185"/>
                  </a:lnTo>
                  <a:lnTo>
                    <a:pt x="26212" y="36576"/>
                  </a:lnTo>
                  <a:lnTo>
                    <a:pt x="23775" y="37795"/>
                  </a:lnTo>
                  <a:lnTo>
                    <a:pt x="21945" y="37185"/>
                  </a:lnTo>
                  <a:lnTo>
                    <a:pt x="18288" y="37795"/>
                  </a:lnTo>
                  <a:lnTo>
                    <a:pt x="16459" y="36576"/>
                  </a:lnTo>
                  <a:lnTo>
                    <a:pt x="10972" y="34747"/>
                  </a:lnTo>
                  <a:lnTo>
                    <a:pt x="9144" y="34137"/>
                  </a:lnTo>
                  <a:lnTo>
                    <a:pt x="5487" y="33528"/>
                  </a:lnTo>
                  <a:lnTo>
                    <a:pt x="4267" y="32918"/>
                  </a:lnTo>
                  <a:lnTo>
                    <a:pt x="1219" y="31699"/>
                  </a:lnTo>
                  <a:lnTo>
                    <a:pt x="0" y="25603"/>
                  </a:lnTo>
                  <a:lnTo>
                    <a:pt x="1828" y="21336"/>
                  </a:lnTo>
                  <a:lnTo>
                    <a:pt x="3657" y="21336"/>
                  </a:lnTo>
                  <a:lnTo>
                    <a:pt x="5487" y="20726"/>
                  </a:lnTo>
                  <a:lnTo>
                    <a:pt x="6096" y="17678"/>
                  </a:lnTo>
                  <a:lnTo>
                    <a:pt x="7924" y="17069"/>
                  </a:lnTo>
                  <a:lnTo>
                    <a:pt x="8535" y="14630"/>
                  </a:lnTo>
                  <a:lnTo>
                    <a:pt x="7315" y="13411"/>
                  </a:lnTo>
                  <a:lnTo>
                    <a:pt x="10972" y="10973"/>
                  </a:lnTo>
                  <a:lnTo>
                    <a:pt x="13411" y="7925"/>
                  </a:lnTo>
                  <a:lnTo>
                    <a:pt x="14020" y="8534"/>
                  </a:lnTo>
                  <a:lnTo>
                    <a:pt x="17679" y="5486"/>
                  </a:lnTo>
                  <a:lnTo>
                    <a:pt x="18897" y="5486"/>
                  </a:lnTo>
                  <a:lnTo>
                    <a:pt x="24384" y="3048"/>
                  </a:lnTo>
                  <a:lnTo>
                    <a:pt x="28041" y="4267"/>
                  </a:lnTo>
                  <a:lnTo>
                    <a:pt x="29871" y="3657"/>
                  </a:lnTo>
                  <a:lnTo>
                    <a:pt x="32919" y="2438"/>
                  </a:lnTo>
                  <a:lnTo>
                    <a:pt x="36576" y="1829"/>
                  </a:lnTo>
                  <a:lnTo>
                    <a:pt x="38404" y="0"/>
                  </a:lnTo>
                  <a:lnTo>
                    <a:pt x="40843" y="1829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0" name="Freihandform: Form 479">
              <a:extLst>
                <a:ext uri="{FF2B5EF4-FFF2-40B4-BE49-F238E27FC236}">
                  <a16:creationId xmlns:a16="http://schemas.microsoft.com/office/drawing/2014/main" id="{3A596120-339B-C07C-F229-E408D096E4E9}"/>
                </a:ext>
              </a:extLst>
            </p:cNvPr>
            <p:cNvSpPr/>
            <p:nvPr/>
          </p:nvSpPr>
          <p:spPr>
            <a:xfrm>
              <a:off x="11721222" y="5193112"/>
              <a:ext cx="3658" cy="5486"/>
            </a:xfrm>
            <a:custGeom>
              <a:avLst/>
              <a:gdLst>
                <a:gd name="connsiteX0" fmla="*/ 1220 w 3658"/>
                <a:gd name="connsiteY0" fmla="*/ 4877 h 5486"/>
                <a:gd name="connsiteX1" fmla="*/ 0 w 3658"/>
                <a:gd name="connsiteY1" fmla="*/ 5487 h 5486"/>
                <a:gd name="connsiteX2" fmla="*/ 1220 w 3658"/>
                <a:gd name="connsiteY2" fmla="*/ 0 h 5486"/>
                <a:gd name="connsiteX3" fmla="*/ 3658 w 3658"/>
                <a:gd name="connsiteY3" fmla="*/ 0 h 5486"/>
                <a:gd name="connsiteX4" fmla="*/ 3048 w 3658"/>
                <a:gd name="connsiteY4" fmla="*/ 2439 h 5486"/>
                <a:gd name="connsiteX5" fmla="*/ 1220 w 3658"/>
                <a:gd name="connsiteY5" fmla="*/ 4877 h 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8" h="5486">
                  <a:moveTo>
                    <a:pt x="1220" y="4877"/>
                  </a:moveTo>
                  <a:lnTo>
                    <a:pt x="0" y="5487"/>
                  </a:lnTo>
                  <a:lnTo>
                    <a:pt x="1220" y="0"/>
                  </a:lnTo>
                  <a:lnTo>
                    <a:pt x="3658" y="0"/>
                  </a:lnTo>
                  <a:lnTo>
                    <a:pt x="3048" y="2439"/>
                  </a:lnTo>
                  <a:lnTo>
                    <a:pt x="1220" y="4877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1" name="Freihandform: Form 480">
              <a:extLst>
                <a:ext uri="{FF2B5EF4-FFF2-40B4-BE49-F238E27FC236}">
                  <a16:creationId xmlns:a16="http://schemas.microsoft.com/office/drawing/2014/main" id="{9A2FA435-02CA-A83D-FC60-60410F4D9144}"/>
                </a:ext>
              </a:extLst>
            </p:cNvPr>
            <p:cNvSpPr/>
            <p:nvPr/>
          </p:nvSpPr>
          <p:spPr>
            <a:xfrm>
              <a:off x="11648681" y="5185187"/>
              <a:ext cx="4266" cy="4267"/>
            </a:xfrm>
            <a:custGeom>
              <a:avLst/>
              <a:gdLst>
                <a:gd name="connsiteX0" fmla="*/ 4267 w 4266"/>
                <a:gd name="connsiteY0" fmla="*/ 610 h 4267"/>
                <a:gd name="connsiteX1" fmla="*/ 3048 w 4266"/>
                <a:gd name="connsiteY1" fmla="*/ 2439 h 4267"/>
                <a:gd name="connsiteX2" fmla="*/ 0 w 4266"/>
                <a:gd name="connsiteY2" fmla="*/ 4267 h 4267"/>
                <a:gd name="connsiteX3" fmla="*/ 0 w 4266"/>
                <a:gd name="connsiteY3" fmla="*/ 2439 h 4267"/>
                <a:gd name="connsiteX4" fmla="*/ 2438 w 4266"/>
                <a:gd name="connsiteY4" fmla="*/ 0 h 4267"/>
                <a:gd name="connsiteX5" fmla="*/ 4267 w 4266"/>
                <a:gd name="connsiteY5" fmla="*/ 610 h 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6" h="4267">
                  <a:moveTo>
                    <a:pt x="4267" y="610"/>
                  </a:moveTo>
                  <a:lnTo>
                    <a:pt x="3048" y="2439"/>
                  </a:lnTo>
                  <a:lnTo>
                    <a:pt x="0" y="4267"/>
                  </a:lnTo>
                  <a:lnTo>
                    <a:pt x="0" y="2439"/>
                  </a:lnTo>
                  <a:lnTo>
                    <a:pt x="2438" y="0"/>
                  </a:lnTo>
                  <a:lnTo>
                    <a:pt x="4267" y="610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2" name="Freihandform: Form 481">
              <a:extLst>
                <a:ext uri="{FF2B5EF4-FFF2-40B4-BE49-F238E27FC236}">
                  <a16:creationId xmlns:a16="http://schemas.microsoft.com/office/drawing/2014/main" id="{545E55D2-679A-8319-F168-44EC334A6E24}"/>
                </a:ext>
              </a:extLst>
            </p:cNvPr>
            <p:cNvSpPr/>
            <p:nvPr/>
          </p:nvSpPr>
          <p:spPr>
            <a:xfrm>
              <a:off x="11742558" y="5174824"/>
              <a:ext cx="5486" cy="8534"/>
            </a:xfrm>
            <a:custGeom>
              <a:avLst/>
              <a:gdLst>
                <a:gd name="connsiteX0" fmla="*/ 1220 w 5486"/>
                <a:gd name="connsiteY0" fmla="*/ 8535 h 8534"/>
                <a:gd name="connsiteX1" fmla="*/ 0 w 5486"/>
                <a:gd name="connsiteY1" fmla="*/ 7315 h 8534"/>
                <a:gd name="connsiteX2" fmla="*/ 610 w 5486"/>
                <a:gd name="connsiteY2" fmla="*/ 6096 h 8534"/>
                <a:gd name="connsiteX3" fmla="*/ 3658 w 5486"/>
                <a:gd name="connsiteY3" fmla="*/ 3048 h 8534"/>
                <a:gd name="connsiteX4" fmla="*/ 5487 w 5486"/>
                <a:gd name="connsiteY4" fmla="*/ 0 h 8534"/>
                <a:gd name="connsiteX5" fmla="*/ 3658 w 5486"/>
                <a:gd name="connsiteY5" fmla="*/ 6706 h 8534"/>
                <a:gd name="connsiteX6" fmla="*/ 1220 w 5486"/>
                <a:gd name="connsiteY6" fmla="*/ 8535 h 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6" h="8534">
                  <a:moveTo>
                    <a:pt x="1220" y="8535"/>
                  </a:moveTo>
                  <a:lnTo>
                    <a:pt x="0" y="7315"/>
                  </a:lnTo>
                  <a:lnTo>
                    <a:pt x="610" y="6096"/>
                  </a:lnTo>
                  <a:lnTo>
                    <a:pt x="3658" y="3048"/>
                  </a:lnTo>
                  <a:lnTo>
                    <a:pt x="5487" y="0"/>
                  </a:lnTo>
                  <a:lnTo>
                    <a:pt x="3658" y="6706"/>
                  </a:lnTo>
                  <a:lnTo>
                    <a:pt x="1220" y="8535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3" name="Freihandform: Form 482">
              <a:extLst>
                <a:ext uri="{FF2B5EF4-FFF2-40B4-BE49-F238E27FC236}">
                  <a16:creationId xmlns:a16="http://schemas.microsoft.com/office/drawing/2014/main" id="{E62D0D56-EEC7-BABA-1421-AB872399BBA9}"/>
                </a:ext>
              </a:extLst>
            </p:cNvPr>
            <p:cNvSpPr/>
            <p:nvPr/>
          </p:nvSpPr>
          <p:spPr>
            <a:xfrm>
              <a:off x="11696838" y="5149831"/>
              <a:ext cx="57302" cy="33528"/>
            </a:xfrm>
            <a:custGeom>
              <a:avLst/>
              <a:gdLst>
                <a:gd name="connsiteX0" fmla="*/ 53036 w 57302"/>
                <a:gd name="connsiteY0" fmla="*/ 3048 h 33528"/>
                <a:gd name="connsiteX1" fmla="*/ 50597 w 57302"/>
                <a:gd name="connsiteY1" fmla="*/ 5487 h 33528"/>
                <a:gd name="connsiteX2" fmla="*/ 45720 w 57302"/>
                <a:gd name="connsiteY2" fmla="*/ 12192 h 33528"/>
                <a:gd name="connsiteX3" fmla="*/ 43892 w 57302"/>
                <a:gd name="connsiteY3" fmla="*/ 12801 h 33528"/>
                <a:gd name="connsiteX4" fmla="*/ 39624 w 57302"/>
                <a:gd name="connsiteY4" fmla="*/ 15240 h 33528"/>
                <a:gd name="connsiteX5" fmla="*/ 38405 w 57302"/>
                <a:gd name="connsiteY5" fmla="*/ 18897 h 33528"/>
                <a:gd name="connsiteX6" fmla="*/ 35967 w 57302"/>
                <a:gd name="connsiteY6" fmla="*/ 20117 h 33528"/>
                <a:gd name="connsiteX7" fmla="*/ 34748 w 57302"/>
                <a:gd name="connsiteY7" fmla="*/ 21945 h 33528"/>
                <a:gd name="connsiteX8" fmla="*/ 34138 w 57302"/>
                <a:gd name="connsiteY8" fmla="*/ 23165 h 33528"/>
                <a:gd name="connsiteX9" fmla="*/ 35967 w 57302"/>
                <a:gd name="connsiteY9" fmla="*/ 23775 h 33528"/>
                <a:gd name="connsiteX10" fmla="*/ 39624 w 57302"/>
                <a:gd name="connsiteY10" fmla="*/ 21945 h 33528"/>
                <a:gd name="connsiteX11" fmla="*/ 40234 w 57302"/>
                <a:gd name="connsiteY11" fmla="*/ 21336 h 33528"/>
                <a:gd name="connsiteX12" fmla="*/ 42063 w 57302"/>
                <a:gd name="connsiteY12" fmla="*/ 19507 h 33528"/>
                <a:gd name="connsiteX13" fmla="*/ 43282 w 57302"/>
                <a:gd name="connsiteY13" fmla="*/ 17679 h 33528"/>
                <a:gd name="connsiteX14" fmla="*/ 46940 w 57302"/>
                <a:gd name="connsiteY14" fmla="*/ 15849 h 33528"/>
                <a:gd name="connsiteX15" fmla="*/ 48768 w 57302"/>
                <a:gd name="connsiteY15" fmla="*/ 14021 h 33528"/>
                <a:gd name="connsiteX16" fmla="*/ 52426 w 57302"/>
                <a:gd name="connsiteY16" fmla="*/ 12192 h 33528"/>
                <a:gd name="connsiteX17" fmla="*/ 52426 w 57302"/>
                <a:gd name="connsiteY17" fmla="*/ 14021 h 33528"/>
                <a:gd name="connsiteX18" fmla="*/ 49378 w 57302"/>
                <a:gd name="connsiteY18" fmla="*/ 18288 h 33528"/>
                <a:gd name="connsiteX19" fmla="*/ 48159 w 57302"/>
                <a:gd name="connsiteY19" fmla="*/ 18897 h 33528"/>
                <a:gd name="connsiteX20" fmla="*/ 48768 w 57302"/>
                <a:gd name="connsiteY20" fmla="*/ 22555 h 33528"/>
                <a:gd name="connsiteX21" fmla="*/ 46940 w 57302"/>
                <a:gd name="connsiteY21" fmla="*/ 24384 h 33528"/>
                <a:gd name="connsiteX22" fmla="*/ 45111 w 57302"/>
                <a:gd name="connsiteY22" fmla="*/ 22555 h 33528"/>
                <a:gd name="connsiteX23" fmla="*/ 42672 w 57302"/>
                <a:gd name="connsiteY23" fmla="*/ 22555 h 33528"/>
                <a:gd name="connsiteX24" fmla="*/ 39624 w 57302"/>
                <a:gd name="connsiteY24" fmla="*/ 23165 h 33528"/>
                <a:gd name="connsiteX25" fmla="*/ 37186 w 57302"/>
                <a:gd name="connsiteY25" fmla="*/ 24993 h 33528"/>
                <a:gd name="connsiteX26" fmla="*/ 32919 w 57302"/>
                <a:gd name="connsiteY26" fmla="*/ 25603 h 33528"/>
                <a:gd name="connsiteX27" fmla="*/ 26823 w 57302"/>
                <a:gd name="connsiteY27" fmla="*/ 25603 h 33528"/>
                <a:gd name="connsiteX28" fmla="*/ 29871 w 57302"/>
                <a:gd name="connsiteY28" fmla="*/ 22555 h 33528"/>
                <a:gd name="connsiteX29" fmla="*/ 27432 w 57302"/>
                <a:gd name="connsiteY29" fmla="*/ 21336 h 33528"/>
                <a:gd name="connsiteX30" fmla="*/ 23775 w 57302"/>
                <a:gd name="connsiteY30" fmla="*/ 22555 h 33528"/>
                <a:gd name="connsiteX31" fmla="*/ 21336 w 57302"/>
                <a:gd name="connsiteY31" fmla="*/ 23775 h 33528"/>
                <a:gd name="connsiteX32" fmla="*/ 21336 w 57302"/>
                <a:gd name="connsiteY32" fmla="*/ 24993 h 33528"/>
                <a:gd name="connsiteX33" fmla="*/ 19508 w 57302"/>
                <a:gd name="connsiteY33" fmla="*/ 25603 h 33528"/>
                <a:gd name="connsiteX34" fmla="*/ 18288 w 57302"/>
                <a:gd name="connsiteY34" fmla="*/ 26213 h 33528"/>
                <a:gd name="connsiteX35" fmla="*/ 17679 w 57302"/>
                <a:gd name="connsiteY35" fmla="*/ 28651 h 33528"/>
                <a:gd name="connsiteX36" fmla="*/ 16460 w 57302"/>
                <a:gd name="connsiteY36" fmla="*/ 30480 h 33528"/>
                <a:gd name="connsiteX37" fmla="*/ 14631 w 57302"/>
                <a:gd name="connsiteY37" fmla="*/ 29871 h 33528"/>
                <a:gd name="connsiteX38" fmla="*/ 14631 w 57302"/>
                <a:gd name="connsiteY38" fmla="*/ 28651 h 33528"/>
                <a:gd name="connsiteX39" fmla="*/ 12192 w 57302"/>
                <a:gd name="connsiteY39" fmla="*/ 28041 h 33528"/>
                <a:gd name="connsiteX40" fmla="*/ 9754 w 57302"/>
                <a:gd name="connsiteY40" fmla="*/ 29261 h 33528"/>
                <a:gd name="connsiteX41" fmla="*/ 8535 w 57302"/>
                <a:gd name="connsiteY41" fmla="*/ 32309 h 33528"/>
                <a:gd name="connsiteX42" fmla="*/ 6706 w 57302"/>
                <a:gd name="connsiteY42" fmla="*/ 33528 h 33528"/>
                <a:gd name="connsiteX43" fmla="*/ 4877 w 57302"/>
                <a:gd name="connsiteY43" fmla="*/ 33528 h 33528"/>
                <a:gd name="connsiteX44" fmla="*/ 4877 w 57302"/>
                <a:gd name="connsiteY44" fmla="*/ 31699 h 33528"/>
                <a:gd name="connsiteX45" fmla="*/ 4877 w 57302"/>
                <a:gd name="connsiteY45" fmla="*/ 29261 h 33528"/>
                <a:gd name="connsiteX46" fmla="*/ 3658 w 57302"/>
                <a:gd name="connsiteY46" fmla="*/ 26823 h 33528"/>
                <a:gd name="connsiteX47" fmla="*/ 4268 w 57302"/>
                <a:gd name="connsiteY47" fmla="*/ 25603 h 33528"/>
                <a:gd name="connsiteX48" fmla="*/ 3658 w 57302"/>
                <a:gd name="connsiteY48" fmla="*/ 24993 h 33528"/>
                <a:gd name="connsiteX49" fmla="*/ 0 w 57302"/>
                <a:gd name="connsiteY49" fmla="*/ 26213 h 33528"/>
                <a:gd name="connsiteX50" fmla="*/ 0 w 57302"/>
                <a:gd name="connsiteY50" fmla="*/ 23775 h 33528"/>
                <a:gd name="connsiteX51" fmla="*/ 2439 w 57302"/>
                <a:gd name="connsiteY51" fmla="*/ 21945 h 33528"/>
                <a:gd name="connsiteX52" fmla="*/ 3048 w 57302"/>
                <a:gd name="connsiteY52" fmla="*/ 21945 h 33528"/>
                <a:gd name="connsiteX53" fmla="*/ 2439 w 57302"/>
                <a:gd name="connsiteY53" fmla="*/ 18897 h 33528"/>
                <a:gd name="connsiteX54" fmla="*/ 4268 w 57302"/>
                <a:gd name="connsiteY54" fmla="*/ 18288 h 33528"/>
                <a:gd name="connsiteX55" fmla="*/ 7316 w 57302"/>
                <a:gd name="connsiteY55" fmla="*/ 20117 h 33528"/>
                <a:gd name="connsiteX56" fmla="*/ 10973 w 57302"/>
                <a:gd name="connsiteY56" fmla="*/ 17679 h 33528"/>
                <a:gd name="connsiteX57" fmla="*/ 12192 w 57302"/>
                <a:gd name="connsiteY57" fmla="*/ 17679 h 33528"/>
                <a:gd name="connsiteX58" fmla="*/ 14021 w 57302"/>
                <a:gd name="connsiteY58" fmla="*/ 15849 h 33528"/>
                <a:gd name="connsiteX59" fmla="*/ 15240 w 57302"/>
                <a:gd name="connsiteY59" fmla="*/ 15849 h 33528"/>
                <a:gd name="connsiteX60" fmla="*/ 17069 w 57302"/>
                <a:gd name="connsiteY60" fmla="*/ 14021 h 33528"/>
                <a:gd name="connsiteX61" fmla="*/ 17069 w 57302"/>
                <a:gd name="connsiteY61" fmla="*/ 12801 h 33528"/>
                <a:gd name="connsiteX62" fmla="*/ 21946 w 57302"/>
                <a:gd name="connsiteY62" fmla="*/ 12192 h 33528"/>
                <a:gd name="connsiteX63" fmla="*/ 27432 w 57302"/>
                <a:gd name="connsiteY63" fmla="*/ 10363 h 33528"/>
                <a:gd name="connsiteX64" fmla="*/ 29261 w 57302"/>
                <a:gd name="connsiteY64" fmla="*/ 9753 h 33528"/>
                <a:gd name="connsiteX65" fmla="*/ 31700 w 57302"/>
                <a:gd name="connsiteY65" fmla="*/ 10363 h 33528"/>
                <a:gd name="connsiteX66" fmla="*/ 34748 w 57302"/>
                <a:gd name="connsiteY66" fmla="*/ 9144 h 33528"/>
                <a:gd name="connsiteX67" fmla="*/ 35967 w 57302"/>
                <a:gd name="connsiteY67" fmla="*/ 6705 h 33528"/>
                <a:gd name="connsiteX68" fmla="*/ 37186 w 57302"/>
                <a:gd name="connsiteY68" fmla="*/ 6705 h 33528"/>
                <a:gd name="connsiteX69" fmla="*/ 38405 w 57302"/>
                <a:gd name="connsiteY69" fmla="*/ 4267 h 33528"/>
                <a:gd name="connsiteX70" fmla="*/ 40844 w 57302"/>
                <a:gd name="connsiteY70" fmla="*/ 4877 h 33528"/>
                <a:gd name="connsiteX71" fmla="*/ 41453 w 57302"/>
                <a:gd name="connsiteY71" fmla="*/ 3657 h 33528"/>
                <a:gd name="connsiteX72" fmla="*/ 42672 w 57302"/>
                <a:gd name="connsiteY72" fmla="*/ 4267 h 33528"/>
                <a:gd name="connsiteX73" fmla="*/ 48768 w 57302"/>
                <a:gd name="connsiteY73" fmla="*/ 1219 h 33528"/>
                <a:gd name="connsiteX74" fmla="*/ 49378 w 57302"/>
                <a:gd name="connsiteY74" fmla="*/ 3048 h 33528"/>
                <a:gd name="connsiteX75" fmla="*/ 50597 w 57302"/>
                <a:gd name="connsiteY75" fmla="*/ 2439 h 33528"/>
                <a:gd name="connsiteX76" fmla="*/ 51816 w 57302"/>
                <a:gd name="connsiteY76" fmla="*/ 3048 h 33528"/>
                <a:gd name="connsiteX77" fmla="*/ 53645 w 57302"/>
                <a:gd name="connsiteY77" fmla="*/ 1219 h 33528"/>
                <a:gd name="connsiteX78" fmla="*/ 56693 w 57302"/>
                <a:gd name="connsiteY78" fmla="*/ 0 h 33528"/>
                <a:gd name="connsiteX79" fmla="*/ 57303 w 57302"/>
                <a:gd name="connsiteY79" fmla="*/ 609 h 33528"/>
                <a:gd name="connsiteX80" fmla="*/ 54255 w 57302"/>
                <a:gd name="connsiteY80" fmla="*/ 3048 h 33528"/>
                <a:gd name="connsiteX81" fmla="*/ 53036 w 57302"/>
                <a:gd name="connsiteY81" fmla="*/ 3048 h 3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7302" h="33528">
                  <a:moveTo>
                    <a:pt x="53036" y="3048"/>
                  </a:moveTo>
                  <a:lnTo>
                    <a:pt x="50597" y="5487"/>
                  </a:lnTo>
                  <a:lnTo>
                    <a:pt x="45720" y="12192"/>
                  </a:lnTo>
                  <a:lnTo>
                    <a:pt x="43892" y="12801"/>
                  </a:lnTo>
                  <a:lnTo>
                    <a:pt x="39624" y="15240"/>
                  </a:lnTo>
                  <a:lnTo>
                    <a:pt x="38405" y="18897"/>
                  </a:lnTo>
                  <a:lnTo>
                    <a:pt x="35967" y="20117"/>
                  </a:lnTo>
                  <a:lnTo>
                    <a:pt x="34748" y="21945"/>
                  </a:lnTo>
                  <a:lnTo>
                    <a:pt x="34138" y="23165"/>
                  </a:lnTo>
                  <a:lnTo>
                    <a:pt x="35967" y="23775"/>
                  </a:lnTo>
                  <a:lnTo>
                    <a:pt x="39624" y="21945"/>
                  </a:lnTo>
                  <a:lnTo>
                    <a:pt x="40234" y="21336"/>
                  </a:lnTo>
                  <a:lnTo>
                    <a:pt x="42063" y="19507"/>
                  </a:lnTo>
                  <a:lnTo>
                    <a:pt x="43282" y="17679"/>
                  </a:lnTo>
                  <a:lnTo>
                    <a:pt x="46940" y="15849"/>
                  </a:lnTo>
                  <a:lnTo>
                    <a:pt x="48768" y="14021"/>
                  </a:lnTo>
                  <a:lnTo>
                    <a:pt x="52426" y="12192"/>
                  </a:lnTo>
                  <a:lnTo>
                    <a:pt x="52426" y="14021"/>
                  </a:lnTo>
                  <a:lnTo>
                    <a:pt x="49378" y="18288"/>
                  </a:lnTo>
                  <a:lnTo>
                    <a:pt x="48159" y="18897"/>
                  </a:lnTo>
                  <a:lnTo>
                    <a:pt x="48768" y="22555"/>
                  </a:lnTo>
                  <a:lnTo>
                    <a:pt x="46940" y="24384"/>
                  </a:lnTo>
                  <a:lnTo>
                    <a:pt x="45111" y="22555"/>
                  </a:lnTo>
                  <a:lnTo>
                    <a:pt x="42672" y="22555"/>
                  </a:lnTo>
                  <a:lnTo>
                    <a:pt x="39624" y="23165"/>
                  </a:lnTo>
                  <a:lnTo>
                    <a:pt x="37186" y="24993"/>
                  </a:lnTo>
                  <a:lnTo>
                    <a:pt x="32919" y="25603"/>
                  </a:lnTo>
                  <a:lnTo>
                    <a:pt x="26823" y="25603"/>
                  </a:lnTo>
                  <a:lnTo>
                    <a:pt x="29871" y="22555"/>
                  </a:lnTo>
                  <a:lnTo>
                    <a:pt x="27432" y="21336"/>
                  </a:lnTo>
                  <a:lnTo>
                    <a:pt x="23775" y="22555"/>
                  </a:lnTo>
                  <a:lnTo>
                    <a:pt x="21336" y="23775"/>
                  </a:lnTo>
                  <a:lnTo>
                    <a:pt x="21336" y="24993"/>
                  </a:lnTo>
                  <a:lnTo>
                    <a:pt x="19508" y="25603"/>
                  </a:lnTo>
                  <a:lnTo>
                    <a:pt x="18288" y="26213"/>
                  </a:lnTo>
                  <a:lnTo>
                    <a:pt x="17679" y="28651"/>
                  </a:lnTo>
                  <a:lnTo>
                    <a:pt x="16460" y="30480"/>
                  </a:lnTo>
                  <a:lnTo>
                    <a:pt x="14631" y="29871"/>
                  </a:lnTo>
                  <a:lnTo>
                    <a:pt x="14631" y="28651"/>
                  </a:lnTo>
                  <a:lnTo>
                    <a:pt x="12192" y="28041"/>
                  </a:lnTo>
                  <a:lnTo>
                    <a:pt x="9754" y="29261"/>
                  </a:lnTo>
                  <a:lnTo>
                    <a:pt x="8535" y="32309"/>
                  </a:lnTo>
                  <a:lnTo>
                    <a:pt x="6706" y="33528"/>
                  </a:lnTo>
                  <a:lnTo>
                    <a:pt x="4877" y="33528"/>
                  </a:lnTo>
                  <a:lnTo>
                    <a:pt x="4877" y="31699"/>
                  </a:lnTo>
                  <a:lnTo>
                    <a:pt x="4877" y="29261"/>
                  </a:lnTo>
                  <a:lnTo>
                    <a:pt x="3658" y="26823"/>
                  </a:lnTo>
                  <a:lnTo>
                    <a:pt x="4268" y="25603"/>
                  </a:lnTo>
                  <a:lnTo>
                    <a:pt x="3658" y="24993"/>
                  </a:lnTo>
                  <a:lnTo>
                    <a:pt x="0" y="26213"/>
                  </a:lnTo>
                  <a:lnTo>
                    <a:pt x="0" y="23775"/>
                  </a:lnTo>
                  <a:lnTo>
                    <a:pt x="2439" y="21945"/>
                  </a:lnTo>
                  <a:lnTo>
                    <a:pt x="3048" y="21945"/>
                  </a:lnTo>
                  <a:lnTo>
                    <a:pt x="2439" y="18897"/>
                  </a:lnTo>
                  <a:lnTo>
                    <a:pt x="4268" y="18288"/>
                  </a:lnTo>
                  <a:lnTo>
                    <a:pt x="7316" y="20117"/>
                  </a:lnTo>
                  <a:lnTo>
                    <a:pt x="10973" y="17679"/>
                  </a:lnTo>
                  <a:lnTo>
                    <a:pt x="12192" y="17679"/>
                  </a:lnTo>
                  <a:lnTo>
                    <a:pt x="14021" y="15849"/>
                  </a:lnTo>
                  <a:lnTo>
                    <a:pt x="15240" y="15849"/>
                  </a:lnTo>
                  <a:lnTo>
                    <a:pt x="17069" y="14021"/>
                  </a:lnTo>
                  <a:lnTo>
                    <a:pt x="17069" y="12801"/>
                  </a:lnTo>
                  <a:lnTo>
                    <a:pt x="21946" y="12192"/>
                  </a:lnTo>
                  <a:lnTo>
                    <a:pt x="27432" y="10363"/>
                  </a:lnTo>
                  <a:lnTo>
                    <a:pt x="29261" y="9753"/>
                  </a:lnTo>
                  <a:lnTo>
                    <a:pt x="31700" y="10363"/>
                  </a:lnTo>
                  <a:lnTo>
                    <a:pt x="34748" y="9144"/>
                  </a:lnTo>
                  <a:lnTo>
                    <a:pt x="35967" y="6705"/>
                  </a:lnTo>
                  <a:lnTo>
                    <a:pt x="37186" y="6705"/>
                  </a:lnTo>
                  <a:lnTo>
                    <a:pt x="38405" y="4267"/>
                  </a:lnTo>
                  <a:lnTo>
                    <a:pt x="40844" y="4877"/>
                  </a:lnTo>
                  <a:lnTo>
                    <a:pt x="41453" y="3657"/>
                  </a:lnTo>
                  <a:lnTo>
                    <a:pt x="42672" y="4267"/>
                  </a:lnTo>
                  <a:lnTo>
                    <a:pt x="48768" y="1219"/>
                  </a:lnTo>
                  <a:lnTo>
                    <a:pt x="49378" y="3048"/>
                  </a:lnTo>
                  <a:lnTo>
                    <a:pt x="50597" y="2439"/>
                  </a:lnTo>
                  <a:lnTo>
                    <a:pt x="51816" y="3048"/>
                  </a:lnTo>
                  <a:lnTo>
                    <a:pt x="53645" y="1219"/>
                  </a:lnTo>
                  <a:lnTo>
                    <a:pt x="56693" y="0"/>
                  </a:lnTo>
                  <a:lnTo>
                    <a:pt x="57303" y="609"/>
                  </a:lnTo>
                  <a:lnTo>
                    <a:pt x="54255" y="3048"/>
                  </a:lnTo>
                  <a:lnTo>
                    <a:pt x="53036" y="3048"/>
                  </a:ln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4" name="Freihandform: Form 483">
              <a:extLst>
                <a:ext uri="{FF2B5EF4-FFF2-40B4-BE49-F238E27FC236}">
                  <a16:creationId xmlns:a16="http://schemas.microsoft.com/office/drawing/2014/main" id="{222C31FD-951F-000B-4DDA-B70F08E45B4E}"/>
                </a:ext>
              </a:extLst>
            </p:cNvPr>
            <p:cNvSpPr/>
            <p:nvPr/>
          </p:nvSpPr>
          <p:spPr>
            <a:xfrm>
              <a:off x="5669114" y="2605360"/>
              <a:ext cx="12192" cy="12192"/>
            </a:xfrm>
            <a:custGeom>
              <a:avLst/>
              <a:gdLst>
                <a:gd name="connsiteX0" fmla="*/ 12192 w 12192"/>
                <a:gd name="connsiteY0" fmla="*/ 6096 h 12192"/>
                <a:gd name="connsiteX1" fmla="*/ 6096 w 12192"/>
                <a:gd name="connsiteY1" fmla="*/ 12192 h 12192"/>
                <a:gd name="connsiteX2" fmla="*/ 0 w 12192"/>
                <a:gd name="connsiteY2" fmla="*/ 6096 h 12192"/>
                <a:gd name="connsiteX3" fmla="*/ 6096 w 12192"/>
                <a:gd name="connsiteY3" fmla="*/ 0 h 12192"/>
                <a:gd name="connsiteX4" fmla="*/ 12192 w 12192"/>
                <a:gd name="connsiteY4" fmla="*/ 6096 h 1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" h="12192">
                  <a:moveTo>
                    <a:pt x="12192" y="6096"/>
                  </a:moveTo>
                  <a:cubicBezTo>
                    <a:pt x="12192" y="9463"/>
                    <a:pt x="9463" y="12192"/>
                    <a:pt x="6096" y="12192"/>
                  </a:cubicBezTo>
                  <a:cubicBezTo>
                    <a:pt x="2729" y="12192"/>
                    <a:pt x="0" y="9463"/>
                    <a:pt x="0" y="6096"/>
                  </a:cubicBezTo>
                  <a:cubicBezTo>
                    <a:pt x="0" y="2729"/>
                    <a:pt x="2729" y="0"/>
                    <a:pt x="6096" y="0"/>
                  </a:cubicBezTo>
                  <a:cubicBezTo>
                    <a:pt x="9463" y="0"/>
                    <a:pt x="12192" y="2729"/>
                    <a:pt x="12192" y="6096"/>
                  </a:cubicBez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5" name="Freihandform: Form 484">
              <a:extLst>
                <a:ext uri="{FF2B5EF4-FFF2-40B4-BE49-F238E27FC236}">
                  <a16:creationId xmlns:a16="http://schemas.microsoft.com/office/drawing/2014/main" id="{D6A3102C-C3A7-6F5F-73F8-3D521A8F9A4A}"/>
                </a:ext>
              </a:extLst>
            </p:cNvPr>
            <p:cNvSpPr/>
            <p:nvPr/>
          </p:nvSpPr>
          <p:spPr>
            <a:xfrm>
              <a:off x="3691572" y="5866720"/>
              <a:ext cx="12192" cy="12192"/>
            </a:xfrm>
            <a:custGeom>
              <a:avLst/>
              <a:gdLst>
                <a:gd name="connsiteX0" fmla="*/ 12192 w 12192"/>
                <a:gd name="connsiteY0" fmla="*/ 6096 h 12192"/>
                <a:gd name="connsiteX1" fmla="*/ 6096 w 12192"/>
                <a:gd name="connsiteY1" fmla="*/ 12192 h 12192"/>
                <a:gd name="connsiteX2" fmla="*/ 0 w 12192"/>
                <a:gd name="connsiteY2" fmla="*/ 6096 h 12192"/>
                <a:gd name="connsiteX3" fmla="*/ 6096 w 12192"/>
                <a:gd name="connsiteY3" fmla="*/ 0 h 12192"/>
                <a:gd name="connsiteX4" fmla="*/ 12192 w 12192"/>
                <a:gd name="connsiteY4" fmla="*/ 6096 h 1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" h="12192">
                  <a:moveTo>
                    <a:pt x="12192" y="6096"/>
                  </a:moveTo>
                  <a:cubicBezTo>
                    <a:pt x="12192" y="9463"/>
                    <a:pt x="9463" y="12192"/>
                    <a:pt x="6096" y="12192"/>
                  </a:cubicBezTo>
                  <a:cubicBezTo>
                    <a:pt x="2729" y="12192"/>
                    <a:pt x="0" y="9463"/>
                    <a:pt x="0" y="6096"/>
                  </a:cubicBezTo>
                  <a:cubicBezTo>
                    <a:pt x="0" y="2729"/>
                    <a:pt x="2729" y="0"/>
                    <a:pt x="6096" y="0"/>
                  </a:cubicBezTo>
                  <a:cubicBezTo>
                    <a:pt x="9463" y="0"/>
                    <a:pt x="12192" y="2729"/>
                    <a:pt x="12192" y="6096"/>
                  </a:cubicBez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6" name="Freihandform: Form 485">
              <a:extLst>
                <a:ext uri="{FF2B5EF4-FFF2-40B4-BE49-F238E27FC236}">
                  <a16:creationId xmlns:a16="http://schemas.microsoft.com/office/drawing/2014/main" id="{B41297DD-A4AE-502B-A408-837041429E03}"/>
                </a:ext>
              </a:extLst>
            </p:cNvPr>
            <p:cNvSpPr/>
            <p:nvPr/>
          </p:nvSpPr>
          <p:spPr>
            <a:xfrm>
              <a:off x="10547743" y="5837459"/>
              <a:ext cx="12192" cy="12192"/>
            </a:xfrm>
            <a:custGeom>
              <a:avLst/>
              <a:gdLst>
                <a:gd name="connsiteX0" fmla="*/ 12192 w 12192"/>
                <a:gd name="connsiteY0" fmla="*/ 6096 h 12192"/>
                <a:gd name="connsiteX1" fmla="*/ 6096 w 12192"/>
                <a:gd name="connsiteY1" fmla="*/ 12192 h 12192"/>
                <a:gd name="connsiteX2" fmla="*/ 0 w 12192"/>
                <a:gd name="connsiteY2" fmla="*/ 6096 h 12192"/>
                <a:gd name="connsiteX3" fmla="*/ 6096 w 12192"/>
                <a:gd name="connsiteY3" fmla="*/ 0 h 12192"/>
                <a:gd name="connsiteX4" fmla="*/ 12192 w 12192"/>
                <a:gd name="connsiteY4" fmla="*/ 6096 h 1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" h="12192">
                  <a:moveTo>
                    <a:pt x="12192" y="6096"/>
                  </a:moveTo>
                  <a:cubicBezTo>
                    <a:pt x="12192" y="9463"/>
                    <a:pt x="9462" y="12192"/>
                    <a:pt x="6096" y="12192"/>
                  </a:cubicBezTo>
                  <a:cubicBezTo>
                    <a:pt x="2729" y="12192"/>
                    <a:pt x="0" y="9463"/>
                    <a:pt x="0" y="6096"/>
                  </a:cubicBezTo>
                  <a:cubicBezTo>
                    <a:pt x="0" y="2729"/>
                    <a:pt x="2729" y="0"/>
                    <a:pt x="6096" y="0"/>
                  </a:cubicBezTo>
                  <a:cubicBezTo>
                    <a:pt x="9462" y="0"/>
                    <a:pt x="12192" y="2729"/>
                    <a:pt x="12192" y="6096"/>
                  </a:cubicBezTo>
                  <a:close/>
                </a:path>
              </a:pathLst>
            </a:custGeom>
            <a:solidFill>
              <a:srgbClr val="ECECEC"/>
            </a:solidFill>
            <a:ln w="121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12" name="Grafik 11" descr="Markierung mit einfarbiger Füllung">
            <a:extLst>
              <a:ext uri="{FF2B5EF4-FFF2-40B4-BE49-F238E27FC236}">
                <a16:creationId xmlns:a16="http://schemas.microsoft.com/office/drawing/2014/main" id="{B8A1F1E0-BCA4-5EA1-6BB3-A4FF2713D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15583" y="2233929"/>
            <a:ext cx="914400" cy="914400"/>
          </a:xfrm>
          <a:prstGeom prst="rect">
            <a:avLst/>
          </a:prstGeom>
        </p:spPr>
      </p:pic>
      <p:sp>
        <p:nvSpPr>
          <p:cNvPr id="488" name="Textfeld 487">
            <a:extLst>
              <a:ext uri="{FF2B5EF4-FFF2-40B4-BE49-F238E27FC236}">
                <a16:creationId xmlns:a16="http://schemas.microsoft.com/office/drawing/2014/main" id="{D2E16EB8-9D5A-AE66-013A-507A7F5FA16E}"/>
              </a:ext>
            </a:extLst>
          </p:cNvPr>
          <p:cNvSpPr txBox="1"/>
          <p:nvPr/>
        </p:nvSpPr>
        <p:spPr>
          <a:xfrm>
            <a:off x="7046810" y="1898224"/>
            <a:ext cx="4628083" cy="241630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1200"/>
              </a:spcBef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 </a:t>
            </a:r>
            <a:r>
              <a:rPr lang="en-US" sz="1800" b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area</a:t>
            </a:r>
          </a:p>
          <a:p>
            <a:pPr>
              <a:lnSpc>
                <a:spcPct val="125000"/>
              </a:lnSpc>
              <a:spcBef>
                <a:spcPts val="1200"/>
              </a:spcBef>
            </a:pPr>
            <a:r>
              <a:rPr lang="en-US" sz="16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ipsum dolor sit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sed do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eiusmod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incididunt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labore et dolore magna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aliqua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Ut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exercitation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ullamco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laboris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nisi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6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" name="Textfeld 490">
            <a:extLst>
              <a:ext uri="{FF2B5EF4-FFF2-40B4-BE49-F238E27FC236}">
                <a16:creationId xmlns:a16="http://schemas.microsoft.com/office/drawing/2014/main" id="{2BF976FF-2496-2FBE-185C-F208178A6138}"/>
              </a:ext>
            </a:extLst>
          </p:cNvPr>
          <p:cNvSpPr txBox="1"/>
          <p:nvPr/>
        </p:nvSpPr>
        <p:spPr>
          <a:xfrm>
            <a:off x="174531" y="6462669"/>
            <a:ext cx="62952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i="1" dirty="0">
                <a:solidFill>
                  <a:schemeClr val="bg1"/>
                </a:solidFill>
              </a:rPr>
              <a:t>Karte: https://simplemaps.com/</a:t>
            </a:r>
          </a:p>
        </p:txBody>
      </p:sp>
    </p:spTree>
    <p:extLst>
      <p:ext uri="{BB962C8B-B14F-4D97-AF65-F5344CB8AC3E}">
        <p14:creationId xmlns:p14="http://schemas.microsoft.com/office/powerpoint/2010/main" val="621654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A49BD70-B896-41B3-403A-11E2F37ED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Fragen?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E3D9360-ADB5-B0C5-A745-5660BF58FDE4}"/>
              </a:ext>
            </a:extLst>
          </p:cNvPr>
          <p:cNvSpPr txBox="1"/>
          <p:nvPr/>
        </p:nvSpPr>
        <p:spPr>
          <a:xfrm>
            <a:off x="2420815" y="2373923"/>
            <a:ext cx="7350369" cy="2674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1200"/>
              </a:spcBef>
            </a:pPr>
            <a:r>
              <a:rPr lang="de-DE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Fragen zum Template und zur Optimierung von </a:t>
            </a:r>
            <a:br>
              <a:rPr lang="de-DE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Präsentationen jederzeit gerne an:</a:t>
            </a:r>
          </a:p>
          <a:p>
            <a:pPr algn="ctr">
              <a:lnSpc>
                <a:spcPct val="125000"/>
              </a:lnSpc>
              <a:spcBef>
                <a:spcPts val="1200"/>
              </a:spcBef>
            </a:pP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Don't hesitate to ask about this template and how to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optimise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your presentations:</a:t>
            </a:r>
          </a:p>
          <a:p>
            <a:pPr algn="ctr">
              <a:lnSpc>
                <a:spcPct val="125000"/>
              </a:lnSpc>
              <a:spcBef>
                <a:spcPts val="1200"/>
              </a:spcBef>
            </a:pPr>
            <a:r>
              <a:rPr lang="de-DE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birgit.nennstiel@berliner-antike-kolleg.de</a:t>
            </a:r>
            <a:r>
              <a:rPr lang="de-DE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8132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723A77A-EAE0-7983-1597-A437D1C505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2567" y="1998461"/>
            <a:ext cx="10066867" cy="422901"/>
          </a:xfrm>
        </p:spPr>
        <p:txBody>
          <a:bodyPr/>
          <a:lstStyle/>
          <a:p>
            <a:r>
              <a:rPr lang="de-DE" dirty="0"/>
              <a:t>Ancient Studies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7F328D9A-71A1-3653-CAC6-36E91CB5B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565" y="3916677"/>
            <a:ext cx="10066867" cy="989476"/>
          </a:xfrm>
        </p:spPr>
        <p:txBody>
          <a:bodyPr/>
          <a:lstStyle/>
          <a:p>
            <a:r>
              <a:rPr lang="en-US" dirty="0"/>
              <a:t>Place logos in white on a dark background in the footer</a:t>
            </a:r>
            <a:br>
              <a:rPr lang="en-US" dirty="0"/>
            </a:br>
            <a:r>
              <a:rPr lang="en-US" dirty="0"/>
              <a:t>(and, if possible, use only the most important logos)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AA8DC81-A2C0-35C5-C3B1-BC673EC94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565" y="2534018"/>
            <a:ext cx="10066868" cy="1382659"/>
          </a:xfrm>
        </p:spPr>
        <p:txBody>
          <a:bodyPr/>
          <a:lstStyle/>
          <a:p>
            <a:r>
              <a:rPr lang="de-DE" dirty="0"/>
              <a:t>Logos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E3F6A71-45A3-9EC2-31F8-C29EDBFBC68C}"/>
              </a:ext>
            </a:extLst>
          </p:cNvPr>
          <p:cNvSpPr>
            <a:spLocks/>
          </p:cNvSpPr>
          <p:nvPr/>
        </p:nvSpPr>
        <p:spPr>
          <a:xfrm>
            <a:off x="0" y="5238893"/>
            <a:ext cx="12192000" cy="16191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86B62A5-480D-4A2C-4489-D57F23AFD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9274" y="5961543"/>
            <a:ext cx="1590483" cy="70009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E8304C7-BA37-7801-A00D-0358AB38DA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58178" y="6162395"/>
            <a:ext cx="1938843" cy="516495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1E4FDC6B-AC8C-2001-2B1C-2FF323C4C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21542" y="5239313"/>
            <a:ext cx="1522282" cy="844325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5045DFFD-8ACF-5B2A-4B18-6479C7E2A6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67102" y="6163610"/>
            <a:ext cx="1821473" cy="491562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351A626F-40BA-21EE-5C73-1E9AEF02E3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08005" y="6228946"/>
            <a:ext cx="1860737" cy="363564"/>
          </a:xfrm>
          <a:prstGeom prst="rect">
            <a:avLst/>
          </a:prstGeom>
        </p:spPr>
      </p:pic>
      <p:pic>
        <p:nvPicPr>
          <p:cNvPr id="8" name="Grafik 7" descr="Ein Bild, das Schrift, Grafiken, Logo, Grafikdesign enthält.&#10;&#10;KI-generierte Inhalte können fehlerhaft sein.">
            <a:extLst>
              <a:ext uri="{FF2B5EF4-FFF2-40B4-BE49-F238E27FC236}">
                <a16:creationId xmlns:a16="http://schemas.microsoft.com/office/drawing/2014/main" id="{88EF0F54-400B-5DA0-B6DE-F36AED4ECAF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331" y="6177074"/>
            <a:ext cx="1092062" cy="439703"/>
          </a:xfrm>
          <a:prstGeom prst="rect">
            <a:avLst/>
          </a:prstGeom>
        </p:spPr>
      </p:pic>
      <p:pic>
        <p:nvPicPr>
          <p:cNvPr id="11" name="Grafik 10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CF93F91D-D19F-CBAF-BFBC-C52C6616AD5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96" y="5474459"/>
            <a:ext cx="1109884" cy="374031"/>
          </a:xfrm>
          <a:prstGeom prst="rect">
            <a:avLst/>
          </a:prstGeom>
        </p:spPr>
      </p:pic>
      <p:pic>
        <p:nvPicPr>
          <p:cNvPr id="13" name="Grafik 12" descr="Ein Bild, das Schrift, Text, Grafiken, Logo enthält.&#10;&#10;KI-generierte Inhalte können fehlerhaft sein.">
            <a:extLst>
              <a:ext uri="{FF2B5EF4-FFF2-40B4-BE49-F238E27FC236}">
                <a16:creationId xmlns:a16="http://schemas.microsoft.com/office/drawing/2014/main" id="{BF9BBF37-7483-D79A-7559-807B01B40C3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623" y="5475084"/>
            <a:ext cx="1244981" cy="459087"/>
          </a:xfrm>
          <a:prstGeom prst="rect">
            <a:avLst/>
          </a:prstGeom>
        </p:spPr>
      </p:pic>
      <p:pic>
        <p:nvPicPr>
          <p:cNvPr id="15" name="Grafik 14" descr="Ein Bild, das Text, Schrift, Grafiken, Symbol enthält.&#10;&#10;KI-generierte Inhalte können fehlerhaft sein.">
            <a:extLst>
              <a:ext uri="{FF2B5EF4-FFF2-40B4-BE49-F238E27FC236}">
                <a16:creationId xmlns:a16="http://schemas.microsoft.com/office/drawing/2014/main" id="{464751D8-07CA-54DB-7948-1A34B977890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86" y="5507913"/>
            <a:ext cx="1092062" cy="374031"/>
          </a:xfrm>
          <a:prstGeom prst="rect">
            <a:avLst/>
          </a:prstGeom>
        </p:spPr>
      </p:pic>
      <p:pic>
        <p:nvPicPr>
          <p:cNvPr id="17" name="Grafik 16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256EB4A6-53A8-9BE7-02F1-5BDC3F89FBD2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044" y="5401179"/>
            <a:ext cx="758219" cy="80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1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4540B90-5E0C-1AC5-20C0-828D8B92A6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sz="2800" cap="all" spc="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Giulia </a:t>
            </a:r>
            <a:r>
              <a:rPr lang="en-US" sz="2800" cap="all" spc="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clabassi</a:t>
            </a:r>
            <a:endParaRPr lang="en-US" sz="2800" cap="all" spc="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26F7D85-3445-7C79-E9FB-9CD13841FE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Structure of Motion in Aristotle’s Physics VIII</a:t>
            </a: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A58EC9F-15BA-17E8-E20B-CDFB338D7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800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l-GR" sz="800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ίνησις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68D86CD-9512-EBEE-0F57-EAE409C8105C}"/>
              </a:ext>
            </a:extLst>
          </p:cNvPr>
          <p:cNvSpPr txBox="1"/>
          <p:nvPr/>
        </p:nvSpPr>
        <p:spPr>
          <a:xfrm>
            <a:off x="-2" y="6027003"/>
            <a:ext cx="12192000" cy="830997"/>
          </a:xfrm>
          <a:prstGeom prst="rect">
            <a:avLst/>
          </a:prstGeom>
          <a:noFill/>
        </p:spPr>
        <p:txBody>
          <a:bodyPr wrap="square" lIns="0" anchor="b">
            <a:spAutoFit/>
          </a:bodyPr>
          <a:lstStyle/>
          <a:p>
            <a:pPr algn="ctr"/>
            <a:r>
              <a:rPr lang="en-US" sz="1600" b="1" spc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Training Group „Philosophy, Science and the Sciences“ / </a:t>
            </a:r>
            <a:r>
              <a:rPr lang="en-US" sz="1600" b="1" spc="1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BerGSAS-Programme</a:t>
            </a:r>
            <a:r>
              <a:rPr lang="en-US" sz="1600" b="1" spc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Start 04/2019 </a:t>
            </a:r>
          </a:p>
          <a:p>
            <a:pPr algn="ctr"/>
            <a:r>
              <a:rPr lang="de-DE" sz="1600" spc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Supervisors: Jonathan Beere (HU), Barbara Vetter (FU)</a:t>
            </a:r>
          </a:p>
          <a:p>
            <a:pPr algn="ctr"/>
            <a:endParaRPr lang="de-DE" sz="1600" spc="1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2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3D33390-2CA5-67CD-59A9-1AFD853B5D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2567" y="2367633"/>
            <a:ext cx="10066867" cy="422901"/>
          </a:xfrm>
        </p:spPr>
        <p:txBody>
          <a:bodyPr/>
          <a:lstStyle/>
          <a:p>
            <a:r>
              <a:rPr lang="de-DE" dirty="0"/>
              <a:t>Max Muster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E8C39C7-8A7C-5B6C-5C18-0634E044E6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565" y="4233940"/>
            <a:ext cx="10066867" cy="989476"/>
          </a:xfrm>
        </p:spPr>
        <p:txBody>
          <a:bodyPr/>
          <a:lstStyle/>
          <a:p>
            <a:r>
              <a:rPr lang="en-US" sz="2800" spc="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if there's no other way, </a:t>
            </a:r>
            <a:br>
              <a:rPr lang="en-US" sz="2800" spc="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spc="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it's better to split the title and divide it into two sections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478A223-2762-7F14-8DB6-063A5D5D3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565" y="2933206"/>
            <a:ext cx="10066868" cy="1383236"/>
          </a:xfrm>
        </p:spPr>
        <p:txBody>
          <a:bodyPr/>
          <a:lstStyle/>
          <a:p>
            <a:r>
              <a:rPr lang="en-US" dirty="0"/>
              <a:t>Long titles are not ideal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8048ED7-1535-E35C-1F9D-68234BA5008B}"/>
              </a:ext>
            </a:extLst>
          </p:cNvPr>
          <p:cNvSpPr txBox="1"/>
          <p:nvPr/>
        </p:nvSpPr>
        <p:spPr>
          <a:xfrm>
            <a:off x="0" y="6119336"/>
            <a:ext cx="12192000" cy="73866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/>
            <a:r>
              <a:rPr lang="en-US" sz="1400" b="1" spc="1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name – Start 10/2020</a:t>
            </a:r>
          </a:p>
          <a:p>
            <a:pPr algn="ctr"/>
            <a:r>
              <a:rPr lang="de-DE" sz="1400" spc="1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Supervisors: Prof. Barbara Muster (HU), Prof. Fred </a:t>
            </a:r>
            <a:r>
              <a:rPr lang="de-DE" sz="1400" spc="1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Feinbein</a:t>
            </a:r>
            <a:r>
              <a:rPr lang="de-DE" sz="1400" spc="1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(FU)</a:t>
            </a:r>
          </a:p>
          <a:p>
            <a:pPr algn="ctr"/>
            <a:endParaRPr lang="de-DE" sz="1400" spc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801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3D33390-2CA5-67CD-59A9-1AFD853B5D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sz="2800" cap="all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Michael Wenz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E8C39C7-8A7C-5B6C-5C18-0634E044E6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565" y="4805635"/>
            <a:ext cx="10066867" cy="592690"/>
          </a:xfrm>
        </p:spPr>
        <p:txBody>
          <a:bodyPr>
            <a:noAutofit/>
          </a:bodyPr>
          <a:lstStyle/>
          <a:p>
            <a:r>
              <a:rPr lang="de-DE" sz="2800" spc="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 Beispiel seiner Hom. II und VI in </a:t>
            </a:r>
            <a:r>
              <a:rPr lang="de-DE" sz="2800" spc="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sz="2800" spc="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6:1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478A223-2762-7F14-8DB6-063A5D5D3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565" y="2737382"/>
            <a:ext cx="10066868" cy="1383236"/>
          </a:xfrm>
        </p:spPr>
        <p:txBody>
          <a:bodyPr/>
          <a:lstStyle/>
          <a:p>
            <a:r>
              <a:rPr lang="de-DE" sz="7200" dirty="0"/>
              <a:t>Rhetorik und Exegese des Johannes Chrysostomos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3FBEB5C-89C7-726B-2D85-8EF0694671EC}"/>
              </a:ext>
            </a:extLst>
          </p:cNvPr>
          <p:cNvSpPr txBox="1"/>
          <p:nvPr/>
        </p:nvSpPr>
        <p:spPr>
          <a:xfrm>
            <a:off x="0" y="6119336"/>
            <a:ext cx="12192000" cy="73866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/>
            <a:r>
              <a:rPr lang="en-US" sz="1400" b="1" spc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name – Start 10/2020</a:t>
            </a:r>
          </a:p>
          <a:p>
            <a:pPr algn="ctr"/>
            <a:r>
              <a:rPr lang="de-DE" sz="1400" spc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Supervisors: Prof. Barbara Muster (HU), Prof. Fred </a:t>
            </a:r>
            <a:r>
              <a:rPr lang="de-DE" sz="1400" spc="1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Feinbein</a:t>
            </a:r>
            <a:r>
              <a:rPr lang="de-DE" sz="1400" spc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(FU)</a:t>
            </a:r>
          </a:p>
          <a:p>
            <a:pPr algn="ctr"/>
            <a:endParaRPr lang="de-DE" sz="1400" spc="1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140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5838116-A0B3-4F97-DEF3-BAB89E27A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14925" b="14925"/>
          <a:stretch/>
        </p:blipFill>
        <p:spPr>
          <a:xfrm>
            <a:off x="0" y="1156153"/>
            <a:ext cx="12192000" cy="570184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3D33390-2CA5-67CD-59A9-1AFD853B5D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sz="2800" cap="all" spc="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Vorname</a:t>
            </a:r>
            <a:r>
              <a:rPr lang="en-US" sz="2800" cap="all" spc="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Name</a:t>
            </a:r>
            <a:endParaRPr lang="en-US" sz="2800" cap="all" spc="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E8C39C7-8A7C-5B6C-5C18-0634E044E6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spc="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using background images, </a:t>
            </a:r>
            <a:br>
              <a:rPr lang="en-US" sz="2800" spc="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spc="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ensure legibility and sufficient contrast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478A223-2762-7F14-8DB6-063A5D5D3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7200" cap="all" spc="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Backgrounds</a:t>
            </a:r>
            <a:endParaRPr lang="de-DE" sz="7200" dirty="0">
              <a:solidFill>
                <a:schemeClr val="tx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2B7473B-0469-2987-4547-03029B841A6F}"/>
              </a:ext>
            </a:extLst>
          </p:cNvPr>
          <p:cNvSpPr txBox="1"/>
          <p:nvPr/>
        </p:nvSpPr>
        <p:spPr>
          <a:xfrm>
            <a:off x="0" y="6119336"/>
            <a:ext cx="12192000" cy="73866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/>
            <a:r>
              <a:rPr lang="en-US" sz="1400" b="1" spc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name – Start 10/2020</a:t>
            </a:r>
          </a:p>
          <a:p>
            <a:pPr algn="ctr"/>
            <a:r>
              <a:rPr lang="de-DE" sz="1400" spc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Supervisors: Prof. Barbara Muster (HU), Prof. Fred </a:t>
            </a:r>
            <a:r>
              <a:rPr lang="de-DE" sz="1400" spc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Feinbein</a:t>
            </a:r>
            <a:r>
              <a:rPr lang="de-DE" sz="1400" spc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(FU)</a:t>
            </a:r>
          </a:p>
          <a:p>
            <a:pPr algn="ctr"/>
            <a:endParaRPr lang="de-DE" sz="1400" spc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977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BBD6BB8-CFCB-9429-4CC5-7BA6B13C71EE}"/>
              </a:ext>
            </a:extLst>
          </p:cNvPr>
          <p:cNvGrpSpPr/>
          <p:nvPr/>
        </p:nvGrpSpPr>
        <p:grpSpPr>
          <a:xfrm>
            <a:off x="-8084" y="1241794"/>
            <a:ext cx="12208168" cy="5624621"/>
            <a:chOff x="810770" y="260647"/>
            <a:chExt cx="3880857" cy="1826594"/>
          </a:xfrm>
        </p:grpSpPr>
        <p:pic>
          <p:nvPicPr>
            <p:cNvPr id="12" name="Grafik 11" descr="Ein Bild, das Holz enthält.&#10;&#10;Automatisch generierte Beschreibung">
              <a:extLst>
                <a:ext uri="{FF2B5EF4-FFF2-40B4-BE49-F238E27FC236}">
                  <a16:creationId xmlns:a16="http://schemas.microsoft.com/office/drawing/2014/main" id="{2EBCC393-634D-6FF4-463B-17F774CC4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943571" y="488674"/>
              <a:ext cx="1824204" cy="1368153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A219E9B5-9F95-87CC-3573-EACEE2E1B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6" r="3130"/>
            <a:stretch/>
          </p:blipFill>
          <p:spPr>
            <a:xfrm>
              <a:off x="3414935" y="260647"/>
              <a:ext cx="1276692" cy="1826593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8811A28D-D810-13A9-C863-D41C0FECFD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09" r="9132"/>
            <a:stretch/>
          </p:blipFill>
          <p:spPr>
            <a:xfrm>
              <a:off x="810770" y="260648"/>
              <a:ext cx="1382147" cy="1826593"/>
            </a:xfrm>
            <a:prstGeom prst="rect">
              <a:avLst/>
            </a:prstGeom>
          </p:spPr>
        </p:pic>
      </p:grpSp>
      <p:sp>
        <p:nvSpPr>
          <p:cNvPr id="17" name="Rechteck 16">
            <a:extLst>
              <a:ext uri="{FF2B5EF4-FFF2-40B4-BE49-F238E27FC236}">
                <a16:creationId xmlns:a16="http://schemas.microsoft.com/office/drawing/2014/main" id="{F9B8F5D7-23B6-49D2-31B8-96E734B94925}"/>
              </a:ext>
            </a:extLst>
          </p:cNvPr>
          <p:cNvSpPr/>
          <p:nvPr/>
        </p:nvSpPr>
        <p:spPr>
          <a:xfrm>
            <a:off x="-8083" y="1233382"/>
            <a:ext cx="12192000" cy="5624618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CDEA2CB-D6DE-FC77-A72E-481B3221B7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spc="200" dirty="0"/>
              <a:t>Barbara</a:t>
            </a:r>
            <a:r>
              <a:rPr lang="en-US" sz="2800" cap="all" spc="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cap="all" spc="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Beispiel</a:t>
            </a:r>
            <a:r>
              <a:rPr lang="en-US" sz="2800" cap="all" spc="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A93AD91C-6EAE-EC0E-8F7D-A35D6D4E4D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spc="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Semi-transparent overlays can be useful for lightening/darkening background images</a:t>
            </a:r>
            <a:endParaRPr lang="de-DE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8243B983-8D81-FC74-F2B2-E51C7B31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Overlays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6264562-C703-90A4-BC6C-B77CC08A8C6C}"/>
              </a:ext>
            </a:extLst>
          </p:cNvPr>
          <p:cNvSpPr txBox="1"/>
          <p:nvPr/>
        </p:nvSpPr>
        <p:spPr>
          <a:xfrm>
            <a:off x="0" y="6119336"/>
            <a:ext cx="12192000" cy="73866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/>
            <a:r>
              <a:rPr lang="en-US" sz="1400" b="1" spc="1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name – Start 10/2020</a:t>
            </a:r>
          </a:p>
          <a:p>
            <a:pPr algn="ctr"/>
            <a:r>
              <a:rPr lang="de-DE" sz="1400" spc="1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Supervisors: Prof. Barbara Muster (HU), Prof. Fred </a:t>
            </a:r>
            <a:r>
              <a:rPr lang="de-DE" sz="1400" spc="1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Feinbein</a:t>
            </a:r>
            <a:r>
              <a:rPr lang="de-DE" sz="1400" spc="1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(FU)</a:t>
            </a:r>
          </a:p>
          <a:p>
            <a:pPr algn="ctr"/>
            <a:endParaRPr lang="de-DE" sz="1400" spc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253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3E05F49-6047-B598-DB14-F39E4DE86C5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err="1"/>
              <a:t>Subheading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10DA637-A539-494F-0977-0FCAB475DA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7988" y="3832739"/>
            <a:ext cx="11376025" cy="2474780"/>
          </a:xfrm>
        </p:spPr>
        <p:txBody>
          <a:bodyPr/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sed do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eiusmod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incididunt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labore et dolore magna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aliqua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Ut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exercitation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ullamco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laboris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nisi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sed do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eiusmod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incididunt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labore et dolore magna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aliqua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Ut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exercitation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ullamco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laboris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nisi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Lorem ipsum dolor sit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8E3EC3C-03EB-806F-57BD-AB1E715EE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Slide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9820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3E05F49-6047-B598-DB14-F39E4DE86C5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988" y="2163961"/>
            <a:ext cx="11376025" cy="1421928"/>
          </a:xfrm>
        </p:spPr>
        <p:txBody>
          <a:bodyPr/>
          <a:lstStyle/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What is motion in Aristotle’s Phys. VIII?  </a:t>
            </a:r>
            <a:br>
              <a:rPr lang="en-US" sz="32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How it occurs?  </a:t>
            </a:r>
            <a:br>
              <a:rPr lang="en-US" sz="32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How is it structured in natural world?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10DA637-A539-494F-0977-0FCAB475DA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7988" y="3832739"/>
            <a:ext cx="11376025" cy="2782557"/>
          </a:xfrm>
        </p:spPr>
        <p:txBody>
          <a:bodyPr/>
          <a:lstStyle/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1: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 of the project. Motion in book VIII, status quo and Aristotle’s background.</a:t>
            </a:r>
          </a:p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2: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Phys. VIII, 4. Motion in natural world: self-movers and elements. </a:t>
            </a:r>
          </a:p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3: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Phys. VIII, 5. The mechanism of motion (the moved, the mover, the instrument of motion): the infinite regression and causal conditions.</a:t>
            </a:r>
          </a:p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4: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Phys. VIII, 6. The permanent universe and its unceasing motion.</a:t>
            </a:r>
          </a:p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5: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concept of motion between antiquity and modernity, contemporary reflections on the topic.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8E3EC3C-03EB-806F-57BD-AB1E715EE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</a:t>
            </a:r>
            <a:r>
              <a:rPr lang="de-DE" dirty="0" err="1"/>
              <a:t>question</a:t>
            </a:r>
            <a:r>
              <a:rPr lang="de-DE" dirty="0"/>
              <a:t>(s), </a:t>
            </a:r>
            <a:r>
              <a:rPr lang="de-DE" dirty="0" err="1"/>
              <a:t>Structure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0854910"/>
      </p:ext>
    </p:extLst>
  </p:cSld>
  <p:clrMapOvr>
    <a:masterClrMapping/>
  </p:clrMapOvr>
</p:sld>
</file>

<file path=ppt/theme/theme1.xml><?xml version="1.0" encoding="utf-8"?>
<a:theme xmlns:a="http://schemas.openxmlformats.org/drawingml/2006/main" name="BerGSAS-Template-2023">
  <a:themeElements>
    <a:clrScheme name="BerGSAS-Template-1">
      <a:dk1>
        <a:srgbClr val="000000"/>
      </a:dk1>
      <a:lt1>
        <a:srgbClr val="FFFFFF"/>
      </a:lt1>
      <a:dk2>
        <a:srgbClr val="004D8F"/>
      </a:dk2>
      <a:lt2>
        <a:srgbClr val="E1E1E1"/>
      </a:lt2>
      <a:accent1>
        <a:srgbClr val="ADD633"/>
      </a:accent1>
      <a:accent2>
        <a:srgbClr val="436396"/>
      </a:accent2>
      <a:accent3>
        <a:srgbClr val="F39100"/>
      </a:accent3>
      <a:accent4>
        <a:srgbClr val="B70916"/>
      </a:accent4>
      <a:accent5>
        <a:srgbClr val="337C55"/>
      </a:accent5>
      <a:accent6>
        <a:srgbClr val="6B11A9"/>
      </a:accent6>
      <a:hlink>
        <a:srgbClr val="6888BB"/>
      </a:hlink>
      <a:folHlink>
        <a:srgbClr val="C789F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25000"/>
          </a:lnSpc>
          <a:spcBef>
            <a:spcPts val="1200"/>
          </a:spcBef>
          <a:defRPr sz="1400" dirty="0" err="1">
            <a:solidFill>
              <a:schemeClr val="bg2">
                <a:lumMod val="25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erGSAS-Template-2023" id="{85729B1B-2559-4380-A0CC-207A07091022}" vid="{8B2A2596-F01F-430A-B6BB-4A736848EE9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BerGSAS-Template-2023</Template>
  <TotalTime>0</TotalTime>
  <Words>1130</Words>
  <Application>Microsoft Office PowerPoint</Application>
  <PresentationFormat>Breitbild</PresentationFormat>
  <Paragraphs>72</Paragraphs>
  <Slides>15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8" baseType="lpstr">
      <vt:lpstr>Arial</vt:lpstr>
      <vt:lpstr>Calibri</vt:lpstr>
      <vt:lpstr>BerGSAS-Template-2023</vt:lpstr>
      <vt:lpstr>Musterfolien </vt:lpstr>
      <vt:lpstr>Logos </vt:lpstr>
      <vt:lpstr>Kίνησις</vt:lpstr>
      <vt:lpstr>Long titles are not ideal</vt:lpstr>
      <vt:lpstr>Rhetorik und Exegese des Johannes Chrysostomos</vt:lpstr>
      <vt:lpstr>Backgrounds</vt:lpstr>
      <vt:lpstr>Overlays</vt:lpstr>
      <vt:lpstr>Slide with text</vt:lpstr>
      <vt:lpstr>Research question(s), Structure</vt:lpstr>
      <vt:lpstr>Thematische Fragestellung</vt:lpstr>
      <vt:lpstr>Two columns</vt:lpstr>
      <vt:lpstr>Structure and Materials</vt:lpstr>
      <vt:lpstr>Three columns</vt:lpstr>
      <vt:lpstr>Location</vt:lpstr>
      <vt:lpstr>Fragen?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Birgit Nennstiel</dc:creator>
  <cp:lastModifiedBy>Birgit Nennstiel</cp:lastModifiedBy>
  <cp:revision>10</cp:revision>
  <dcterms:created xsi:type="dcterms:W3CDTF">2023-08-20T19:40:37Z</dcterms:created>
  <dcterms:modified xsi:type="dcterms:W3CDTF">2025-03-28T12:34:50Z</dcterms:modified>
</cp:coreProperties>
</file>